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5fc227f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5fc227f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fc227f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5fc227f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fc227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5fc227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fc227f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fc227f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5fc227f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5fc227f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5fc227f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5fc227f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fc227f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5fc227f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fc227f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fc227f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fc227f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5fc227f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fc227f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fc227f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Pinecone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pinecone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64">
                <a:solidFill>
                  <a:srgbClr val="BDC1C6"/>
                </a:solidFill>
                <a:highlight>
                  <a:srgbClr val="202124"/>
                </a:highlight>
              </a:rPr>
              <a:t>Pinecone is </a:t>
            </a:r>
            <a:r>
              <a:rPr lang="en-GB" sz="3864">
                <a:solidFill>
                  <a:srgbClr val="E2EEFF"/>
                </a:solidFill>
                <a:highlight>
                  <a:srgbClr val="202124"/>
                </a:highlight>
              </a:rPr>
              <a:t>the vector database for machine learning applications</a:t>
            </a:r>
            <a:r>
              <a:rPr lang="en-GB" sz="3864">
                <a:solidFill>
                  <a:srgbClr val="BDC1C6"/>
                </a:solidFill>
                <a:highlight>
                  <a:srgbClr val="202124"/>
                </a:highlight>
              </a:rPr>
              <a:t>. Build vector-based personalization, ranking, and search systems that are accurate, fast, and scalable. Use simple APIs with zero maintenance.</a:t>
            </a:r>
            <a:endParaRPr sz="3864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64">
                <a:solidFill>
                  <a:srgbClr val="BDC1C6"/>
                </a:solidFill>
                <a:highlight>
                  <a:srgbClr val="202124"/>
                </a:highlight>
              </a:rPr>
              <a:t>In this  embeddings  of documents or content are stored and </a:t>
            </a:r>
            <a:r>
              <a:rPr lang="en-GB" sz="3864">
                <a:solidFill>
                  <a:srgbClr val="BDC1C6"/>
                </a:solidFill>
                <a:highlight>
                  <a:srgbClr val="202124"/>
                </a:highlight>
              </a:rPr>
              <a:t>retrieve</a:t>
            </a:r>
            <a:r>
              <a:rPr lang="en-GB" sz="3864">
                <a:solidFill>
                  <a:srgbClr val="BDC1C6"/>
                </a:solidFill>
                <a:highlight>
                  <a:srgbClr val="202124"/>
                </a:highlight>
              </a:rPr>
              <a:t> embedding by cosine similarity.</a:t>
            </a:r>
            <a:endParaRPr sz="3864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083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630"/>
            <a:ext cx="9143998" cy="420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chatbot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725"/>
            <a:ext cx="9468249" cy="34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l</a:t>
            </a:r>
            <a:r>
              <a:rPr lang="en-GB"/>
              <a:t>libraries to convert document to embeddings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langchain:</a:t>
            </a: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--upgrade langchain openai  -q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embeddings:</a:t>
            </a: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sentence_transformers -q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Other :</a:t>
            </a: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unstructured -q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unstructured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-inference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-q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detectron2@git+https://github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com/facebookresearch/detectron2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git@v0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.6</a:t>
            </a:r>
            <a:r>
              <a:rPr lang="en-GB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#egg=detectron2 -q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poppler-utils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directory in which are saved in of </a:t>
            </a:r>
            <a:r>
              <a:rPr lang="en-GB"/>
              <a:t>readable</a:t>
            </a:r>
            <a:r>
              <a:rPr lang="en-GB"/>
              <a:t> extension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langchain.document_loaders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DirectoryLoader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directory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'/content/data/'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load_docs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loader = DirectoryLoader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documents = loader.load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documents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documents = load_docs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document into chunks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langchain.text_splitter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RecursiveCharacterTextSplitter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split_docs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chunk_size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chunk_overlap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text_splitter = RecursiveCharacterTextSplitter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chunk_size=chunk_size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chunk_overlap=chunk_overlap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docs = text_splitter.split_documents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docs = split_docs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Embeddings and Initialize Pinecone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pinecone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117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langchain.embeddings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SentenceTransformerEmbeddings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embeddings = SentenceTransformerEmbeddings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model_name=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"all-MiniLM-L6-v2"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pinecone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langchain.vectorstores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Pinecone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pinecone.init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api_key=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"0f0a35be-e8ea-4068-9876-0017b4e4c2cb"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environment=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"us-west1-gcp-free"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index_name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"longchain-chatbot"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 = Pinecone.from_documents(docs, embeddings, index_name=index_name)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query in vector DB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"famous places in Los Angeles?"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query_result = embeddings.embed_query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index.query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query_result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top_k=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include_metadata=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In this we can see that query is written then query is converted into embeddings now index.query will search nearest or similar embeddings related to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