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308" r:id="rId2"/>
    <p:sldId id="258" r:id="rId3"/>
    <p:sldId id="259" r:id="rId4"/>
    <p:sldId id="310" r:id="rId5"/>
    <p:sldId id="311" r:id="rId6"/>
    <p:sldId id="261" r:id="rId7"/>
    <p:sldId id="316" r:id="rId8"/>
    <p:sldId id="312" r:id="rId9"/>
    <p:sldId id="309" r:id="rId10"/>
    <p:sldId id="313" r:id="rId11"/>
    <p:sldId id="318" r:id="rId12"/>
    <p:sldId id="315" r:id="rId13"/>
    <p:sldId id="317" r:id="rId14"/>
    <p:sldId id="319" r:id="rId15"/>
    <p:sldId id="320" r:id="rId16"/>
    <p:sldId id="321" r:id="rId17"/>
    <p:sldId id="322" r:id="rId18"/>
    <p:sldId id="323" r:id="rId19"/>
    <p:sldId id="314"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202B0CA-FC54-4496-8BCA-5EF66A818D29}" styleName="Kiểu Tối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8DDDE-76F5-4D0E-AEC4-DE6B92E4F860}" type="datetimeFigureOut">
              <a:rPr lang="vi-VN" smtClean="0"/>
              <a:t>21/06/2023</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7E993-28FC-4F7B-87D6-2C03C0C856CA}" type="slidenum">
              <a:rPr lang="vi-VN" smtClean="0"/>
              <a:t>‹#›</a:t>
            </a:fld>
            <a:endParaRPr lang="vi-VN"/>
          </a:p>
        </p:txBody>
      </p:sp>
    </p:spTree>
    <p:extLst>
      <p:ext uri="{BB962C8B-B14F-4D97-AF65-F5344CB8AC3E}">
        <p14:creationId xmlns:p14="http://schemas.microsoft.com/office/powerpoint/2010/main" val="183346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14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138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61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71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273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695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82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48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89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216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32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82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79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375000" y="375600"/>
            <a:ext cx="11442000" cy="61068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5200233" y="1617333"/>
            <a:ext cx="6040800" cy="2965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8" name="Google Shape;18;p2"/>
          <p:cNvSpPr txBox="1">
            <a:spLocks noGrp="1"/>
          </p:cNvSpPr>
          <p:nvPr>
            <p:ph type="subTitle" idx="1"/>
          </p:nvPr>
        </p:nvSpPr>
        <p:spPr>
          <a:xfrm>
            <a:off x="5200233" y="4699400"/>
            <a:ext cx="6040800" cy="634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86223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rgbClr val="AEE2F4">
            <a:alpha val="30820"/>
          </a:srgbClr>
        </a:solidFill>
        <a:effectLst/>
      </p:bgPr>
    </p:bg>
    <p:spTree>
      <p:nvGrpSpPr>
        <p:cNvPr id="1" name="Shape 102"/>
        <p:cNvGrpSpPr/>
        <p:nvPr/>
      </p:nvGrpSpPr>
      <p:grpSpPr>
        <a:xfrm>
          <a:off x="0" y="0"/>
          <a:ext cx="0" cy="0"/>
          <a:chOff x="0" y="0"/>
          <a:chExt cx="0" cy="0"/>
        </a:xfrm>
      </p:grpSpPr>
      <p:grpSp>
        <p:nvGrpSpPr>
          <p:cNvPr id="103" name="Google Shape;103;p11"/>
          <p:cNvGrpSpPr/>
          <p:nvPr/>
        </p:nvGrpSpPr>
        <p:grpSpPr>
          <a:xfrm>
            <a:off x="375000" y="375600"/>
            <a:ext cx="11442000" cy="6106800"/>
            <a:chOff x="281250" y="281700"/>
            <a:chExt cx="8581500" cy="4580100"/>
          </a:xfrm>
        </p:grpSpPr>
        <p:sp>
          <p:nvSpPr>
            <p:cNvPr id="104" name="Google Shape;104;p1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5" name="Google Shape;105;p11"/>
            <p:cNvGrpSpPr/>
            <p:nvPr/>
          </p:nvGrpSpPr>
          <p:grpSpPr>
            <a:xfrm>
              <a:off x="517475" y="382105"/>
              <a:ext cx="400500" cy="95700"/>
              <a:chOff x="517475" y="395577"/>
              <a:chExt cx="400500" cy="95700"/>
            </a:xfrm>
          </p:grpSpPr>
          <p:sp>
            <p:nvSpPr>
              <p:cNvPr id="106" name="Google Shape;106;p1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1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 name="Google Shape;109;p1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0" name="Google Shape;110;p1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11" name="Google Shape;111;p11"/>
          <p:cNvSpPr txBox="1">
            <a:spLocks noGrp="1"/>
          </p:cNvSpPr>
          <p:nvPr>
            <p:ph type="title" hasCustomPrompt="1"/>
          </p:nvPr>
        </p:nvSpPr>
        <p:spPr>
          <a:xfrm>
            <a:off x="1712000" y="1100000"/>
            <a:ext cx="8768000" cy="1615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solidFill>
                  <a:schemeClr val="accent1"/>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12" name="Google Shape;112;p11"/>
          <p:cNvSpPr txBox="1">
            <a:spLocks noGrp="1"/>
          </p:cNvSpPr>
          <p:nvPr>
            <p:ph type="subTitle" idx="1"/>
          </p:nvPr>
        </p:nvSpPr>
        <p:spPr>
          <a:xfrm>
            <a:off x="1712000" y="2585540"/>
            <a:ext cx="8768000" cy="4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93415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extLst>
      <p:ext uri="{BB962C8B-B14F-4D97-AF65-F5344CB8AC3E}">
        <p14:creationId xmlns:p14="http://schemas.microsoft.com/office/powerpoint/2010/main" val="89368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4"/>
        <p:cNvGrpSpPr/>
        <p:nvPr/>
      </p:nvGrpSpPr>
      <p:grpSpPr>
        <a:xfrm>
          <a:off x="0" y="0"/>
          <a:ext cx="0" cy="0"/>
          <a:chOff x="0" y="0"/>
          <a:chExt cx="0" cy="0"/>
        </a:xfrm>
      </p:grpSpPr>
      <p:grpSp>
        <p:nvGrpSpPr>
          <p:cNvPr id="115" name="Google Shape;115;p13"/>
          <p:cNvGrpSpPr/>
          <p:nvPr/>
        </p:nvGrpSpPr>
        <p:grpSpPr>
          <a:xfrm>
            <a:off x="375000" y="375600"/>
            <a:ext cx="11442000" cy="61068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702369" y="3031227"/>
            <a:ext cx="4192000" cy="80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6597233" y="3031227"/>
            <a:ext cx="4192000" cy="80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702369" y="5292793"/>
            <a:ext cx="4192000" cy="80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6597233" y="5292793"/>
            <a:ext cx="4192000" cy="80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702367" y="1905967"/>
            <a:ext cx="1272800" cy="62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9" name="Google Shape;129;p13"/>
          <p:cNvSpPr txBox="1">
            <a:spLocks noGrp="1"/>
          </p:cNvSpPr>
          <p:nvPr>
            <p:ph type="title" idx="6" hasCustomPrompt="1"/>
          </p:nvPr>
        </p:nvSpPr>
        <p:spPr>
          <a:xfrm>
            <a:off x="1702367" y="4167632"/>
            <a:ext cx="1272800" cy="62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0" name="Google Shape;130;p13"/>
          <p:cNvSpPr txBox="1">
            <a:spLocks noGrp="1"/>
          </p:cNvSpPr>
          <p:nvPr>
            <p:ph type="title" idx="7" hasCustomPrompt="1"/>
          </p:nvPr>
        </p:nvSpPr>
        <p:spPr>
          <a:xfrm>
            <a:off x="6597233" y="1905967"/>
            <a:ext cx="1272800" cy="62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1" name="Google Shape;131;p13"/>
          <p:cNvSpPr txBox="1">
            <a:spLocks noGrp="1"/>
          </p:cNvSpPr>
          <p:nvPr>
            <p:ph type="title" idx="8" hasCustomPrompt="1"/>
          </p:nvPr>
        </p:nvSpPr>
        <p:spPr>
          <a:xfrm>
            <a:off x="6597233" y="4167632"/>
            <a:ext cx="1272800" cy="6276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2" name="Google Shape;132;p13"/>
          <p:cNvSpPr txBox="1">
            <a:spLocks noGrp="1"/>
          </p:cNvSpPr>
          <p:nvPr>
            <p:ph type="subTitle" idx="9"/>
          </p:nvPr>
        </p:nvSpPr>
        <p:spPr>
          <a:xfrm>
            <a:off x="1702367" y="2533567"/>
            <a:ext cx="4192000" cy="59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6597235" y="2533567"/>
            <a:ext cx="4192000" cy="59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702367" y="4794933"/>
            <a:ext cx="4192000" cy="59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6597235" y="4794933"/>
            <a:ext cx="4192000" cy="59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890797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6"/>
        <p:cNvGrpSpPr/>
        <p:nvPr/>
      </p:nvGrpSpPr>
      <p:grpSpPr>
        <a:xfrm>
          <a:off x="0" y="0"/>
          <a:ext cx="0" cy="0"/>
          <a:chOff x="0" y="0"/>
          <a:chExt cx="0" cy="0"/>
        </a:xfrm>
      </p:grpSpPr>
      <p:grpSp>
        <p:nvGrpSpPr>
          <p:cNvPr id="137" name="Google Shape;137;p14"/>
          <p:cNvGrpSpPr/>
          <p:nvPr/>
        </p:nvGrpSpPr>
        <p:grpSpPr>
          <a:xfrm>
            <a:off x="375000" y="375600"/>
            <a:ext cx="11442000" cy="6106800"/>
            <a:chOff x="281250" y="281700"/>
            <a:chExt cx="8581500" cy="4580100"/>
          </a:xfrm>
        </p:grpSpPr>
        <p:sp>
          <p:nvSpPr>
            <p:cNvPr id="138" name="Google Shape;138;p1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3" name="Google Shape;143;p1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4" name="Google Shape;144;p1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4"/>
          <p:cNvSpPr txBox="1">
            <a:spLocks noGrp="1"/>
          </p:cNvSpPr>
          <p:nvPr>
            <p:ph type="title"/>
          </p:nvPr>
        </p:nvSpPr>
        <p:spPr>
          <a:xfrm>
            <a:off x="5126829" y="4825489"/>
            <a:ext cx="6114400" cy="709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46" name="Google Shape;146;p14"/>
          <p:cNvSpPr txBox="1">
            <a:spLocks noGrp="1"/>
          </p:cNvSpPr>
          <p:nvPr>
            <p:ph type="subTitle" idx="1"/>
          </p:nvPr>
        </p:nvSpPr>
        <p:spPr>
          <a:xfrm>
            <a:off x="5126767" y="1221717"/>
            <a:ext cx="6114400" cy="36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endParaRPr/>
          </a:p>
        </p:txBody>
      </p:sp>
    </p:spTree>
    <p:extLst>
      <p:ext uri="{BB962C8B-B14F-4D97-AF65-F5344CB8AC3E}">
        <p14:creationId xmlns:p14="http://schemas.microsoft.com/office/powerpoint/2010/main" val="421623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47"/>
        <p:cNvGrpSpPr/>
        <p:nvPr/>
      </p:nvGrpSpPr>
      <p:grpSpPr>
        <a:xfrm>
          <a:off x="0" y="0"/>
          <a:ext cx="0" cy="0"/>
          <a:chOff x="0" y="0"/>
          <a:chExt cx="0" cy="0"/>
        </a:xfrm>
      </p:grpSpPr>
      <p:grpSp>
        <p:nvGrpSpPr>
          <p:cNvPr id="148" name="Google Shape;148;p15"/>
          <p:cNvGrpSpPr/>
          <p:nvPr/>
        </p:nvGrpSpPr>
        <p:grpSpPr>
          <a:xfrm>
            <a:off x="375000" y="375600"/>
            <a:ext cx="11442000" cy="6106800"/>
            <a:chOff x="281250" y="281700"/>
            <a:chExt cx="8581500" cy="4580100"/>
          </a:xfrm>
        </p:grpSpPr>
        <p:sp>
          <p:nvSpPr>
            <p:cNvPr id="149" name="Google Shape;149;p1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0" name="Google Shape;150;p15"/>
            <p:cNvGrpSpPr/>
            <p:nvPr/>
          </p:nvGrpSpPr>
          <p:grpSpPr>
            <a:xfrm>
              <a:off x="517475" y="382105"/>
              <a:ext cx="400500" cy="95700"/>
              <a:chOff x="517475" y="395577"/>
              <a:chExt cx="400500" cy="95700"/>
            </a:xfrm>
          </p:grpSpPr>
          <p:sp>
            <p:nvSpPr>
              <p:cNvPr id="151" name="Google Shape;151;p1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1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5" name="Google Shape;155;p1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56" name="Google Shape;156;p15"/>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18922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57"/>
        <p:cNvGrpSpPr/>
        <p:nvPr/>
      </p:nvGrpSpPr>
      <p:grpSpPr>
        <a:xfrm>
          <a:off x="0" y="0"/>
          <a:ext cx="0" cy="0"/>
          <a:chOff x="0" y="0"/>
          <a:chExt cx="0" cy="0"/>
        </a:xfrm>
      </p:grpSpPr>
      <p:grpSp>
        <p:nvGrpSpPr>
          <p:cNvPr id="158" name="Google Shape;158;p16"/>
          <p:cNvGrpSpPr/>
          <p:nvPr/>
        </p:nvGrpSpPr>
        <p:grpSpPr>
          <a:xfrm>
            <a:off x="375000" y="375600"/>
            <a:ext cx="11442000" cy="6106800"/>
            <a:chOff x="281250" y="281700"/>
            <a:chExt cx="8581500" cy="4580100"/>
          </a:xfrm>
        </p:grpSpPr>
        <p:sp>
          <p:nvSpPr>
            <p:cNvPr id="159" name="Google Shape;159;p1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0" name="Google Shape;160;p16"/>
            <p:cNvGrpSpPr/>
            <p:nvPr/>
          </p:nvGrpSpPr>
          <p:grpSpPr>
            <a:xfrm>
              <a:off x="517475" y="382105"/>
              <a:ext cx="400500" cy="95700"/>
              <a:chOff x="517475" y="395577"/>
              <a:chExt cx="400500" cy="95700"/>
            </a:xfrm>
          </p:grpSpPr>
          <p:sp>
            <p:nvSpPr>
              <p:cNvPr id="161" name="Google Shape;161;p1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4" name="Google Shape;164;p1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5" name="Google Shape;165;p1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66" name="Google Shape;166;p16"/>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600493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67"/>
        <p:cNvGrpSpPr/>
        <p:nvPr/>
      </p:nvGrpSpPr>
      <p:grpSpPr>
        <a:xfrm>
          <a:off x="0" y="0"/>
          <a:ext cx="0" cy="0"/>
          <a:chOff x="0" y="0"/>
          <a:chExt cx="0" cy="0"/>
        </a:xfrm>
      </p:grpSpPr>
      <p:grpSp>
        <p:nvGrpSpPr>
          <p:cNvPr id="168" name="Google Shape;168;p17"/>
          <p:cNvGrpSpPr/>
          <p:nvPr/>
        </p:nvGrpSpPr>
        <p:grpSpPr>
          <a:xfrm>
            <a:off x="375000" y="375600"/>
            <a:ext cx="11442000" cy="6106800"/>
            <a:chOff x="281250" y="281700"/>
            <a:chExt cx="8581500" cy="4580100"/>
          </a:xfrm>
        </p:grpSpPr>
        <p:sp>
          <p:nvSpPr>
            <p:cNvPr id="169" name="Google Shape;169;p1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0" name="Google Shape;170;p17"/>
            <p:cNvGrpSpPr/>
            <p:nvPr/>
          </p:nvGrpSpPr>
          <p:grpSpPr>
            <a:xfrm>
              <a:off x="517475" y="382105"/>
              <a:ext cx="400500" cy="95700"/>
              <a:chOff x="517475" y="395577"/>
              <a:chExt cx="400500" cy="95700"/>
            </a:xfrm>
          </p:grpSpPr>
          <p:sp>
            <p:nvSpPr>
              <p:cNvPr id="171" name="Google Shape;171;p1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4" name="Google Shape;174;p1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75" name="Google Shape;175;p1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6" name="Google Shape;176;p17"/>
          <p:cNvSpPr txBox="1">
            <a:spLocks noGrp="1"/>
          </p:cNvSpPr>
          <p:nvPr>
            <p:ph type="title"/>
          </p:nvPr>
        </p:nvSpPr>
        <p:spPr>
          <a:xfrm>
            <a:off x="960000" y="2620767"/>
            <a:ext cx="5046800" cy="835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7"/>
          <p:cNvSpPr txBox="1">
            <a:spLocks noGrp="1"/>
          </p:cNvSpPr>
          <p:nvPr>
            <p:ph type="subTitle" idx="1"/>
          </p:nvPr>
        </p:nvSpPr>
        <p:spPr>
          <a:xfrm>
            <a:off x="960000" y="3519807"/>
            <a:ext cx="5046800" cy="107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667162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78"/>
        <p:cNvGrpSpPr/>
        <p:nvPr/>
      </p:nvGrpSpPr>
      <p:grpSpPr>
        <a:xfrm>
          <a:off x="0" y="0"/>
          <a:ext cx="0" cy="0"/>
          <a:chOff x="0" y="0"/>
          <a:chExt cx="0" cy="0"/>
        </a:xfrm>
      </p:grpSpPr>
      <p:grpSp>
        <p:nvGrpSpPr>
          <p:cNvPr id="179" name="Google Shape;179;p18"/>
          <p:cNvGrpSpPr/>
          <p:nvPr/>
        </p:nvGrpSpPr>
        <p:grpSpPr>
          <a:xfrm>
            <a:off x="375000" y="375600"/>
            <a:ext cx="11442000" cy="6106800"/>
            <a:chOff x="281250" y="281700"/>
            <a:chExt cx="8581500" cy="4580100"/>
          </a:xfrm>
        </p:grpSpPr>
        <p:sp>
          <p:nvSpPr>
            <p:cNvPr id="180" name="Google Shape;180;p1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1" name="Google Shape;181;p18"/>
            <p:cNvGrpSpPr/>
            <p:nvPr/>
          </p:nvGrpSpPr>
          <p:grpSpPr>
            <a:xfrm>
              <a:off x="517475" y="382105"/>
              <a:ext cx="400500" cy="95700"/>
              <a:chOff x="517475" y="395577"/>
              <a:chExt cx="400500" cy="95700"/>
            </a:xfrm>
          </p:grpSpPr>
          <p:sp>
            <p:nvSpPr>
              <p:cNvPr id="182" name="Google Shape;182;p1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5" name="Google Shape;185;p1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6" name="Google Shape;186;p1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87" name="Google Shape;187;p18"/>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8" name="Google Shape;188;p18"/>
          <p:cNvSpPr txBox="1">
            <a:spLocks noGrp="1"/>
          </p:cNvSpPr>
          <p:nvPr>
            <p:ph type="body" idx="1"/>
          </p:nvPr>
        </p:nvSpPr>
        <p:spPr>
          <a:xfrm>
            <a:off x="960000" y="1621000"/>
            <a:ext cx="10272000" cy="1219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Char char="●"/>
              <a:defRPr sz="1667">
                <a:solidFill>
                  <a:srgbClr val="434343"/>
                </a:solidFill>
              </a:defRPr>
            </a:lvl1pPr>
            <a:lvl2pPr marL="1219170" lvl="1" indent="-406390" rtl="0">
              <a:lnSpc>
                <a:spcPct val="100000"/>
              </a:lnSpc>
              <a:spcBef>
                <a:spcPts val="0"/>
              </a:spcBef>
              <a:spcAft>
                <a:spcPts val="0"/>
              </a:spcAft>
              <a:buClr>
                <a:srgbClr val="434343"/>
              </a:buClr>
              <a:buSzPts val="1200"/>
              <a:buFont typeface="Roboto Condensed Light"/>
              <a:buChar char="○"/>
              <a:defRPr>
                <a:solidFill>
                  <a:srgbClr val="434343"/>
                </a:solidFill>
              </a:defRPr>
            </a:lvl2pPr>
            <a:lvl3pPr marL="1828754" lvl="2" indent="-406390" rtl="0">
              <a:lnSpc>
                <a:spcPct val="100000"/>
              </a:lnSpc>
              <a:spcBef>
                <a:spcPts val="0"/>
              </a:spcBef>
              <a:spcAft>
                <a:spcPts val="0"/>
              </a:spcAft>
              <a:buClr>
                <a:srgbClr val="434343"/>
              </a:buClr>
              <a:buSzPts val="1200"/>
              <a:buFont typeface="Roboto Condensed Light"/>
              <a:buChar char="■"/>
              <a:defRPr>
                <a:solidFill>
                  <a:srgbClr val="434343"/>
                </a:solidFill>
              </a:defRPr>
            </a:lvl3pPr>
            <a:lvl4pPr marL="2438339" lvl="3" indent="-406390" rtl="0">
              <a:lnSpc>
                <a:spcPct val="100000"/>
              </a:lnSpc>
              <a:spcBef>
                <a:spcPts val="0"/>
              </a:spcBef>
              <a:spcAft>
                <a:spcPts val="0"/>
              </a:spcAft>
              <a:buClr>
                <a:srgbClr val="434343"/>
              </a:buClr>
              <a:buSzPts val="1200"/>
              <a:buFont typeface="Roboto Condensed Light"/>
              <a:buChar char="●"/>
              <a:defRPr>
                <a:solidFill>
                  <a:srgbClr val="434343"/>
                </a:solidFill>
              </a:defRPr>
            </a:lvl4pPr>
            <a:lvl5pPr marL="3047924" lvl="4" indent="-406390" rtl="0">
              <a:lnSpc>
                <a:spcPct val="100000"/>
              </a:lnSpc>
              <a:spcBef>
                <a:spcPts val="0"/>
              </a:spcBef>
              <a:spcAft>
                <a:spcPts val="0"/>
              </a:spcAft>
              <a:buClr>
                <a:srgbClr val="434343"/>
              </a:buClr>
              <a:buSzPts val="1200"/>
              <a:buFont typeface="Roboto Condensed Light"/>
              <a:buChar char="○"/>
              <a:defRPr>
                <a:solidFill>
                  <a:srgbClr val="434343"/>
                </a:solidFill>
              </a:defRPr>
            </a:lvl5pPr>
            <a:lvl6pPr marL="3657509" lvl="5" indent="-406390" rtl="0">
              <a:lnSpc>
                <a:spcPct val="100000"/>
              </a:lnSpc>
              <a:spcBef>
                <a:spcPts val="0"/>
              </a:spcBef>
              <a:spcAft>
                <a:spcPts val="0"/>
              </a:spcAft>
              <a:buClr>
                <a:srgbClr val="434343"/>
              </a:buClr>
              <a:buSzPts val="1200"/>
              <a:buFont typeface="Roboto Condensed Light"/>
              <a:buChar char="■"/>
              <a:defRPr>
                <a:solidFill>
                  <a:srgbClr val="434343"/>
                </a:solidFill>
              </a:defRPr>
            </a:lvl6pPr>
            <a:lvl7pPr marL="4267093" lvl="6" indent="-406390" rtl="0">
              <a:lnSpc>
                <a:spcPct val="100000"/>
              </a:lnSpc>
              <a:spcBef>
                <a:spcPts val="0"/>
              </a:spcBef>
              <a:spcAft>
                <a:spcPts val="0"/>
              </a:spcAft>
              <a:buClr>
                <a:srgbClr val="434343"/>
              </a:buClr>
              <a:buSzPts val="1200"/>
              <a:buFont typeface="Roboto Condensed Light"/>
              <a:buChar char="●"/>
              <a:defRPr>
                <a:solidFill>
                  <a:srgbClr val="434343"/>
                </a:solidFill>
              </a:defRPr>
            </a:lvl7pPr>
            <a:lvl8pPr marL="4876678" lvl="7" indent="-406390" rtl="0">
              <a:lnSpc>
                <a:spcPct val="100000"/>
              </a:lnSpc>
              <a:spcBef>
                <a:spcPts val="0"/>
              </a:spcBef>
              <a:spcAft>
                <a:spcPts val="0"/>
              </a:spcAft>
              <a:buClr>
                <a:srgbClr val="434343"/>
              </a:buClr>
              <a:buSzPts val="1200"/>
              <a:buFont typeface="Roboto Condensed Light"/>
              <a:buChar char="○"/>
              <a:defRPr>
                <a:solidFill>
                  <a:srgbClr val="434343"/>
                </a:solidFill>
              </a:defRPr>
            </a:lvl8pPr>
            <a:lvl9pPr marL="5486263" lvl="8" indent="-406390" rtl="0">
              <a:lnSpc>
                <a:spcPct val="100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Tree>
    <p:extLst>
      <p:ext uri="{BB962C8B-B14F-4D97-AF65-F5344CB8AC3E}">
        <p14:creationId xmlns:p14="http://schemas.microsoft.com/office/powerpoint/2010/main" val="606734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89"/>
        <p:cNvGrpSpPr/>
        <p:nvPr/>
      </p:nvGrpSpPr>
      <p:grpSpPr>
        <a:xfrm>
          <a:off x="0" y="0"/>
          <a:ext cx="0" cy="0"/>
          <a:chOff x="0" y="0"/>
          <a:chExt cx="0" cy="0"/>
        </a:xfrm>
      </p:grpSpPr>
      <p:grpSp>
        <p:nvGrpSpPr>
          <p:cNvPr id="190" name="Google Shape;190;p19"/>
          <p:cNvGrpSpPr/>
          <p:nvPr/>
        </p:nvGrpSpPr>
        <p:grpSpPr>
          <a:xfrm>
            <a:off x="375000" y="375600"/>
            <a:ext cx="11442000" cy="6106800"/>
            <a:chOff x="281250" y="281700"/>
            <a:chExt cx="8581500" cy="4580100"/>
          </a:xfrm>
        </p:grpSpPr>
        <p:sp>
          <p:nvSpPr>
            <p:cNvPr id="191" name="Google Shape;191;p1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2" name="Google Shape;192;p19"/>
            <p:cNvGrpSpPr/>
            <p:nvPr/>
          </p:nvGrpSpPr>
          <p:grpSpPr>
            <a:xfrm>
              <a:off x="517475" y="382105"/>
              <a:ext cx="400500" cy="95700"/>
              <a:chOff x="517475" y="395577"/>
              <a:chExt cx="400500" cy="95700"/>
            </a:xfrm>
          </p:grpSpPr>
          <p:sp>
            <p:nvSpPr>
              <p:cNvPr id="193" name="Google Shape;193;p1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 name="Google Shape;196;p1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7" name="Google Shape;197;p1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98" name="Google Shape;198;p19"/>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19"/>
          <p:cNvSpPr txBox="1">
            <a:spLocks noGrp="1"/>
          </p:cNvSpPr>
          <p:nvPr>
            <p:ph type="subTitle" idx="1"/>
          </p:nvPr>
        </p:nvSpPr>
        <p:spPr>
          <a:xfrm>
            <a:off x="3022567" y="2703567"/>
            <a:ext cx="7343600" cy="80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0" name="Google Shape;200;p19"/>
          <p:cNvSpPr txBox="1">
            <a:spLocks noGrp="1"/>
          </p:cNvSpPr>
          <p:nvPr>
            <p:ph type="subTitle" idx="2"/>
          </p:nvPr>
        </p:nvSpPr>
        <p:spPr>
          <a:xfrm>
            <a:off x="3022567" y="4644533"/>
            <a:ext cx="7343600" cy="85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1" name="Google Shape;201;p19"/>
          <p:cNvSpPr txBox="1">
            <a:spLocks noGrp="1"/>
          </p:cNvSpPr>
          <p:nvPr>
            <p:ph type="subTitle" idx="3"/>
          </p:nvPr>
        </p:nvSpPr>
        <p:spPr>
          <a:xfrm>
            <a:off x="3022567" y="2151933"/>
            <a:ext cx="7343600" cy="649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02" name="Google Shape;202;p19"/>
          <p:cNvSpPr txBox="1">
            <a:spLocks noGrp="1"/>
          </p:cNvSpPr>
          <p:nvPr>
            <p:ph type="subTitle" idx="4"/>
          </p:nvPr>
        </p:nvSpPr>
        <p:spPr>
          <a:xfrm>
            <a:off x="3022567" y="4096933"/>
            <a:ext cx="7343600" cy="649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399885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03"/>
        <p:cNvGrpSpPr/>
        <p:nvPr/>
      </p:nvGrpSpPr>
      <p:grpSpPr>
        <a:xfrm>
          <a:off x="0" y="0"/>
          <a:ext cx="0" cy="0"/>
          <a:chOff x="0" y="0"/>
          <a:chExt cx="0" cy="0"/>
        </a:xfrm>
      </p:grpSpPr>
      <p:grpSp>
        <p:nvGrpSpPr>
          <p:cNvPr id="204" name="Google Shape;204;p20"/>
          <p:cNvGrpSpPr/>
          <p:nvPr/>
        </p:nvGrpSpPr>
        <p:grpSpPr>
          <a:xfrm>
            <a:off x="375000" y="375600"/>
            <a:ext cx="11442000" cy="6106800"/>
            <a:chOff x="281250" y="281700"/>
            <a:chExt cx="8581500" cy="4580100"/>
          </a:xfrm>
        </p:grpSpPr>
        <p:sp>
          <p:nvSpPr>
            <p:cNvPr id="205" name="Google Shape;205;p20"/>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0"/>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0"/>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20"/>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11" name="Google Shape;211;p20"/>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20"/>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20"/>
          <p:cNvSpPr txBox="1">
            <a:spLocks noGrp="1"/>
          </p:cNvSpPr>
          <p:nvPr>
            <p:ph type="subTitle" idx="1"/>
          </p:nvPr>
        </p:nvSpPr>
        <p:spPr>
          <a:xfrm>
            <a:off x="6096049" y="1963867"/>
            <a:ext cx="4571200" cy="253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2"/>
          </p:nvPr>
        </p:nvSpPr>
        <p:spPr>
          <a:xfrm>
            <a:off x="1524751" y="1963867"/>
            <a:ext cx="4571200" cy="253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6057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375000" y="375600"/>
            <a:ext cx="11442000" cy="61068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960000" y="2867800"/>
            <a:ext cx="6321200" cy="1122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9" name="Google Shape;29;p3"/>
          <p:cNvSpPr txBox="1">
            <a:spLocks noGrp="1"/>
          </p:cNvSpPr>
          <p:nvPr>
            <p:ph type="title" idx="2" hasCustomPrompt="1"/>
          </p:nvPr>
        </p:nvSpPr>
        <p:spPr>
          <a:xfrm>
            <a:off x="960000" y="1665333"/>
            <a:ext cx="22700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0" name="Google Shape;30;p3"/>
          <p:cNvSpPr txBox="1">
            <a:spLocks noGrp="1"/>
          </p:cNvSpPr>
          <p:nvPr>
            <p:ph type="subTitle" idx="1"/>
          </p:nvPr>
        </p:nvSpPr>
        <p:spPr>
          <a:xfrm>
            <a:off x="960000" y="4032007"/>
            <a:ext cx="6321200" cy="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387199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5"/>
        <p:cNvGrpSpPr/>
        <p:nvPr/>
      </p:nvGrpSpPr>
      <p:grpSpPr>
        <a:xfrm>
          <a:off x="0" y="0"/>
          <a:ext cx="0" cy="0"/>
          <a:chOff x="0" y="0"/>
          <a:chExt cx="0" cy="0"/>
        </a:xfrm>
      </p:grpSpPr>
      <p:grpSp>
        <p:nvGrpSpPr>
          <p:cNvPr id="216" name="Google Shape;216;p21"/>
          <p:cNvGrpSpPr/>
          <p:nvPr/>
        </p:nvGrpSpPr>
        <p:grpSpPr>
          <a:xfrm>
            <a:off x="375000" y="375600"/>
            <a:ext cx="11442000" cy="6106800"/>
            <a:chOff x="281250" y="281700"/>
            <a:chExt cx="8581500" cy="4580100"/>
          </a:xfrm>
        </p:grpSpPr>
        <p:sp>
          <p:nvSpPr>
            <p:cNvPr id="217" name="Google Shape;217;p2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8" name="Google Shape;218;p21"/>
            <p:cNvGrpSpPr/>
            <p:nvPr/>
          </p:nvGrpSpPr>
          <p:grpSpPr>
            <a:xfrm>
              <a:off x="517475" y="382105"/>
              <a:ext cx="400500" cy="95700"/>
              <a:chOff x="517475" y="395577"/>
              <a:chExt cx="400500" cy="95700"/>
            </a:xfrm>
          </p:grpSpPr>
          <p:sp>
            <p:nvSpPr>
              <p:cNvPr id="219" name="Google Shape;219;p2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2" name="Google Shape;222;p2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23" name="Google Shape;223;p2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24" name="Google Shape;224;p21"/>
          <p:cNvSpPr txBox="1">
            <a:spLocks noGrp="1"/>
          </p:cNvSpPr>
          <p:nvPr>
            <p:ph type="subTitle" idx="1"/>
          </p:nvPr>
        </p:nvSpPr>
        <p:spPr>
          <a:xfrm>
            <a:off x="951167" y="4538297"/>
            <a:ext cx="320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1"/>
          <p:cNvSpPr txBox="1">
            <a:spLocks noGrp="1"/>
          </p:cNvSpPr>
          <p:nvPr>
            <p:ph type="subTitle" idx="2"/>
          </p:nvPr>
        </p:nvSpPr>
        <p:spPr>
          <a:xfrm>
            <a:off x="4494091" y="4538297"/>
            <a:ext cx="320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subTitle" idx="3"/>
          </p:nvPr>
        </p:nvSpPr>
        <p:spPr>
          <a:xfrm>
            <a:off x="8037024" y="4538297"/>
            <a:ext cx="320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1"/>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8" name="Google Shape;228;p21"/>
          <p:cNvSpPr txBox="1">
            <a:spLocks noGrp="1"/>
          </p:cNvSpPr>
          <p:nvPr>
            <p:ph type="subTitle" idx="4"/>
          </p:nvPr>
        </p:nvSpPr>
        <p:spPr>
          <a:xfrm>
            <a:off x="951167" y="4114667"/>
            <a:ext cx="3204000" cy="52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29" name="Google Shape;229;p21"/>
          <p:cNvSpPr txBox="1">
            <a:spLocks noGrp="1"/>
          </p:cNvSpPr>
          <p:nvPr>
            <p:ph type="subTitle" idx="5"/>
          </p:nvPr>
        </p:nvSpPr>
        <p:spPr>
          <a:xfrm>
            <a:off x="4494091" y="4114667"/>
            <a:ext cx="3204000" cy="52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30" name="Google Shape;230;p21"/>
          <p:cNvSpPr txBox="1">
            <a:spLocks noGrp="1"/>
          </p:cNvSpPr>
          <p:nvPr>
            <p:ph type="subTitle" idx="6"/>
          </p:nvPr>
        </p:nvSpPr>
        <p:spPr>
          <a:xfrm>
            <a:off x="8037025" y="4114667"/>
            <a:ext cx="3204000" cy="52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12686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1"/>
        <p:cNvGrpSpPr/>
        <p:nvPr/>
      </p:nvGrpSpPr>
      <p:grpSpPr>
        <a:xfrm>
          <a:off x="0" y="0"/>
          <a:ext cx="0" cy="0"/>
          <a:chOff x="0" y="0"/>
          <a:chExt cx="0" cy="0"/>
        </a:xfrm>
      </p:grpSpPr>
      <p:grpSp>
        <p:nvGrpSpPr>
          <p:cNvPr id="232" name="Google Shape;232;p22"/>
          <p:cNvGrpSpPr/>
          <p:nvPr/>
        </p:nvGrpSpPr>
        <p:grpSpPr>
          <a:xfrm>
            <a:off x="375000" y="375600"/>
            <a:ext cx="11442000" cy="61068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960000" y="3961405"/>
            <a:ext cx="30720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960000" y="3429000"/>
            <a:ext cx="30720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4560076" y="3961405"/>
            <a:ext cx="30720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4560076" y="3429000"/>
            <a:ext cx="30720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8160153" y="3961405"/>
            <a:ext cx="30720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8160153" y="3429000"/>
            <a:ext cx="30720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238190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247"/>
        <p:cNvGrpSpPr/>
        <p:nvPr/>
      </p:nvGrpSpPr>
      <p:grpSpPr>
        <a:xfrm>
          <a:off x="0" y="0"/>
          <a:ext cx="0" cy="0"/>
          <a:chOff x="0" y="0"/>
          <a:chExt cx="0" cy="0"/>
        </a:xfrm>
      </p:grpSpPr>
      <p:grpSp>
        <p:nvGrpSpPr>
          <p:cNvPr id="248" name="Google Shape;248;p23"/>
          <p:cNvGrpSpPr/>
          <p:nvPr/>
        </p:nvGrpSpPr>
        <p:grpSpPr>
          <a:xfrm>
            <a:off x="375000" y="375600"/>
            <a:ext cx="11442000" cy="6106800"/>
            <a:chOff x="281250" y="281700"/>
            <a:chExt cx="8581500" cy="4580100"/>
          </a:xfrm>
        </p:grpSpPr>
        <p:sp>
          <p:nvSpPr>
            <p:cNvPr id="249" name="Google Shape;249;p2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50" name="Google Shape;250;p23"/>
            <p:cNvGrpSpPr/>
            <p:nvPr/>
          </p:nvGrpSpPr>
          <p:grpSpPr>
            <a:xfrm>
              <a:off x="517475" y="382105"/>
              <a:ext cx="400500" cy="95700"/>
              <a:chOff x="517475" y="395577"/>
              <a:chExt cx="400500" cy="95700"/>
            </a:xfrm>
          </p:grpSpPr>
          <p:sp>
            <p:nvSpPr>
              <p:cNvPr id="251" name="Google Shape;251;p2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4" name="Google Shape;254;p2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55" name="Google Shape;255;p2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56" name="Google Shape;256;p23"/>
          <p:cNvSpPr txBox="1">
            <a:spLocks noGrp="1"/>
          </p:cNvSpPr>
          <p:nvPr>
            <p:ph type="subTitle" idx="1"/>
          </p:nvPr>
        </p:nvSpPr>
        <p:spPr>
          <a:xfrm>
            <a:off x="2245184" y="3017233"/>
            <a:ext cx="8740400" cy="462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57" name="Google Shape;257;p23"/>
          <p:cNvSpPr txBox="1">
            <a:spLocks noGrp="1"/>
          </p:cNvSpPr>
          <p:nvPr>
            <p:ph type="subTitle" idx="2"/>
          </p:nvPr>
        </p:nvSpPr>
        <p:spPr>
          <a:xfrm>
            <a:off x="2245197" y="2444833"/>
            <a:ext cx="8740400" cy="67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58" name="Google Shape;258;p23"/>
          <p:cNvSpPr txBox="1">
            <a:spLocks noGrp="1"/>
          </p:cNvSpPr>
          <p:nvPr>
            <p:ph type="subTitle" idx="3"/>
          </p:nvPr>
        </p:nvSpPr>
        <p:spPr>
          <a:xfrm>
            <a:off x="2245200" y="4273517"/>
            <a:ext cx="8740400" cy="462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59" name="Google Shape;259;p23"/>
          <p:cNvSpPr txBox="1">
            <a:spLocks noGrp="1"/>
          </p:cNvSpPr>
          <p:nvPr>
            <p:ph type="subTitle" idx="4"/>
          </p:nvPr>
        </p:nvSpPr>
        <p:spPr>
          <a:xfrm>
            <a:off x="2245169" y="3701117"/>
            <a:ext cx="8740400" cy="67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60" name="Google Shape;260;p23"/>
          <p:cNvSpPr txBox="1">
            <a:spLocks noGrp="1"/>
          </p:cNvSpPr>
          <p:nvPr>
            <p:ph type="subTitle" idx="5"/>
          </p:nvPr>
        </p:nvSpPr>
        <p:spPr>
          <a:xfrm>
            <a:off x="2245184" y="5529800"/>
            <a:ext cx="8740400" cy="462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61" name="Google Shape;261;p23"/>
          <p:cNvSpPr txBox="1">
            <a:spLocks noGrp="1"/>
          </p:cNvSpPr>
          <p:nvPr>
            <p:ph type="subTitle" idx="6"/>
          </p:nvPr>
        </p:nvSpPr>
        <p:spPr>
          <a:xfrm>
            <a:off x="2245184" y="4957400"/>
            <a:ext cx="8740400" cy="67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62" name="Google Shape;262;p23"/>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3" name="Google Shape;263;p23"/>
          <p:cNvSpPr txBox="1">
            <a:spLocks noGrp="1"/>
          </p:cNvSpPr>
          <p:nvPr>
            <p:ph type="subTitle" idx="7"/>
          </p:nvPr>
        </p:nvSpPr>
        <p:spPr>
          <a:xfrm>
            <a:off x="959967" y="1684500"/>
            <a:ext cx="102720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Tree>
    <p:extLst>
      <p:ext uri="{BB962C8B-B14F-4D97-AF65-F5344CB8AC3E}">
        <p14:creationId xmlns:p14="http://schemas.microsoft.com/office/powerpoint/2010/main" val="1401522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64"/>
        <p:cNvGrpSpPr/>
        <p:nvPr/>
      </p:nvGrpSpPr>
      <p:grpSpPr>
        <a:xfrm>
          <a:off x="0" y="0"/>
          <a:ext cx="0" cy="0"/>
          <a:chOff x="0" y="0"/>
          <a:chExt cx="0" cy="0"/>
        </a:xfrm>
      </p:grpSpPr>
      <p:grpSp>
        <p:nvGrpSpPr>
          <p:cNvPr id="265" name="Google Shape;265;p24"/>
          <p:cNvGrpSpPr/>
          <p:nvPr/>
        </p:nvGrpSpPr>
        <p:grpSpPr>
          <a:xfrm>
            <a:off x="375000" y="375600"/>
            <a:ext cx="11442000" cy="6106800"/>
            <a:chOff x="281250" y="281700"/>
            <a:chExt cx="8581500" cy="4580100"/>
          </a:xfrm>
        </p:grpSpPr>
        <p:sp>
          <p:nvSpPr>
            <p:cNvPr id="266" name="Google Shape;266;p2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7" name="Google Shape;267;p24"/>
            <p:cNvGrpSpPr/>
            <p:nvPr/>
          </p:nvGrpSpPr>
          <p:grpSpPr>
            <a:xfrm>
              <a:off x="517475" y="382105"/>
              <a:ext cx="400500" cy="95700"/>
              <a:chOff x="517475" y="395577"/>
              <a:chExt cx="400500" cy="95700"/>
            </a:xfrm>
          </p:grpSpPr>
          <p:sp>
            <p:nvSpPr>
              <p:cNvPr id="268" name="Google Shape;268;p2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1" name="Google Shape;271;p2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2" name="Google Shape;272;p2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73" name="Google Shape;273;p24"/>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24"/>
          <p:cNvSpPr txBox="1">
            <a:spLocks noGrp="1"/>
          </p:cNvSpPr>
          <p:nvPr>
            <p:ph type="subTitle" idx="1"/>
          </p:nvPr>
        </p:nvSpPr>
        <p:spPr>
          <a:xfrm>
            <a:off x="1703367" y="2900296"/>
            <a:ext cx="3949600" cy="8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4"/>
          <p:cNvSpPr txBox="1">
            <a:spLocks noGrp="1"/>
          </p:cNvSpPr>
          <p:nvPr>
            <p:ph type="subTitle" idx="2"/>
          </p:nvPr>
        </p:nvSpPr>
        <p:spPr>
          <a:xfrm>
            <a:off x="6539567" y="2900296"/>
            <a:ext cx="3949600" cy="8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4"/>
          <p:cNvSpPr txBox="1">
            <a:spLocks noGrp="1"/>
          </p:cNvSpPr>
          <p:nvPr>
            <p:ph type="subTitle" idx="3"/>
          </p:nvPr>
        </p:nvSpPr>
        <p:spPr>
          <a:xfrm>
            <a:off x="1703367" y="5246596"/>
            <a:ext cx="3949600" cy="8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24"/>
          <p:cNvSpPr txBox="1">
            <a:spLocks noGrp="1"/>
          </p:cNvSpPr>
          <p:nvPr>
            <p:ph type="subTitle" idx="4"/>
          </p:nvPr>
        </p:nvSpPr>
        <p:spPr>
          <a:xfrm>
            <a:off x="6539567" y="5246596"/>
            <a:ext cx="3949600" cy="8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24"/>
          <p:cNvSpPr txBox="1">
            <a:spLocks noGrp="1"/>
          </p:cNvSpPr>
          <p:nvPr>
            <p:ph type="subTitle" idx="5"/>
          </p:nvPr>
        </p:nvSpPr>
        <p:spPr>
          <a:xfrm>
            <a:off x="1703367" y="2473233"/>
            <a:ext cx="39496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79" name="Google Shape;279;p24"/>
          <p:cNvSpPr txBox="1">
            <a:spLocks noGrp="1"/>
          </p:cNvSpPr>
          <p:nvPr>
            <p:ph type="subTitle" idx="6"/>
          </p:nvPr>
        </p:nvSpPr>
        <p:spPr>
          <a:xfrm>
            <a:off x="6539571" y="2473233"/>
            <a:ext cx="39496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0" name="Google Shape;280;p24"/>
          <p:cNvSpPr txBox="1">
            <a:spLocks noGrp="1"/>
          </p:cNvSpPr>
          <p:nvPr>
            <p:ph type="subTitle" idx="7"/>
          </p:nvPr>
        </p:nvSpPr>
        <p:spPr>
          <a:xfrm>
            <a:off x="1703367" y="4819608"/>
            <a:ext cx="39496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1" name="Google Shape;281;p24"/>
          <p:cNvSpPr txBox="1">
            <a:spLocks noGrp="1"/>
          </p:cNvSpPr>
          <p:nvPr>
            <p:ph type="subTitle" idx="8"/>
          </p:nvPr>
        </p:nvSpPr>
        <p:spPr>
          <a:xfrm>
            <a:off x="6539571" y="4819608"/>
            <a:ext cx="39496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274995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2"/>
        <p:cNvGrpSpPr/>
        <p:nvPr/>
      </p:nvGrpSpPr>
      <p:grpSpPr>
        <a:xfrm>
          <a:off x="0" y="0"/>
          <a:ext cx="0" cy="0"/>
          <a:chOff x="0" y="0"/>
          <a:chExt cx="0" cy="0"/>
        </a:xfrm>
      </p:grpSpPr>
      <p:grpSp>
        <p:nvGrpSpPr>
          <p:cNvPr id="283" name="Google Shape;283;p25"/>
          <p:cNvGrpSpPr/>
          <p:nvPr/>
        </p:nvGrpSpPr>
        <p:grpSpPr>
          <a:xfrm>
            <a:off x="375000" y="375600"/>
            <a:ext cx="11442000" cy="6106800"/>
            <a:chOff x="281250" y="281700"/>
            <a:chExt cx="8581500" cy="4580100"/>
          </a:xfrm>
        </p:grpSpPr>
        <p:sp>
          <p:nvSpPr>
            <p:cNvPr id="284" name="Google Shape;284;p2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5" name="Google Shape;285;p25"/>
            <p:cNvGrpSpPr/>
            <p:nvPr/>
          </p:nvGrpSpPr>
          <p:grpSpPr>
            <a:xfrm>
              <a:off x="517475" y="382105"/>
              <a:ext cx="400500" cy="95700"/>
              <a:chOff x="517475" y="395577"/>
              <a:chExt cx="400500" cy="95700"/>
            </a:xfrm>
          </p:grpSpPr>
          <p:sp>
            <p:nvSpPr>
              <p:cNvPr id="286" name="Google Shape;286;p2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9" name="Google Shape;289;p2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0" name="Google Shape;290;p2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91" name="Google Shape;291;p25"/>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2" name="Google Shape;292;p25"/>
          <p:cNvSpPr txBox="1">
            <a:spLocks noGrp="1"/>
          </p:cNvSpPr>
          <p:nvPr>
            <p:ph type="subTitle" idx="1"/>
          </p:nvPr>
        </p:nvSpPr>
        <p:spPr>
          <a:xfrm>
            <a:off x="960000" y="2927867"/>
            <a:ext cx="293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5"/>
          <p:cNvSpPr txBox="1">
            <a:spLocks noGrp="1"/>
          </p:cNvSpPr>
          <p:nvPr>
            <p:ph type="subTitle" idx="2"/>
          </p:nvPr>
        </p:nvSpPr>
        <p:spPr>
          <a:xfrm>
            <a:off x="4626517" y="2927867"/>
            <a:ext cx="293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5"/>
          <p:cNvSpPr txBox="1">
            <a:spLocks noGrp="1"/>
          </p:cNvSpPr>
          <p:nvPr>
            <p:ph type="subTitle" idx="3"/>
          </p:nvPr>
        </p:nvSpPr>
        <p:spPr>
          <a:xfrm>
            <a:off x="960000" y="5384367"/>
            <a:ext cx="293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5"/>
          <p:cNvSpPr txBox="1">
            <a:spLocks noGrp="1"/>
          </p:cNvSpPr>
          <p:nvPr>
            <p:ph type="subTitle" idx="4"/>
          </p:nvPr>
        </p:nvSpPr>
        <p:spPr>
          <a:xfrm>
            <a:off x="4626513" y="5384367"/>
            <a:ext cx="293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5"/>
          <p:cNvSpPr txBox="1">
            <a:spLocks noGrp="1"/>
          </p:cNvSpPr>
          <p:nvPr>
            <p:ph type="subTitle" idx="5"/>
          </p:nvPr>
        </p:nvSpPr>
        <p:spPr>
          <a:xfrm>
            <a:off x="8293035" y="2927867"/>
            <a:ext cx="293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5"/>
          <p:cNvSpPr txBox="1">
            <a:spLocks noGrp="1"/>
          </p:cNvSpPr>
          <p:nvPr>
            <p:ph type="subTitle" idx="6"/>
          </p:nvPr>
        </p:nvSpPr>
        <p:spPr>
          <a:xfrm>
            <a:off x="8293035" y="5384367"/>
            <a:ext cx="293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25"/>
          <p:cNvSpPr txBox="1">
            <a:spLocks noGrp="1"/>
          </p:cNvSpPr>
          <p:nvPr>
            <p:ph type="subTitle" idx="7"/>
          </p:nvPr>
        </p:nvSpPr>
        <p:spPr>
          <a:xfrm>
            <a:off x="960000" y="2544333"/>
            <a:ext cx="2938800" cy="4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9" name="Google Shape;299;p25"/>
          <p:cNvSpPr txBox="1">
            <a:spLocks noGrp="1"/>
          </p:cNvSpPr>
          <p:nvPr>
            <p:ph type="subTitle" idx="8"/>
          </p:nvPr>
        </p:nvSpPr>
        <p:spPr>
          <a:xfrm>
            <a:off x="4626519" y="2544333"/>
            <a:ext cx="2938800" cy="4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00" name="Google Shape;300;p25"/>
          <p:cNvSpPr txBox="1">
            <a:spLocks noGrp="1"/>
          </p:cNvSpPr>
          <p:nvPr>
            <p:ph type="subTitle" idx="9"/>
          </p:nvPr>
        </p:nvSpPr>
        <p:spPr>
          <a:xfrm>
            <a:off x="960000" y="5000897"/>
            <a:ext cx="2938800" cy="4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01" name="Google Shape;301;p25"/>
          <p:cNvSpPr txBox="1">
            <a:spLocks noGrp="1"/>
          </p:cNvSpPr>
          <p:nvPr>
            <p:ph type="subTitle" idx="13"/>
          </p:nvPr>
        </p:nvSpPr>
        <p:spPr>
          <a:xfrm>
            <a:off x="4626519" y="5000897"/>
            <a:ext cx="2938800" cy="4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02" name="Google Shape;302;p25"/>
          <p:cNvSpPr txBox="1">
            <a:spLocks noGrp="1"/>
          </p:cNvSpPr>
          <p:nvPr>
            <p:ph type="subTitle" idx="14"/>
          </p:nvPr>
        </p:nvSpPr>
        <p:spPr>
          <a:xfrm>
            <a:off x="8293045" y="2544333"/>
            <a:ext cx="2938800" cy="4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03" name="Google Shape;303;p25"/>
          <p:cNvSpPr txBox="1">
            <a:spLocks noGrp="1"/>
          </p:cNvSpPr>
          <p:nvPr>
            <p:ph type="subTitle" idx="15"/>
          </p:nvPr>
        </p:nvSpPr>
        <p:spPr>
          <a:xfrm>
            <a:off x="8293045" y="5000897"/>
            <a:ext cx="2938800" cy="4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778970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04"/>
        <p:cNvGrpSpPr/>
        <p:nvPr/>
      </p:nvGrpSpPr>
      <p:grpSpPr>
        <a:xfrm>
          <a:off x="0" y="0"/>
          <a:ext cx="0" cy="0"/>
          <a:chOff x="0" y="0"/>
          <a:chExt cx="0" cy="0"/>
        </a:xfrm>
      </p:grpSpPr>
      <p:grpSp>
        <p:nvGrpSpPr>
          <p:cNvPr id="305" name="Google Shape;305;p26"/>
          <p:cNvGrpSpPr/>
          <p:nvPr/>
        </p:nvGrpSpPr>
        <p:grpSpPr>
          <a:xfrm>
            <a:off x="375000" y="375600"/>
            <a:ext cx="11442000" cy="6106800"/>
            <a:chOff x="281250" y="281700"/>
            <a:chExt cx="8581500" cy="4580100"/>
          </a:xfrm>
        </p:grpSpPr>
        <p:sp>
          <p:nvSpPr>
            <p:cNvPr id="306" name="Google Shape;306;p2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7" name="Google Shape;307;p26"/>
            <p:cNvGrpSpPr/>
            <p:nvPr/>
          </p:nvGrpSpPr>
          <p:grpSpPr>
            <a:xfrm>
              <a:off x="517475" y="382105"/>
              <a:ext cx="400500" cy="95700"/>
              <a:chOff x="517475" y="395577"/>
              <a:chExt cx="400500" cy="95700"/>
            </a:xfrm>
          </p:grpSpPr>
          <p:sp>
            <p:nvSpPr>
              <p:cNvPr id="308" name="Google Shape;308;p2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1" name="Google Shape;311;p2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12" name="Google Shape;312;p2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13" name="Google Shape;313;p26"/>
          <p:cNvSpPr txBox="1">
            <a:spLocks noGrp="1"/>
          </p:cNvSpPr>
          <p:nvPr>
            <p:ph type="title" hasCustomPrompt="1"/>
          </p:nvPr>
        </p:nvSpPr>
        <p:spPr>
          <a:xfrm>
            <a:off x="950967" y="1030800"/>
            <a:ext cx="57732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14" name="Google Shape;314;p26"/>
          <p:cNvSpPr txBox="1">
            <a:spLocks noGrp="1"/>
          </p:cNvSpPr>
          <p:nvPr>
            <p:ph type="subTitle" idx="1"/>
          </p:nvPr>
        </p:nvSpPr>
        <p:spPr>
          <a:xfrm>
            <a:off x="950967" y="1916135"/>
            <a:ext cx="57732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315" name="Google Shape;315;p26"/>
          <p:cNvSpPr txBox="1">
            <a:spLocks noGrp="1"/>
          </p:cNvSpPr>
          <p:nvPr>
            <p:ph type="title" idx="2" hasCustomPrompt="1"/>
          </p:nvPr>
        </p:nvSpPr>
        <p:spPr>
          <a:xfrm>
            <a:off x="950967" y="2761064"/>
            <a:ext cx="57732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16" name="Google Shape;316;p26"/>
          <p:cNvSpPr txBox="1">
            <a:spLocks noGrp="1"/>
          </p:cNvSpPr>
          <p:nvPr>
            <p:ph type="subTitle" idx="3"/>
          </p:nvPr>
        </p:nvSpPr>
        <p:spPr>
          <a:xfrm>
            <a:off x="950967" y="3636472"/>
            <a:ext cx="57732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317" name="Google Shape;317;p26"/>
          <p:cNvSpPr txBox="1">
            <a:spLocks noGrp="1"/>
          </p:cNvSpPr>
          <p:nvPr>
            <p:ph type="title" idx="4" hasCustomPrompt="1"/>
          </p:nvPr>
        </p:nvSpPr>
        <p:spPr>
          <a:xfrm>
            <a:off x="950967" y="4491328"/>
            <a:ext cx="57732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18" name="Google Shape;318;p26"/>
          <p:cNvSpPr txBox="1">
            <a:spLocks noGrp="1"/>
          </p:cNvSpPr>
          <p:nvPr>
            <p:ph type="subTitle" idx="5"/>
          </p:nvPr>
        </p:nvSpPr>
        <p:spPr>
          <a:xfrm>
            <a:off x="950967" y="5356808"/>
            <a:ext cx="57732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592190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31"/>
        <p:cNvGrpSpPr/>
        <p:nvPr/>
      </p:nvGrpSpPr>
      <p:grpSpPr>
        <a:xfrm>
          <a:off x="0" y="0"/>
          <a:ext cx="0" cy="0"/>
          <a:chOff x="0" y="0"/>
          <a:chExt cx="0" cy="0"/>
        </a:xfrm>
      </p:grpSpPr>
      <p:grpSp>
        <p:nvGrpSpPr>
          <p:cNvPr id="332" name="Google Shape;332;p28"/>
          <p:cNvGrpSpPr/>
          <p:nvPr/>
        </p:nvGrpSpPr>
        <p:grpSpPr>
          <a:xfrm>
            <a:off x="375000" y="375600"/>
            <a:ext cx="11442000" cy="61068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950959" y="3026492"/>
            <a:ext cx="3073983" cy="4092131"/>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84856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7"/>
        <p:cNvGrpSpPr/>
        <p:nvPr/>
      </p:nvGrpSpPr>
      <p:grpSpPr>
        <a:xfrm>
          <a:off x="0" y="0"/>
          <a:ext cx="0" cy="0"/>
          <a:chOff x="0" y="0"/>
          <a:chExt cx="0" cy="0"/>
        </a:xfrm>
      </p:grpSpPr>
      <p:grpSp>
        <p:nvGrpSpPr>
          <p:cNvPr id="458" name="Google Shape;458;p29"/>
          <p:cNvGrpSpPr/>
          <p:nvPr/>
        </p:nvGrpSpPr>
        <p:grpSpPr>
          <a:xfrm>
            <a:off x="375000" y="375600"/>
            <a:ext cx="11442000" cy="61068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9677727" y="3303680"/>
            <a:ext cx="1563311" cy="2841097"/>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7581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grpSp>
        <p:nvGrpSpPr>
          <p:cNvPr id="32" name="Google Shape;32;p4"/>
          <p:cNvGrpSpPr/>
          <p:nvPr/>
        </p:nvGrpSpPr>
        <p:grpSpPr>
          <a:xfrm>
            <a:off x="375000" y="375600"/>
            <a:ext cx="11442000" cy="6106800"/>
            <a:chOff x="281250" y="281700"/>
            <a:chExt cx="8581500" cy="4580100"/>
          </a:xfrm>
        </p:grpSpPr>
        <p:sp>
          <p:nvSpPr>
            <p:cNvPr id="33" name="Google Shape;33;p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 name="Google Shape;34;p4"/>
            <p:cNvGrpSpPr/>
            <p:nvPr/>
          </p:nvGrpSpPr>
          <p:grpSpPr>
            <a:xfrm>
              <a:off x="517475" y="382105"/>
              <a:ext cx="400500" cy="95700"/>
              <a:chOff x="517475" y="395577"/>
              <a:chExt cx="400500" cy="95700"/>
            </a:xfrm>
          </p:grpSpPr>
          <p:sp>
            <p:nvSpPr>
              <p:cNvPr id="35" name="Google Shape;35;p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 name="Google Shape;38;p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9" name="Google Shape;39;p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40" name="Google Shape;40;p4"/>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sz="1667">
                <a:solidFill>
                  <a:srgbClr val="434343"/>
                </a:solidFill>
              </a:defRPr>
            </a:lvl1pPr>
            <a:lvl2pPr marL="1219170" lvl="1" indent="-423323" rtl="0">
              <a:lnSpc>
                <a:spcPct val="100000"/>
              </a:lnSpc>
              <a:spcBef>
                <a:spcPts val="0"/>
              </a:spcBef>
              <a:spcAft>
                <a:spcPts val="0"/>
              </a:spcAft>
              <a:buSzPts val="1400"/>
              <a:buFont typeface="Nunito Light"/>
              <a:buChar char="○"/>
              <a:defRPr>
                <a:solidFill>
                  <a:srgbClr val="434343"/>
                </a:solidFill>
              </a:defRPr>
            </a:lvl2pPr>
            <a:lvl3pPr marL="1828754" lvl="2" indent="-423323" rtl="0">
              <a:lnSpc>
                <a:spcPct val="100000"/>
              </a:lnSpc>
              <a:spcBef>
                <a:spcPts val="0"/>
              </a:spcBef>
              <a:spcAft>
                <a:spcPts val="0"/>
              </a:spcAft>
              <a:buSzPts val="1400"/>
              <a:buFont typeface="Nunito Light"/>
              <a:buChar char="■"/>
              <a:defRPr>
                <a:solidFill>
                  <a:srgbClr val="434343"/>
                </a:solidFill>
              </a:defRPr>
            </a:lvl3pPr>
            <a:lvl4pPr marL="2438339" lvl="3" indent="-423323" rtl="0">
              <a:lnSpc>
                <a:spcPct val="100000"/>
              </a:lnSpc>
              <a:spcBef>
                <a:spcPts val="0"/>
              </a:spcBef>
              <a:spcAft>
                <a:spcPts val="0"/>
              </a:spcAft>
              <a:buSzPts val="1400"/>
              <a:buFont typeface="Nunito Light"/>
              <a:buChar char="●"/>
              <a:defRPr>
                <a:solidFill>
                  <a:srgbClr val="434343"/>
                </a:solidFill>
              </a:defRPr>
            </a:lvl4pPr>
            <a:lvl5pPr marL="3047924" lvl="4" indent="-423323" rtl="0">
              <a:lnSpc>
                <a:spcPct val="100000"/>
              </a:lnSpc>
              <a:spcBef>
                <a:spcPts val="0"/>
              </a:spcBef>
              <a:spcAft>
                <a:spcPts val="0"/>
              </a:spcAft>
              <a:buSzPts val="1400"/>
              <a:buFont typeface="Nunito Light"/>
              <a:buChar char="○"/>
              <a:defRPr>
                <a:solidFill>
                  <a:srgbClr val="434343"/>
                </a:solidFill>
              </a:defRPr>
            </a:lvl5pPr>
            <a:lvl6pPr marL="3657509" lvl="5" indent="-423323" rtl="0">
              <a:lnSpc>
                <a:spcPct val="100000"/>
              </a:lnSpc>
              <a:spcBef>
                <a:spcPts val="0"/>
              </a:spcBef>
              <a:spcAft>
                <a:spcPts val="0"/>
              </a:spcAft>
              <a:buSzPts val="1400"/>
              <a:buFont typeface="Nunito Light"/>
              <a:buChar char="■"/>
              <a:defRPr>
                <a:solidFill>
                  <a:srgbClr val="434343"/>
                </a:solidFill>
              </a:defRPr>
            </a:lvl6pPr>
            <a:lvl7pPr marL="4267093" lvl="6" indent="-423323" rtl="0">
              <a:lnSpc>
                <a:spcPct val="100000"/>
              </a:lnSpc>
              <a:spcBef>
                <a:spcPts val="0"/>
              </a:spcBef>
              <a:spcAft>
                <a:spcPts val="0"/>
              </a:spcAft>
              <a:buSzPts val="1400"/>
              <a:buFont typeface="Nunito Light"/>
              <a:buChar char="●"/>
              <a:defRPr>
                <a:solidFill>
                  <a:srgbClr val="434343"/>
                </a:solidFill>
              </a:defRPr>
            </a:lvl7pPr>
            <a:lvl8pPr marL="4876678" lvl="7" indent="-423323" rtl="0">
              <a:lnSpc>
                <a:spcPct val="100000"/>
              </a:lnSpc>
              <a:spcBef>
                <a:spcPts val="0"/>
              </a:spcBef>
              <a:spcAft>
                <a:spcPts val="0"/>
              </a:spcAft>
              <a:buSzPts val="1400"/>
              <a:buFont typeface="Nunito Light"/>
              <a:buChar char="○"/>
              <a:defRPr>
                <a:solidFill>
                  <a:srgbClr val="434343"/>
                </a:solidFill>
              </a:defRPr>
            </a:lvl8pPr>
            <a:lvl9pPr marL="5486263" lvl="8" indent="-423323" rtl="0">
              <a:lnSpc>
                <a:spcPct val="100000"/>
              </a:lnSpc>
              <a:spcBef>
                <a:spcPts val="0"/>
              </a:spcBef>
              <a:spcAft>
                <a:spcPts val="0"/>
              </a:spcAft>
              <a:buSzPts val="1400"/>
              <a:buFont typeface="Nunito Light"/>
              <a:buChar char="■"/>
              <a:defRPr>
                <a:solidFill>
                  <a:srgbClr val="434343"/>
                </a:solidFill>
              </a:defRPr>
            </a:lvl9pPr>
          </a:lstStyle>
          <a:p>
            <a:endParaRPr/>
          </a:p>
        </p:txBody>
      </p:sp>
    </p:spTree>
    <p:extLst>
      <p:ext uri="{BB962C8B-B14F-4D97-AF65-F5344CB8AC3E}">
        <p14:creationId xmlns:p14="http://schemas.microsoft.com/office/powerpoint/2010/main" val="218570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2"/>
        <p:cNvGrpSpPr/>
        <p:nvPr/>
      </p:nvGrpSpPr>
      <p:grpSpPr>
        <a:xfrm>
          <a:off x="0" y="0"/>
          <a:ext cx="0" cy="0"/>
          <a:chOff x="0" y="0"/>
          <a:chExt cx="0" cy="0"/>
        </a:xfrm>
      </p:grpSpPr>
      <p:grpSp>
        <p:nvGrpSpPr>
          <p:cNvPr id="43" name="Google Shape;43;p5"/>
          <p:cNvGrpSpPr/>
          <p:nvPr/>
        </p:nvGrpSpPr>
        <p:grpSpPr>
          <a:xfrm>
            <a:off x="375000" y="375600"/>
            <a:ext cx="11442000" cy="6106800"/>
            <a:chOff x="281250" y="281700"/>
            <a:chExt cx="8581500" cy="4580100"/>
          </a:xfrm>
        </p:grpSpPr>
        <p:sp>
          <p:nvSpPr>
            <p:cNvPr id="44" name="Google Shape;44;p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0" name="Google Shape;50;p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txBox="1">
            <a:spLocks noGrp="1"/>
          </p:cNvSpPr>
          <p:nvPr>
            <p:ph type="subTitle" idx="1"/>
          </p:nvPr>
        </p:nvSpPr>
        <p:spPr>
          <a:xfrm>
            <a:off x="6374279" y="3485547"/>
            <a:ext cx="380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3" name="Google Shape;53;p5"/>
          <p:cNvSpPr txBox="1">
            <a:spLocks noGrp="1"/>
          </p:cNvSpPr>
          <p:nvPr>
            <p:ph type="subTitle" idx="2"/>
          </p:nvPr>
        </p:nvSpPr>
        <p:spPr>
          <a:xfrm>
            <a:off x="2013721" y="3485547"/>
            <a:ext cx="380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4" name="Google Shape;54;p5"/>
          <p:cNvSpPr txBox="1">
            <a:spLocks noGrp="1"/>
          </p:cNvSpPr>
          <p:nvPr>
            <p:ph type="subTitle" idx="3"/>
          </p:nvPr>
        </p:nvSpPr>
        <p:spPr>
          <a:xfrm>
            <a:off x="6374279" y="3035667"/>
            <a:ext cx="3804000" cy="55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2013721" y="3035667"/>
            <a:ext cx="3804000" cy="55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62292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375000" y="375600"/>
            <a:ext cx="11442000" cy="6106800"/>
            <a:chOff x="281250" y="281700"/>
            <a:chExt cx="8581500" cy="4580100"/>
          </a:xfrm>
        </p:grpSpPr>
        <p:sp>
          <p:nvSpPr>
            <p:cNvPr id="58" name="Google Shape;58;p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9" name="Google Shape;59;p6"/>
            <p:cNvGrpSpPr/>
            <p:nvPr/>
          </p:nvGrpSpPr>
          <p:grpSpPr>
            <a:xfrm>
              <a:off x="517475" y="382105"/>
              <a:ext cx="400500" cy="95700"/>
              <a:chOff x="517475" y="395577"/>
              <a:chExt cx="400500" cy="95700"/>
            </a:xfrm>
          </p:grpSpPr>
          <p:sp>
            <p:nvSpPr>
              <p:cNvPr id="60" name="Google Shape;60;p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 name="Google Shape;63;p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4" name="Google Shape;64;p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65" name="Google Shape;65;p6"/>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38839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6"/>
        <p:cNvGrpSpPr/>
        <p:nvPr/>
      </p:nvGrpSpPr>
      <p:grpSpPr>
        <a:xfrm>
          <a:off x="0" y="0"/>
          <a:ext cx="0" cy="0"/>
          <a:chOff x="0" y="0"/>
          <a:chExt cx="0" cy="0"/>
        </a:xfrm>
      </p:grpSpPr>
      <p:grpSp>
        <p:nvGrpSpPr>
          <p:cNvPr id="67" name="Google Shape;67;p7"/>
          <p:cNvGrpSpPr/>
          <p:nvPr/>
        </p:nvGrpSpPr>
        <p:grpSpPr>
          <a:xfrm>
            <a:off x="375000" y="375600"/>
            <a:ext cx="11442000" cy="61068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959967" y="1684500"/>
            <a:ext cx="102720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960000" y="6949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91588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7"/>
        <p:cNvGrpSpPr/>
        <p:nvPr/>
      </p:nvGrpSpPr>
      <p:grpSpPr>
        <a:xfrm>
          <a:off x="0" y="0"/>
          <a:ext cx="0" cy="0"/>
          <a:chOff x="0" y="0"/>
          <a:chExt cx="0" cy="0"/>
        </a:xfrm>
      </p:grpSpPr>
      <p:grpSp>
        <p:nvGrpSpPr>
          <p:cNvPr id="78" name="Google Shape;78;p8"/>
          <p:cNvGrpSpPr/>
          <p:nvPr/>
        </p:nvGrpSpPr>
        <p:grpSpPr>
          <a:xfrm>
            <a:off x="375000" y="375600"/>
            <a:ext cx="11442000" cy="6106800"/>
            <a:chOff x="281250" y="281700"/>
            <a:chExt cx="8581500" cy="4580100"/>
          </a:xfrm>
        </p:grpSpPr>
        <p:sp>
          <p:nvSpPr>
            <p:cNvPr id="79" name="Google Shape;79;p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0" name="Google Shape;80;p8"/>
            <p:cNvGrpSpPr/>
            <p:nvPr/>
          </p:nvGrpSpPr>
          <p:grpSpPr>
            <a:xfrm>
              <a:off x="517475" y="382105"/>
              <a:ext cx="400500" cy="95700"/>
              <a:chOff x="517475" y="395577"/>
              <a:chExt cx="400500" cy="95700"/>
            </a:xfrm>
          </p:grpSpPr>
          <p:sp>
            <p:nvSpPr>
              <p:cNvPr id="81" name="Google Shape;81;p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 name="Google Shape;84;p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5" name="Google Shape;85;p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86" name="Google Shape;86;p8"/>
          <p:cNvSpPr txBox="1">
            <a:spLocks noGrp="1"/>
          </p:cNvSpPr>
          <p:nvPr>
            <p:ph type="title"/>
          </p:nvPr>
        </p:nvSpPr>
        <p:spPr>
          <a:xfrm>
            <a:off x="950967" y="2434200"/>
            <a:ext cx="5715600" cy="1989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02045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7"/>
        <p:cNvGrpSpPr/>
        <p:nvPr/>
      </p:nvGrpSpPr>
      <p:grpSpPr>
        <a:xfrm>
          <a:off x="0" y="0"/>
          <a:ext cx="0" cy="0"/>
          <a:chOff x="0" y="0"/>
          <a:chExt cx="0" cy="0"/>
        </a:xfrm>
      </p:grpSpPr>
      <p:grpSp>
        <p:nvGrpSpPr>
          <p:cNvPr id="88" name="Google Shape;88;p9"/>
          <p:cNvGrpSpPr/>
          <p:nvPr/>
        </p:nvGrpSpPr>
        <p:grpSpPr>
          <a:xfrm>
            <a:off x="375000" y="375600"/>
            <a:ext cx="11442000" cy="6106800"/>
            <a:chOff x="281250" y="281700"/>
            <a:chExt cx="8581500" cy="4580100"/>
          </a:xfrm>
        </p:grpSpPr>
        <p:sp>
          <p:nvSpPr>
            <p:cNvPr id="89" name="Google Shape;89;p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0" name="Google Shape;90;p9"/>
            <p:cNvGrpSpPr/>
            <p:nvPr/>
          </p:nvGrpSpPr>
          <p:grpSpPr>
            <a:xfrm>
              <a:off x="517475" y="382105"/>
              <a:ext cx="400500" cy="95700"/>
              <a:chOff x="517475" y="395577"/>
              <a:chExt cx="400500" cy="95700"/>
            </a:xfrm>
          </p:grpSpPr>
          <p:sp>
            <p:nvSpPr>
              <p:cNvPr id="91" name="Google Shape;91;p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4" name="Google Shape;94;p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5" name="Google Shape;95;p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9"/>
          <p:cNvSpPr txBox="1">
            <a:spLocks noGrp="1"/>
          </p:cNvSpPr>
          <p:nvPr>
            <p:ph type="title"/>
          </p:nvPr>
        </p:nvSpPr>
        <p:spPr>
          <a:xfrm>
            <a:off x="1245217" y="1683417"/>
            <a:ext cx="5777200" cy="198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 name="Google Shape;97;p9"/>
          <p:cNvSpPr txBox="1">
            <a:spLocks noGrp="1"/>
          </p:cNvSpPr>
          <p:nvPr>
            <p:ph type="subTitle" idx="1"/>
          </p:nvPr>
        </p:nvSpPr>
        <p:spPr>
          <a:xfrm>
            <a:off x="1245217" y="3747369"/>
            <a:ext cx="5777200" cy="142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98" name="Google Shape;98;p9"/>
          <p:cNvSpPr>
            <a:spLocks noGrp="1"/>
          </p:cNvSpPr>
          <p:nvPr>
            <p:ph type="pic" idx="2"/>
          </p:nvPr>
        </p:nvSpPr>
        <p:spPr>
          <a:xfrm>
            <a:off x="7063779" y="1683433"/>
            <a:ext cx="3883200" cy="3491200"/>
          </a:xfrm>
          <a:prstGeom prst="rect">
            <a:avLst/>
          </a:prstGeom>
          <a:noFill/>
          <a:ln>
            <a:noFill/>
          </a:ln>
        </p:spPr>
      </p:sp>
    </p:spTree>
    <p:extLst>
      <p:ext uri="{BB962C8B-B14F-4D97-AF65-F5344CB8AC3E}">
        <p14:creationId xmlns:p14="http://schemas.microsoft.com/office/powerpoint/2010/main" val="393434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0"/>
          <p:cNvSpPr>
            <a:spLocks noGrp="1"/>
          </p:cNvSpPr>
          <p:nvPr>
            <p:ph type="pic" idx="2"/>
          </p:nvPr>
        </p:nvSpPr>
        <p:spPr>
          <a:xfrm>
            <a:off x="0" y="0"/>
            <a:ext cx="12192000" cy="6858000"/>
          </a:xfrm>
          <a:prstGeom prst="rect">
            <a:avLst/>
          </a:prstGeom>
          <a:noFill/>
          <a:ln>
            <a:noFill/>
          </a:ln>
        </p:spPr>
      </p:sp>
      <p:sp>
        <p:nvSpPr>
          <p:cNvPr id="101" name="Google Shape;101;p10"/>
          <p:cNvSpPr txBox="1">
            <a:spLocks noGrp="1"/>
          </p:cNvSpPr>
          <p:nvPr>
            <p:ph type="title"/>
          </p:nvPr>
        </p:nvSpPr>
        <p:spPr>
          <a:xfrm>
            <a:off x="960000" y="51494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7537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6949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extLst>
      <p:ext uri="{BB962C8B-B14F-4D97-AF65-F5344CB8AC3E}">
        <p14:creationId xmlns:p14="http://schemas.microsoft.com/office/powerpoint/2010/main" val="181660017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8" r:id="rId26"/>
    <p:sldLayoutId id="2147483689"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nline Application! - Vietnam Government Scholarship">
            <a:extLst>
              <a:ext uri="{FF2B5EF4-FFF2-40B4-BE49-F238E27FC236}">
                <a16:creationId xmlns:a16="http://schemas.microsoft.com/office/drawing/2014/main" id="{DAE01E3A-745E-FFDE-2072-859ED4E01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49" y="921834"/>
            <a:ext cx="1506655" cy="1506655"/>
          </a:xfrm>
          <a:prstGeom prst="rect">
            <a:avLst/>
          </a:prstGeom>
          <a:noFill/>
          <a:extLst>
            <a:ext uri="{909E8E84-426E-40DD-AFC4-6F175D3DCCD1}">
              <a14:hiddenFill xmlns:a14="http://schemas.microsoft.com/office/drawing/2010/main">
                <a:solidFill>
                  <a:srgbClr val="FFFFFF"/>
                </a:solidFill>
              </a14:hiddenFill>
            </a:ext>
          </a:extLst>
        </p:spPr>
      </p:pic>
      <p:pic>
        <p:nvPicPr>
          <p:cNvPr id="6" name="Hình ảnh 5" descr="Ảnh có chứa biểu tượng, vòng tròn, Phông chữ, văn bản&#10;&#10;Mô tả được tạo tự động">
            <a:extLst>
              <a:ext uri="{FF2B5EF4-FFF2-40B4-BE49-F238E27FC236}">
                <a16:creationId xmlns:a16="http://schemas.microsoft.com/office/drawing/2014/main" id="{8E2A57C6-77ED-96A7-5F3C-01FE2A8ED1DA}"/>
              </a:ext>
            </a:extLst>
          </p:cNvPr>
          <p:cNvPicPr>
            <a:picLocks noChangeAspect="1"/>
          </p:cNvPicPr>
          <p:nvPr/>
        </p:nvPicPr>
        <p:blipFill>
          <a:blip r:embed="rId3"/>
          <a:stretch>
            <a:fillRect/>
          </a:stretch>
        </p:blipFill>
        <p:spPr>
          <a:xfrm>
            <a:off x="9921799" y="921834"/>
            <a:ext cx="1506653" cy="1506653"/>
          </a:xfrm>
          <a:prstGeom prst="rect">
            <a:avLst/>
          </a:prstGeom>
        </p:spPr>
      </p:pic>
      <p:sp>
        <p:nvSpPr>
          <p:cNvPr id="7" name="Google Shape;188;p28">
            <a:extLst>
              <a:ext uri="{FF2B5EF4-FFF2-40B4-BE49-F238E27FC236}">
                <a16:creationId xmlns:a16="http://schemas.microsoft.com/office/drawing/2014/main" id="{BEEC7158-B2CD-5284-AE46-4100C5A8C404}"/>
              </a:ext>
            </a:extLst>
          </p:cNvPr>
          <p:cNvSpPr txBox="1">
            <a:spLocks/>
          </p:cNvSpPr>
          <p:nvPr/>
        </p:nvSpPr>
        <p:spPr>
          <a:xfrm>
            <a:off x="2601953" y="1107436"/>
            <a:ext cx="6988097" cy="83257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600" b="0" i="0" u="none" strike="noStrike" cap="none">
                <a:solidFill>
                  <a:schemeClr val="dk1"/>
                </a:solidFill>
                <a:latin typeface="Nunito Medium"/>
                <a:ea typeface="Nunito Medium"/>
                <a:cs typeface="Nunito Medium"/>
                <a:sym typeface="Nunito Medium"/>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lgn="ctr" defTabSz="1219170">
              <a:buClr>
                <a:srgbClr val="112E54"/>
              </a:buClr>
            </a:pPr>
            <a:r>
              <a:rPr lang="en-US" sz="2667" b="1" kern="0" dirty="0">
                <a:solidFill>
                  <a:srgbClr val="112E54">
                    <a:lumMod val="50000"/>
                  </a:srgbClr>
                </a:solidFill>
                <a:latin typeface="Montserrat" panose="00000500000000000000" pitchFamily="2" charset="-93"/>
              </a:rPr>
              <a:t>ĐẠI HỌC NHA TRANG</a:t>
            </a:r>
            <a:br>
              <a:rPr lang="en-US" sz="2667" b="1" kern="0" dirty="0">
                <a:solidFill>
                  <a:srgbClr val="112E54">
                    <a:lumMod val="50000"/>
                  </a:srgbClr>
                </a:solidFill>
                <a:latin typeface="Montserrat" panose="00000500000000000000" pitchFamily="2" charset="-93"/>
              </a:rPr>
            </a:br>
            <a:r>
              <a:rPr lang="en-US" sz="2667" b="1" kern="0" dirty="0">
                <a:solidFill>
                  <a:srgbClr val="112E54">
                    <a:lumMod val="50000"/>
                  </a:srgbClr>
                </a:solidFill>
                <a:latin typeface="Montserrat" panose="00000500000000000000" pitchFamily="2" charset="-93"/>
              </a:rPr>
              <a:t>KHOA CÔNG NGHỆ THÔNG TIN</a:t>
            </a:r>
          </a:p>
        </p:txBody>
      </p:sp>
      <p:sp>
        <p:nvSpPr>
          <p:cNvPr id="8" name="Google Shape;188;p28">
            <a:extLst>
              <a:ext uri="{FF2B5EF4-FFF2-40B4-BE49-F238E27FC236}">
                <a16:creationId xmlns:a16="http://schemas.microsoft.com/office/drawing/2014/main" id="{67510414-229C-BC1C-B769-A7437C3C31F4}"/>
              </a:ext>
            </a:extLst>
          </p:cNvPr>
          <p:cNvSpPr txBox="1">
            <a:spLocks/>
          </p:cNvSpPr>
          <p:nvPr/>
        </p:nvSpPr>
        <p:spPr>
          <a:xfrm>
            <a:off x="4006851" y="2327579"/>
            <a:ext cx="4178300" cy="54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600" b="0" i="0" u="none" strike="noStrike" cap="none">
                <a:solidFill>
                  <a:schemeClr val="dk1"/>
                </a:solidFill>
                <a:latin typeface="Nunito Medium"/>
                <a:ea typeface="Nunito Medium"/>
                <a:cs typeface="Nunito Medium"/>
                <a:sym typeface="Nunito Medium"/>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lgn="ctr" defTabSz="1219170">
              <a:buClr>
                <a:srgbClr val="112E54"/>
              </a:buClr>
            </a:pPr>
            <a:r>
              <a:rPr lang="en-US" sz="2667" b="1" kern="0">
                <a:solidFill>
                  <a:srgbClr val="112E54"/>
                </a:solidFill>
                <a:latin typeface="Montserrat" panose="00000500000000000000" pitchFamily="2" charset="-93"/>
              </a:rPr>
              <a:t>ĐỒ ÁN TỐT NGHIỆP</a:t>
            </a:r>
            <a:endParaRPr lang="en-US" sz="2667" b="1" kern="0" dirty="0">
              <a:solidFill>
                <a:srgbClr val="112E54"/>
              </a:solidFill>
              <a:latin typeface="Montserrat" panose="00000500000000000000" pitchFamily="2" charset="-93"/>
            </a:endParaRPr>
          </a:p>
        </p:txBody>
      </p:sp>
      <p:sp>
        <p:nvSpPr>
          <p:cNvPr id="9" name="Google Shape;187;p28">
            <a:extLst>
              <a:ext uri="{FF2B5EF4-FFF2-40B4-BE49-F238E27FC236}">
                <a16:creationId xmlns:a16="http://schemas.microsoft.com/office/drawing/2014/main" id="{AD49A4DB-DD37-2C35-A3AA-8EC007A8D68D}"/>
              </a:ext>
            </a:extLst>
          </p:cNvPr>
          <p:cNvSpPr txBox="1">
            <a:spLocks/>
          </p:cNvSpPr>
          <p:nvPr/>
        </p:nvSpPr>
        <p:spPr>
          <a:xfrm>
            <a:off x="682974" y="2981631"/>
            <a:ext cx="10826052" cy="161893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pPr algn="ctr" defTabSz="1219170">
              <a:buClr>
                <a:srgbClr val="112E54"/>
              </a:buClr>
            </a:pPr>
            <a:r>
              <a:rPr lang="vi-VN" sz="3500" kern="0">
                <a:solidFill>
                  <a:srgbClr val="112E54">
                    <a:lumMod val="50000"/>
                  </a:srgbClr>
                </a:solidFill>
                <a:latin typeface="Montserrat" panose="00000500000000000000" pitchFamily="2" charset="-93"/>
              </a:rPr>
              <a:t>XÂY DỰNG WEBSITE VÀ ỨNG DỤNG DI ĐỘNG CỬA HÀNG TRÒ CHƠI</a:t>
            </a:r>
            <a:endParaRPr lang="vi-VN" sz="3500" kern="0" dirty="0">
              <a:solidFill>
                <a:srgbClr val="112E54">
                  <a:lumMod val="50000"/>
                </a:srgbClr>
              </a:solidFill>
              <a:latin typeface="Montserrat" panose="00000500000000000000" pitchFamily="2" charset="-93"/>
            </a:endParaRPr>
          </a:p>
        </p:txBody>
      </p:sp>
      <p:graphicFrame>
        <p:nvGraphicFramePr>
          <p:cNvPr id="10" name="Bảng 16">
            <a:extLst>
              <a:ext uri="{FF2B5EF4-FFF2-40B4-BE49-F238E27FC236}">
                <a16:creationId xmlns:a16="http://schemas.microsoft.com/office/drawing/2014/main" id="{48E61AB0-C895-04C2-5171-9056D9AE7CE2}"/>
              </a:ext>
            </a:extLst>
          </p:cNvPr>
          <p:cNvGraphicFramePr>
            <a:graphicFrameLocks noGrp="1"/>
          </p:cNvGraphicFramePr>
          <p:nvPr>
            <p:extLst>
              <p:ext uri="{D42A27DB-BD31-4B8C-83A1-F6EECF244321}">
                <p14:modId xmlns:p14="http://schemas.microsoft.com/office/powerpoint/2010/main" val="179027752"/>
              </p:ext>
            </p:extLst>
          </p:nvPr>
        </p:nvGraphicFramePr>
        <p:xfrm>
          <a:off x="3157427" y="4844660"/>
          <a:ext cx="8913275" cy="1341120"/>
        </p:xfrm>
        <a:graphic>
          <a:graphicData uri="http://schemas.openxmlformats.org/drawingml/2006/table">
            <a:tbl>
              <a:tblPr firstRow="1" bandRow="1"/>
              <a:tblGrid>
                <a:gridCol w="2963228">
                  <a:extLst>
                    <a:ext uri="{9D8B030D-6E8A-4147-A177-3AD203B41FA5}">
                      <a16:colId xmlns:a16="http://schemas.microsoft.com/office/drawing/2014/main" val="2866303087"/>
                    </a:ext>
                  </a:extLst>
                </a:gridCol>
                <a:gridCol w="363840">
                  <a:extLst>
                    <a:ext uri="{9D8B030D-6E8A-4147-A177-3AD203B41FA5}">
                      <a16:colId xmlns:a16="http://schemas.microsoft.com/office/drawing/2014/main" val="1262184222"/>
                    </a:ext>
                  </a:extLst>
                </a:gridCol>
                <a:gridCol w="5586207">
                  <a:extLst>
                    <a:ext uri="{9D8B030D-6E8A-4147-A177-3AD203B41FA5}">
                      <a16:colId xmlns:a16="http://schemas.microsoft.com/office/drawing/2014/main" val="3391341926"/>
                    </a:ext>
                  </a:extLst>
                </a:gridCol>
              </a:tblGrid>
              <a:tr h="447040">
                <a:tc>
                  <a:txBody>
                    <a:bodyPr/>
                    <a:lstStyle/>
                    <a:p>
                      <a:r>
                        <a:rPr lang="en-US" sz="1800" b="1" dirty="0" err="1">
                          <a:latin typeface="Montserrat" panose="00000500000000000000" pitchFamily="2" charset="-93"/>
                          <a:cs typeface="Times New Roman" panose="02020603050405020304" pitchFamily="18" charset="0"/>
                        </a:rPr>
                        <a:t>Giảng</a:t>
                      </a:r>
                      <a:r>
                        <a:rPr lang="en-US" sz="1800" b="1" dirty="0">
                          <a:latin typeface="Montserrat" panose="00000500000000000000" pitchFamily="2" charset="-93"/>
                          <a:cs typeface="Times New Roman" panose="02020603050405020304" pitchFamily="18" charset="0"/>
                        </a:rPr>
                        <a:t> </a:t>
                      </a:r>
                      <a:r>
                        <a:rPr lang="en-US" sz="1800" b="1" dirty="0" err="1">
                          <a:latin typeface="Montserrat" panose="00000500000000000000" pitchFamily="2" charset="-93"/>
                          <a:cs typeface="Times New Roman" panose="02020603050405020304" pitchFamily="18" charset="0"/>
                        </a:rPr>
                        <a:t>viên</a:t>
                      </a:r>
                      <a:r>
                        <a:rPr lang="en-US" sz="1800" b="1" dirty="0">
                          <a:latin typeface="Montserrat" panose="00000500000000000000" pitchFamily="2" charset="-93"/>
                          <a:cs typeface="Times New Roman" panose="02020603050405020304" pitchFamily="18" charset="0"/>
                        </a:rPr>
                        <a:t> </a:t>
                      </a:r>
                      <a:r>
                        <a:rPr lang="en-US" sz="1800" b="1" dirty="0" err="1">
                          <a:latin typeface="Montserrat" panose="00000500000000000000" pitchFamily="2" charset="-93"/>
                          <a:cs typeface="Times New Roman" panose="02020603050405020304" pitchFamily="18" charset="0"/>
                        </a:rPr>
                        <a:t>hướng</a:t>
                      </a:r>
                      <a:r>
                        <a:rPr lang="en-US" sz="1800" b="1" dirty="0">
                          <a:latin typeface="Montserrat" panose="00000500000000000000" pitchFamily="2" charset="-93"/>
                          <a:cs typeface="Times New Roman" panose="02020603050405020304" pitchFamily="18" charset="0"/>
                        </a:rPr>
                        <a:t> </a:t>
                      </a:r>
                      <a:r>
                        <a:rPr lang="en-US" sz="1800" b="1" dirty="0" err="1">
                          <a:latin typeface="Montserrat" panose="00000500000000000000" pitchFamily="2" charset="-93"/>
                          <a:cs typeface="Times New Roman" panose="02020603050405020304" pitchFamily="18" charset="0"/>
                        </a:rPr>
                        <a:t>dẫn</a:t>
                      </a:r>
                      <a:endParaRPr lang="en-US" sz="1800" b="1" dirty="0">
                        <a:latin typeface="Montserrat" panose="00000500000000000000" pitchFamily="2" charset="-93"/>
                        <a:cs typeface="Times New Roman" panose="02020603050405020304" pitchFamily="18" charset="0"/>
                      </a:endParaRP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800" b="1" dirty="0">
                          <a:latin typeface="Montserrat" panose="00000500000000000000" pitchFamily="2" charset="-93"/>
                          <a:cs typeface="Times New Roman" panose="02020603050405020304" pitchFamily="18" charset="0"/>
                        </a:rPr>
                        <a:t>:</a:t>
                      </a: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800">
                          <a:latin typeface="Montserrat" panose="00000500000000000000" pitchFamily="2" charset="-93"/>
                          <a:cs typeface="Times New Roman" panose="02020603050405020304" pitchFamily="18" charset="0"/>
                        </a:rPr>
                        <a:t>ThS. Bùi Chí Thành</a:t>
                      </a:r>
                      <a:endParaRPr lang="en-US" sz="1800" dirty="0">
                        <a:latin typeface="Montserrat" panose="00000500000000000000" pitchFamily="2" charset="-93"/>
                        <a:cs typeface="Times New Roman" panose="02020603050405020304" pitchFamily="18" charset="0"/>
                      </a:endParaRP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9322645"/>
                  </a:ext>
                </a:extLst>
              </a:tr>
              <a:tr h="447040">
                <a:tc>
                  <a:txBody>
                    <a:bodyPr/>
                    <a:lstStyle/>
                    <a:p>
                      <a:r>
                        <a:rPr lang="en-US" sz="1800" b="1" dirty="0" err="1">
                          <a:latin typeface="Montserrat" panose="00000500000000000000" pitchFamily="2" charset="-93"/>
                          <a:cs typeface="Times New Roman" panose="02020603050405020304" pitchFamily="18" charset="0"/>
                        </a:rPr>
                        <a:t>Sinh</a:t>
                      </a:r>
                      <a:r>
                        <a:rPr lang="en-US" sz="1800" b="1" dirty="0">
                          <a:latin typeface="Montserrat" panose="00000500000000000000" pitchFamily="2" charset="-93"/>
                          <a:cs typeface="Times New Roman" panose="02020603050405020304" pitchFamily="18" charset="0"/>
                        </a:rPr>
                        <a:t> </a:t>
                      </a:r>
                      <a:r>
                        <a:rPr lang="en-US" sz="1800" b="1" err="1">
                          <a:latin typeface="Montserrat" panose="00000500000000000000" pitchFamily="2" charset="-93"/>
                          <a:cs typeface="Times New Roman" panose="02020603050405020304" pitchFamily="18" charset="0"/>
                        </a:rPr>
                        <a:t>viên</a:t>
                      </a:r>
                      <a:r>
                        <a:rPr lang="en-US" sz="1800" b="1">
                          <a:latin typeface="Montserrat" panose="00000500000000000000" pitchFamily="2" charset="-93"/>
                          <a:cs typeface="Times New Roman" panose="02020603050405020304" pitchFamily="18" charset="0"/>
                        </a:rPr>
                        <a:t> thực hiện</a:t>
                      </a:r>
                      <a:endParaRPr lang="en-US" sz="1800" b="1" dirty="0">
                        <a:latin typeface="Montserrat" panose="00000500000000000000" pitchFamily="2" charset="-93"/>
                        <a:cs typeface="Times New Roman" panose="02020603050405020304" pitchFamily="18" charset="0"/>
                      </a:endParaRP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800" b="1" dirty="0">
                          <a:latin typeface="Montserrat" panose="00000500000000000000" pitchFamily="2" charset="-93"/>
                          <a:cs typeface="Times New Roman" panose="02020603050405020304" pitchFamily="18" charset="0"/>
                        </a:rPr>
                        <a:t>:</a:t>
                      </a: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800">
                          <a:latin typeface="Montserrat" panose="00000500000000000000" pitchFamily="2" charset="-93"/>
                          <a:cs typeface="Times New Roman" panose="02020603050405020304" pitchFamily="18" charset="0"/>
                        </a:rPr>
                        <a:t>Phạm Ân Chí</a:t>
                      </a:r>
                      <a:endParaRPr lang="en-US" sz="1800" dirty="0">
                        <a:latin typeface="Montserrat" panose="00000500000000000000" pitchFamily="2" charset="-93"/>
                        <a:cs typeface="Times New Roman" panose="02020603050405020304" pitchFamily="18" charset="0"/>
                      </a:endParaRP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23257235"/>
                  </a:ext>
                </a:extLst>
              </a:tr>
              <a:tr h="447040">
                <a:tc>
                  <a:txBody>
                    <a:bodyPr/>
                    <a:lstStyle/>
                    <a:p>
                      <a:r>
                        <a:rPr lang="en-US" sz="1800" b="1" dirty="0" err="1">
                          <a:latin typeface="Montserrat" panose="00000500000000000000" pitchFamily="2" charset="-93"/>
                          <a:cs typeface="Times New Roman" panose="02020603050405020304" pitchFamily="18" charset="0"/>
                        </a:rPr>
                        <a:t>Mã</a:t>
                      </a:r>
                      <a:r>
                        <a:rPr lang="en-US" sz="1800" b="1" dirty="0">
                          <a:latin typeface="Montserrat" panose="00000500000000000000" pitchFamily="2" charset="-93"/>
                          <a:cs typeface="Times New Roman" panose="02020603050405020304" pitchFamily="18" charset="0"/>
                        </a:rPr>
                        <a:t> </a:t>
                      </a:r>
                      <a:r>
                        <a:rPr lang="en-US" sz="1800" b="1" dirty="0" err="1">
                          <a:latin typeface="Montserrat" panose="00000500000000000000" pitchFamily="2" charset="-93"/>
                          <a:cs typeface="Times New Roman" panose="02020603050405020304" pitchFamily="18" charset="0"/>
                        </a:rPr>
                        <a:t>số</a:t>
                      </a:r>
                      <a:r>
                        <a:rPr lang="en-US" sz="1800" b="1" dirty="0">
                          <a:latin typeface="Montserrat" panose="00000500000000000000" pitchFamily="2" charset="-93"/>
                          <a:cs typeface="Times New Roman" panose="02020603050405020304" pitchFamily="18" charset="0"/>
                        </a:rPr>
                        <a:t> </a:t>
                      </a:r>
                      <a:r>
                        <a:rPr lang="en-US" sz="1800" b="1" dirty="0" err="1">
                          <a:latin typeface="Montserrat" panose="00000500000000000000" pitchFamily="2" charset="-93"/>
                          <a:cs typeface="Times New Roman" panose="02020603050405020304" pitchFamily="18" charset="0"/>
                        </a:rPr>
                        <a:t>sinh</a:t>
                      </a:r>
                      <a:r>
                        <a:rPr lang="en-US" sz="1800" b="1" dirty="0">
                          <a:latin typeface="Montserrat" panose="00000500000000000000" pitchFamily="2" charset="-93"/>
                          <a:cs typeface="Times New Roman" panose="02020603050405020304" pitchFamily="18" charset="0"/>
                        </a:rPr>
                        <a:t> </a:t>
                      </a:r>
                      <a:r>
                        <a:rPr lang="en-US" sz="1800" b="1" dirty="0" err="1">
                          <a:latin typeface="Montserrat" panose="00000500000000000000" pitchFamily="2" charset="-93"/>
                          <a:cs typeface="Times New Roman" panose="02020603050405020304" pitchFamily="18" charset="0"/>
                        </a:rPr>
                        <a:t>viên</a:t>
                      </a:r>
                      <a:endParaRPr lang="en-US" sz="1800" b="1" dirty="0">
                        <a:latin typeface="Montserrat" panose="00000500000000000000" pitchFamily="2" charset="-93"/>
                        <a:cs typeface="Times New Roman" panose="02020603050405020304" pitchFamily="18" charset="0"/>
                      </a:endParaRP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800" b="1" dirty="0">
                          <a:latin typeface="Montserrat" panose="00000500000000000000" pitchFamily="2" charset="-93"/>
                          <a:cs typeface="Times New Roman" panose="02020603050405020304" pitchFamily="18" charset="0"/>
                        </a:rPr>
                        <a:t>:</a:t>
                      </a: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800">
                          <a:latin typeface="Montserrat" panose="00000500000000000000" pitchFamily="2" charset="-93"/>
                          <a:cs typeface="Times New Roman" panose="02020603050405020304" pitchFamily="18" charset="0"/>
                        </a:rPr>
                        <a:t>61133439</a:t>
                      </a:r>
                      <a:endParaRPr lang="en-US" sz="1800" dirty="0">
                        <a:latin typeface="Montserrat" panose="00000500000000000000" pitchFamily="2" charset="-93"/>
                        <a:cs typeface="Times New Roman" panose="02020603050405020304" pitchFamily="18" charset="0"/>
                      </a:endParaRPr>
                    </a:p>
                  </a:txBody>
                  <a:tcPr marL="121920" marR="121920" marT="60960" marB="6096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73136866"/>
                  </a:ext>
                </a:extLst>
              </a:tr>
            </a:tbl>
          </a:graphicData>
        </a:graphic>
      </p:graphicFrame>
    </p:spTree>
    <p:extLst>
      <p:ext uri="{BB962C8B-B14F-4D97-AF65-F5344CB8AC3E}">
        <p14:creationId xmlns:p14="http://schemas.microsoft.com/office/powerpoint/2010/main" val="9098045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997341" y="2643958"/>
            <a:ext cx="6321200" cy="3137418"/>
          </a:xfrm>
          <a:prstGeom prst="rect">
            <a:avLst/>
          </a:prstGeom>
        </p:spPr>
        <p:txBody>
          <a:bodyPr spcFirstLastPara="1" wrap="square" lIns="121900" tIns="121900" rIns="121900" bIns="121900" anchor="t" anchorCtr="0">
            <a:noAutofit/>
          </a:bodyPr>
          <a:lstStyle/>
          <a:p>
            <a:r>
              <a:rPr lang="en-US"/>
              <a:t>Phân tích, thiết kế hệ thống</a:t>
            </a:r>
            <a:endParaRPr/>
          </a:p>
        </p:txBody>
      </p:sp>
      <p:sp>
        <p:nvSpPr>
          <p:cNvPr id="758" name="Google Shape;758;p36"/>
          <p:cNvSpPr txBox="1">
            <a:spLocks noGrp="1"/>
          </p:cNvSpPr>
          <p:nvPr>
            <p:ph type="title" idx="2"/>
          </p:nvPr>
        </p:nvSpPr>
        <p:spPr>
          <a:xfrm>
            <a:off x="960000" y="1665333"/>
            <a:ext cx="2270000" cy="1122400"/>
          </a:xfrm>
          <a:prstGeom prst="rect">
            <a:avLst/>
          </a:prstGeom>
        </p:spPr>
        <p:txBody>
          <a:bodyPr spcFirstLastPara="1" wrap="square" lIns="121900" tIns="121900" rIns="121900" bIns="121900" anchor="b" anchorCtr="0">
            <a:noAutofit/>
          </a:bodyPr>
          <a:lstStyle/>
          <a:p>
            <a:r>
              <a:rPr lang="vi-VN"/>
              <a:t>04</a:t>
            </a:r>
            <a:endParaRPr/>
          </a:p>
        </p:txBody>
      </p:sp>
      <p:grpSp>
        <p:nvGrpSpPr>
          <p:cNvPr id="921" name="Google Shape;2068;p47">
            <a:extLst>
              <a:ext uri="{FF2B5EF4-FFF2-40B4-BE49-F238E27FC236}">
                <a16:creationId xmlns:a16="http://schemas.microsoft.com/office/drawing/2014/main" id="{AC5A8503-5BCC-5299-C567-33905F3BBFF7}"/>
              </a:ext>
            </a:extLst>
          </p:cNvPr>
          <p:cNvGrpSpPr/>
          <p:nvPr/>
        </p:nvGrpSpPr>
        <p:grpSpPr>
          <a:xfrm>
            <a:off x="6679274" y="1390262"/>
            <a:ext cx="4742384" cy="4450785"/>
            <a:chOff x="5117700" y="1284078"/>
            <a:chExt cx="3198308" cy="3109297"/>
          </a:xfrm>
        </p:grpSpPr>
        <p:grpSp>
          <p:nvGrpSpPr>
            <p:cNvPr id="922" name="Google Shape;2069;p47">
              <a:extLst>
                <a:ext uri="{FF2B5EF4-FFF2-40B4-BE49-F238E27FC236}">
                  <a16:creationId xmlns:a16="http://schemas.microsoft.com/office/drawing/2014/main" id="{7B67552D-98DF-0201-0BE6-8172651CB37C}"/>
                </a:ext>
              </a:extLst>
            </p:cNvPr>
            <p:cNvGrpSpPr/>
            <p:nvPr/>
          </p:nvGrpSpPr>
          <p:grpSpPr>
            <a:xfrm>
              <a:off x="5117700" y="1334265"/>
              <a:ext cx="3198308" cy="3059110"/>
              <a:chOff x="5117700" y="1334265"/>
              <a:chExt cx="3198308" cy="3059110"/>
            </a:xfrm>
          </p:grpSpPr>
          <p:grpSp>
            <p:nvGrpSpPr>
              <p:cNvPr id="965" name="Google Shape;2070;p47">
                <a:extLst>
                  <a:ext uri="{FF2B5EF4-FFF2-40B4-BE49-F238E27FC236}">
                    <a16:creationId xmlns:a16="http://schemas.microsoft.com/office/drawing/2014/main" id="{AD5CCAB1-088C-F764-5B95-4168D26770DC}"/>
                  </a:ext>
                </a:extLst>
              </p:cNvPr>
              <p:cNvGrpSpPr/>
              <p:nvPr/>
            </p:nvGrpSpPr>
            <p:grpSpPr>
              <a:xfrm>
                <a:off x="6884953" y="1334265"/>
                <a:ext cx="1431054" cy="2335624"/>
                <a:chOff x="4086200" y="365075"/>
                <a:chExt cx="2363426" cy="3857348"/>
              </a:xfrm>
            </p:grpSpPr>
            <p:sp>
              <p:nvSpPr>
                <p:cNvPr id="1058" name="Google Shape;2071;p47">
                  <a:extLst>
                    <a:ext uri="{FF2B5EF4-FFF2-40B4-BE49-F238E27FC236}">
                      <a16:creationId xmlns:a16="http://schemas.microsoft.com/office/drawing/2014/main" id="{1E2CE8F6-5115-F16F-FFD2-44158008997F}"/>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072;p47">
                  <a:extLst>
                    <a:ext uri="{FF2B5EF4-FFF2-40B4-BE49-F238E27FC236}">
                      <a16:creationId xmlns:a16="http://schemas.microsoft.com/office/drawing/2014/main" id="{D2210948-8DBC-C228-51CE-81CF9CEA930B}"/>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073;p47">
                  <a:extLst>
                    <a:ext uri="{FF2B5EF4-FFF2-40B4-BE49-F238E27FC236}">
                      <a16:creationId xmlns:a16="http://schemas.microsoft.com/office/drawing/2014/main" id="{29EA52B1-50BE-6BFA-2282-E35E7062B96E}"/>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074;p47">
                  <a:extLst>
                    <a:ext uri="{FF2B5EF4-FFF2-40B4-BE49-F238E27FC236}">
                      <a16:creationId xmlns:a16="http://schemas.microsoft.com/office/drawing/2014/main" id="{066C7B63-C84B-8296-C289-9BB008494363}"/>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075;p47">
                  <a:extLst>
                    <a:ext uri="{FF2B5EF4-FFF2-40B4-BE49-F238E27FC236}">
                      <a16:creationId xmlns:a16="http://schemas.microsoft.com/office/drawing/2014/main" id="{2A8EA22A-B90D-74E7-44D8-FFF17D56466B}"/>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076;p47">
                  <a:extLst>
                    <a:ext uri="{FF2B5EF4-FFF2-40B4-BE49-F238E27FC236}">
                      <a16:creationId xmlns:a16="http://schemas.microsoft.com/office/drawing/2014/main" id="{57DBCF0E-6E62-CA69-7376-7E5DDD57DD12}"/>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077;p47">
                  <a:extLst>
                    <a:ext uri="{FF2B5EF4-FFF2-40B4-BE49-F238E27FC236}">
                      <a16:creationId xmlns:a16="http://schemas.microsoft.com/office/drawing/2014/main" id="{B04FAA5F-5A96-8393-8BD4-A70A761C61F5}"/>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078;p47">
                  <a:extLst>
                    <a:ext uri="{FF2B5EF4-FFF2-40B4-BE49-F238E27FC236}">
                      <a16:creationId xmlns:a16="http://schemas.microsoft.com/office/drawing/2014/main" id="{B872E94D-1E70-5BD5-8412-E3A4C54DD049}"/>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079;p47">
                  <a:extLst>
                    <a:ext uri="{FF2B5EF4-FFF2-40B4-BE49-F238E27FC236}">
                      <a16:creationId xmlns:a16="http://schemas.microsoft.com/office/drawing/2014/main" id="{8FADCE72-1AA1-E8FA-9956-8E027CF1D995}"/>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080;p47">
                  <a:extLst>
                    <a:ext uri="{FF2B5EF4-FFF2-40B4-BE49-F238E27FC236}">
                      <a16:creationId xmlns:a16="http://schemas.microsoft.com/office/drawing/2014/main" id="{E4610BDF-1A3D-1C8C-FB58-BAFED407FA50}"/>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081;p47">
                  <a:extLst>
                    <a:ext uri="{FF2B5EF4-FFF2-40B4-BE49-F238E27FC236}">
                      <a16:creationId xmlns:a16="http://schemas.microsoft.com/office/drawing/2014/main" id="{67A993EC-E769-AB93-3451-77D5B6502CFE}"/>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082;p47">
                  <a:extLst>
                    <a:ext uri="{FF2B5EF4-FFF2-40B4-BE49-F238E27FC236}">
                      <a16:creationId xmlns:a16="http://schemas.microsoft.com/office/drawing/2014/main" id="{775F2524-3BE1-31EF-1A7E-C76B98BFE820}"/>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083;p47">
                  <a:extLst>
                    <a:ext uri="{FF2B5EF4-FFF2-40B4-BE49-F238E27FC236}">
                      <a16:creationId xmlns:a16="http://schemas.microsoft.com/office/drawing/2014/main" id="{6CC90C5F-D79A-77E8-203C-725264EBE035}"/>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084;p47">
                  <a:extLst>
                    <a:ext uri="{FF2B5EF4-FFF2-40B4-BE49-F238E27FC236}">
                      <a16:creationId xmlns:a16="http://schemas.microsoft.com/office/drawing/2014/main" id="{CCBB597D-AF5E-C632-7E25-82F74F88BCA4}"/>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085;p47">
                  <a:extLst>
                    <a:ext uri="{FF2B5EF4-FFF2-40B4-BE49-F238E27FC236}">
                      <a16:creationId xmlns:a16="http://schemas.microsoft.com/office/drawing/2014/main" id="{CE9272C3-D289-D0EB-33A3-8F837AD84B13}"/>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086;p47">
                  <a:extLst>
                    <a:ext uri="{FF2B5EF4-FFF2-40B4-BE49-F238E27FC236}">
                      <a16:creationId xmlns:a16="http://schemas.microsoft.com/office/drawing/2014/main" id="{93D4AA60-9183-5081-ED08-B6A7568E6D4F}"/>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087;p47">
                  <a:extLst>
                    <a:ext uri="{FF2B5EF4-FFF2-40B4-BE49-F238E27FC236}">
                      <a16:creationId xmlns:a16="http://schemas.microsoft.com/office/drawing/2014/main" id="{4C1D8264-2B3B-F544-8ACF-6D732B90DB31}"/>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088;p47">
                  <a:extLst>
                    <a:ext uri="{FF2B5EF4-FFF2-40B4-BE49-F238E27FC236}">
                      <a16:creationId xmlns:a16="http://schemas.microsoft.com/office/drawing/2014/main" id="{7C88BCDB-3D0E-0E24-94EC-79DFCDB7A6A6}"/>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089;p47">
                  <a:extLst>
                    <a:ext uri="{FF2B5EF4-FFF2-40B4-BE49-F238E27FC236}">
                      <a16:creationId xmlns:a16="http://schemas.microsoft.com/office/drawing/2014/main" id="{4CBDBF91-7E9E-4CB9-53C1-C8F3945E1EF9}"/>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090;p47">
                  <a:extLst>
                    <a:ext uri="{FF2B5EF4-FFF2-40B4-BE49-F238E27FC236}">
                      <a16:creationId xmlns:a16="http://schemas.microsoft.com/office/drawing/2014/main" id="{1A133DB7-1AEB-F00F-4214-A5866707F39F}"/>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091;p47">
                  <a:extLst>
                    <a:ext uri="{FF2B5EF4-FFF2-40B4-BE49-F238E27FC236}">
                      <a16:creationId xmlns:a16="http://schemas.microsoft.com/office/drawing/2014/main" id="{9EA2426F-EC7C-B1B7-6954-254E3D22292A}"/>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092;p47">
                  <a:extLst>
                    <a:ext uri="{FF2B5EF4-FFF2-40B4-BE49-F238E27FC236}">
                      <a16:creationId xmlns:a16="http://schemas.microsoft.com/office/drawing/2014/main" id="{700EE9B4-15EC-BDD6-563B-303D58147AD0}"/>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093;p47">
                  <a:extLst>
                    <a:ext uri="{FF2B5EF4-FFF2-40B4-BE49-F238E27FC236}">
                      <a16:creationId xmlns:a16="http://schemas.microsoft.com/office/drawing/2014/main" id="{2FE20254-5DC1-25E5-388F-91CB4E16AB70}"/>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094;p47">
                  <a:extLst>
                    <a:ext uri="{FF2B5EF4-FFF2-40B4-BE49-F238E27FC236}">
                      <a16:creationId xmlns:a16="http://schemas.microsoft.com/office/drawing/2014/main" id="{69AD06BF-8169-DA5C-2722-92C0069FD629}"/>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095;p47">
                  <a:extLst>
                    <a:ext uri="{FF2B5EF4-FFF2-40B4-BE49-F238E27FC236}">
                      <a16:creationId xmlns:a16="http://schemas.microsoft.com/office/drawing/2014/main" id="{DB4D13F5-A773-7017-2B65-9E44018E355C}"/>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096;p47">
                  <a:extLst>
                    <a:ext uri="{FF2B5EF4-FFF2-40B4-BE49-F238E27FC236}">
                      <a16:creationId xmlns:a16="http://schemas.microsoft.com/office/drawing/2014/main" id="{01D7D858-D95F-0CD4-0E02-CCF3C9CC408F}"/>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097;p47">
                  <a:extLst>
                    <a:ext uri="{FF2B5EF4-FFF2-40B4-BE49-F238E27FC236}">
                      <a16:creationId xmlns:a16="http://schemas.microsoft.com/office/drawing/2014/main" id="{AD050F78-74DC-D771-5E6D-C0E2097F2C89}"/>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098;p47">
                  <a:extLst>
                    <a:ext uri="{FF2B5EF4-FFF2-40B4-BE49-F238E27FC236}">
                      <a16:creationId xmlns:a16="http://schemas.microsoft.com/office/drawing/2014/main" id="{848D959B-27AB-1E94-DA49-34A63417D556}"/>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099;p47">
                  <a:extLst>
                    <a:ext uri="{FF2B5EF4-FFF2-40B4-BE49-F238E27FC236}">
                      <a16:creationId xmlns:a16="http://schemas.microsoft.com/office/drawing/2014/main" id="{EDEDC58E-2F0F-6879-5E28-BEFEE54742F4}"/>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100;p47">
                  <a:extLst>
                    <a:ext uri="{FF2B5EF4-FFF2-40B4-BE49-F238E27FC236}">
                      <a16:creationId xmlns:a16="http://schemas.microsoft.com/office/drawing/2014/main" id="{D470B3BC-F9F4-9112-20E8-97AECFC029BE}"/>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101;p47">
                  <a:extLst>
                    <a:ext uri="{FF2B5EF4-FFF2-40B4-BE49-F238E27FC236}">
                      <a16:creationId xmlns:a16="http://schemas.microsoft.com/office/drawing/2014/main" id="{9D8FEBEB-C5B9-BA2F-CC3A-331E674C00B1}"/>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102;p47">
                  <a:extLst>
                    <a:ext uri="{FF2B5EF4-FFF2-40B4-BE49-F238E27FC236}">
                      <a16:creationId xmlns:a16="http://schemas.microsoft.com/office/drawing/2014/main" id="{4B931AB3-6FF9-DF3D-FB93-E648BA09965E}"/>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103;p47">
                  <a:extLst>
                    <a:ext uri="{FF2B5EF4-FFF2-40B4-BE49-F238E27FC236}">
                      <a16:creationId xmlns:a16="http://schemas.microsoft.com/office/drawing/2014/main" id="{A44D3740-C90F-C52E-2BEE-57EB6DF5E956}"/>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104;p47">
                  <a:extLst>
                    <a:ext uri="{FF2B5EF4-FFF2-40B4-BE49-F238E27FC236}">
                      <a16:creationId xmlns:a16="http://schemas.microsoft.com/office/drawing/2014/main" id="{A8A4240C-7DAF-7D1B-2A45-20216D73C674}"/>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105;p47">
                  <a:extLst>
                    <a:ext uri="{FF2B5EF4-FFF2-40B4-BE49-F238E27FC236}">
                      <a16:creationId xmlns:a16="http://schemas.microsoft.com/office/drawing/2014/main" id="{0110438F-D323-7285-FEC0-31FD11865759}"/>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106;p47">
                  <a:extLst>
                    <a:ext uri="{FF2B5EF4-FFF2-40B4-BE49-F238E27FC236}">
                      <a16:creationId xmlns:a16="http://schemas.microsoft.com/office/drawing/2014/main" id="{5FE98B44-C4A2-D73B-F6A0-ED5EF5D0BE43}"/>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2107;p47">
                <a:extLst>
                  <a:ext uri="{FF2B5EF4-FFF2-40B4-BE49-F238E27FC236}">
                    <a16:creationId xmlns:a16="http://schemas.microsoft.com/office/drawing/2014/main" id="{B8E3F45C-72A5-6E67-EE93-46B7FED7C6B0}"/>
                  </a:ext>
                </a:extLst>
              </p:cNvPr>
              <p:cNvGrpSpPr/>
              <p:nvPr/>
            </p:nvGrpSpPr>
            <p:grpSpPr>
              <a:xfrm>
                <a:off x="5117700" y="2356524"/>
                <a:ext cx="2151000" cy="2036851"/>
                <a:chOff x="3496500" y="2571724"/>
                <a:chExt cx="2151000" cy="2036851"/>
              </a:xfrm>
            </p:grpSpPr>
            <p:sp>
              <p:nvSpPr>
                <p:cNvPr id="967" name="Google Shape;2108;p47">
                  <a:extLst>
                    <a:ext uri="{FF2B5EF4-FFF2-40B4-BE49-F238E27FC236}">
                      <a16:creationId xmlns:a16="http://schemas.microsoft.com/office/drawing/2014/main" id="{C1BD3DB3-7CCE-68F5-19AA-9FEE394436F5}"/>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2109;p47">
                  <a:extLst>
                    <a:ext uri="{FF2B5EF4-FFF2-40B4-BE49-F238E27FC236}">
                      <a16:creationId xmlns:a16="http://schemas.microsoft.com/office/drawing/2014/main" id="{3AD2537D-1B61-68BF-74E3-A023C70D72B0}"/>
                    </a:ext>
                  </a:extLst>
                </p:cNvPr>
                <p:cNvGrpSpPr/>
                <p:nvPr/>
              </p:nvGrpSpPr>
              <p:grpSpPr>
                <a:xfrm>
                  <a:off x="3793882" y="2571724"/>
                  <a:ext cx="1391302" cy="1923996"/>
                  <a:chOff x="5016125" y="652800"/>
                  <a:chExt cx="2922289" cy="4041160"/>
                </a:xfrm>
              </p:grpSpPr>
              <p:sp>
                <p:nvSpPr>
                  <p:cNvPr id="969" name="Google Shape;2110;p47">
                    <a:extLst>
                      <a:ext uri="{FF2B5EF4-FFF2-40B4-BE49-F238E27FC236}">
                        <a16:creationId xmlns:a16="http://schemas.microsoft.com/office/drawing/2014/main" id="{5731BAEC-6D35-767F-BC01-B1E463E583C5}"/>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111;p47">
                    <a:extLst>
                      <a:ext uri="{FF2B5EF4-FFF2-40B4-BE49-F238E27FC236}">
                        <a16:creationId xmlns:a16="http://schemas.microsoft.com/office/drawing/2014/main" id="{E8C7F684-9096-BE2C-3EBF-788F29D4C770}"/>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112;p47">
                    <a:extLst>
                      <a:ext uri="{FF2B5EF4-FFF2-40B4-BE49-F238E27FC236}">
                        <a16:creationId xmlns:a16="http://schemas.microsoft.com/office/drawing/2014/main" id="{D93C8420-29DC-C529-2E7A-294CA7E65F67}"/>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113;p47">
                    <a:extLst>
                      <a:ext uri="{FF2B5EF4-FFF2-40B4-BE49-F238E27FC236}">
                        <a16:creationId xmlns:a16="http://schemas.microsoft.com/office/drawing/2014/main" id="{57EED440-00EC-067A-455A-04E083E4309A}"/>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114;p47">
                    <a:extLst>
                      <a:ext uri="{FF2B5EF4-FFF2-40B4-BE49-F238E27FC236}">
                        <a16:creationId xmlns:a16="http://schemas.microsoft.com/office/drawing/2014/main" id="{663C39A6-4810-28CF-36A5-6776C853F829}"/>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115;p47">
                    <a:extLst>
                      <a:ext uri="{FF2B5EF4-FFF2-40B4-BE49-F238E27FC236}">
                        <a16:creationId xmlns:a16="http://schemas.microsoft.com/office/drawing/2014/main" id="{7A508D68-6849-09A3-AC8F-53AF7D8EE9A8}"/>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116;p47">
                    <a:extLst>
                      <a:ext uri="{FF2B5EF4-FFF2-40B4-BE49-F238E27FC236}">
                        <a16:creationId xmlns:a16="http://schemas.microsoft.com/office/drawing/2014/main" id="{6171CD5D-B1C5-8703-8ED1-77AB9C59FB19}"/>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117;p47">
                    <a:extLst>
                      <a:ext uri="{FF2B5EF4-FFF2-40B4-BE49-F238E27FC236}">
                        <a16:creationId xmlns:a16="http://schemas.microsoft.com/office/drawing/2014/main" id="{755A93B3-BA55-FB92-BD52-7D9F8C907219}"/>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118;p47">
                    <a:extLst>
                      <a:ext uri="{FF2B5EF4-FFF2-40B4-BE49-F238E27FC236}">
                        <a16:creationId xmlns:a16="http://schemas.microsoft.com/office/drawing/2014/main" id="{F43292F7-2199-008B-E2C6-506F50607C97}"/>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119;p47">
                    <a:extLst>
                      <a:ext uri="{FF2B5EF4-FFF2-40B4-BE49-F238E27FC236}">
                        <a16:creationId xmlns:a16="http://schemas.microsoft.com/office/drawing/2014/main" id="{D87389B8-847E-6853-AA16-6E0318FFB855}"/>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120;p47">
                    <a:extLst>
                      <a:ext uri="{FF2B5EF4-FFF2-40B4-BE49-F238E27FC236}">
                        <a16:creationId xmlns:a16="http://schemas.microsoft.com/office/drawing/2014/main" id="{528C09C7-E8EE-3206-6948-48D7CC599000}"/>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121;p47">
                    <a:extLst>
                      <a:ext uri="{FF2B5EF4-FFF2-40B4-BE49-F238E27FC236}">
                        <a16:creationId xmlns:a16="http://schemas.microsoft.com/office/drawing/2014/main" id="{2CEF052D-C3D9-4F07-9BD7-0EF3D6642DF0}"/>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122;p47">
                    <a:extLst>
                      <a:ext uri="{FF2B5EF4-FFF2-40B4-BE49-F238E27FC236}">
                        <a16:creationId xmlns:a16="http://schemas.microsoft.com/office/drawing/2014/main" id="{279314AB-C487-4784-ADC7-4EDA8B063310}"/>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123;p47">
                    <a:extLst>
                      <a:ext uri="{FF2B5EF4-FFF2-40B4-BE49-F238E27FC236}">
                        <a16:creationId xmlns:a16="http://schemas.microsoft.com/office/drawing/2014/main" id="{68BC78C2-0AAA-D9BF-D7FA-4255E19B1A9B}"/>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124;p47">
                    <a:extLst>
                      <a:ext uri="{FF2B5EF4-FFF2-40B4-BE49-F238E27FC236}">
                        <a16:creationId xmlns:a16="http://schemas.microsoft.com/office/drawing/2014/main" id="{334AF061-CA16-EEC8-8EE8-A6F55AFD63A1}"/>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125;p47">
                    <a:extLst>
                      <a:ext uri="{FF2B5EF4-FFF2-40B4-BE49-F238E27FC236}">
                        <a16:creationId xmlns:a16="http://schemas.microsoft.com/office/drawing/2014/main" id="{39F3C592-AFC3-0FF9-9943-408731C24D02}"/>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126;p47">
                    <a:extLst>
                      <a:ext uri="{FF2B5EF4-FFF2-40B4-BE49-F238E27FC236}">
                        <a16:creationId xmlns:a16="http://schemas.microsoft.com/office/drawing/2014/main" id="{FD206D31-B44B-C5C3-FB40-FD5265186E62}"/>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127;p47">
                    <a:extLst>
                      <a:ext uri="{FF2B5EF4-FFF2-40B4-BE49-F238E27FC236}">
                        <a16:creationId xmlns:a16="http://schemas.microsoft.com/office/drawing/2014/main" id="{922E09A4-951A-2310-EF85-4CA487340295}"/>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128;p47">
                    <a:extLst>
                      <a:ext uri="{FF2B5EF4-FFF2-40B4-BE49-F238E27FC236}">
                        <a16:creationId xmlns:a16="http://schemas.microsoft.com/office/drawing/2014/main" id="{909A25C4-CA3E-F085-5E83-B656AC0C6710}"/>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129;p47">
                    <a:extLst>
                      <a:ext uri="{FF2B5EF4-FFF2-40B4-BE49-F238E27FC236}">
                        <a16:creationId xmlns:a16="http://schemas.microsoft.com/office/drawing/2014/main" id="{7D4EF80E-7365-D3D5-09CE-C6D8BD7C109E}"/>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130;p47">
                    <a:extLst>
                      <a:ext uri="{FF2B5EF4-FFF2-40B4-BE49-F238E27FC236}">
                        <a16:creationId xmlns:a16="http://schemas.microsoft.com/office/drawing/2014/main" id="{57D66431-72E6-E51F-EBE9-F0DA3D3359E9}"/>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131;p47">
                    <a:extLst>
                      <a:ext uri="{FF2B5EF4-FFF2-40B4-BE49-F238E27FC236}">
                        <a16:creationId xmlns:a16="http://schemas.microsoft.com/office/drawing/2014/main" id="{5F02E318-8B25-D0B0-24FC-F2D01DBDA10E}"/>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132;p47">
                    <a:extLst>
                      <a:ext uri="{FF2B5EF4-FFF2-40B4-BE49-F238E27FC236}">
                        <a16:creationId xmlns:a16="http://schemas.microsoft.com/office/drawing/2014/main" id="{ACB9AB30-4418-A800-DEE4-308B3E966F83}"/>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133;p47">
                    <a:extLst>
                      <a:ext uri="{FF2B5EF4-FFF2-40B4-BE49-F238E27FC236}">
                        <a16:creationId xmlns:a16="http://schemas.microsoft.com/office/drawing/2014/main" id="{B5C1359E-9E64-7AB8-A53D-F0C92E889A13}"/>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134;p47">
                    <a:extLst>
                      <a:ext uri="{FF2B5EF4-FFF2-40B4-BE49-F238E27FC236}">
                        <a16:creationId xmlns:a16="http://schemas.microsoft.com/office/drawing/2014/main" id="{A2A13FC2-6889-EC6A-52D3-6B2CBA1398CD}"/>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135;p47">
                    <a:extLst>
                      <a:ext uri="{FF2B5EF4-FFF2-40B4-BE49-F238E27FC236}">
                        <a16:creationId xmlns:a16="http://schemas.microsoft.com/office/drawing/2014/main" id="{950FB790-51C2-FD25-003F-87B6A08599E9}"/>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136;p47">
                    <a:extLst>
                      <a:ext uri="{FF2B5EF4-FFF2-40B4-BE49-F238E27FC236}">
                        <a16:creationId xmlns:a16="http://schemas.microsoft.com/office/drawing/2014/main" id="{92481529-C3B5-B076-322C-E5836386B960}"/>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137;p47">
                    <a:extLst>
                      <a:ext uri="{FF2B5EF4-FFF2-40B4-BE49-F238E27FC236}">
                        <a16:creationId xmlns:a16="http://schemas.microsoft.com/office/drawing/2014/main" id="{82D1C7C7-B49D-71C7-8A0E-7CB136BCCA23}"/>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138;p47">
                    <a:extLst>
                      <a:ext uri="{FF2B5EF4-FFF2-40B4-BE49-F238E27FC236}">
                        <a16:creationId xmlns:a16="http://schemas.microsoft.com/office/drawing/2014/main" id="{BAB96173-C962-785D-0B97-5C0A9C2AB387}"/>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139;p47">
                    <a:extLst>
                      <a:ext uri="{FF2B5EF4-FFF2-40B4-BE49-F238E27FC236}">
                        <a16:creationId xmlns:a16="http://schemas.microsoft.com/office/drawing/2014/main" id="{A4AE5229-86A2-C3BF-501F-459F9EF02510}"/>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140;p47">
                    <a:extLst>
                      <a:ext uri="{FF2B5EF4-FFF2-40B4-BE49-F238E27FC236}">
                        <a16:creationId xmlns:a16="http://schemas.microsoft.com/office/drawing/2014/main" id="{97BB6B53-AAAF-80C7-CEB1-8FF1ACF962B3}"/>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141;p47">
                    <a:extLst>
                      <a:ext uri="{FF2B5EF4-FFF2-40B4-BE49-F238E27FC236}">
                        <a16:creationId xmlns:a16="http://schemas.microsoft.com/office/drawing/2014/main" id="{43BBDAD8-A027-E120-D666-7543F8708D5C}"/>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142;p47">
                    <a:extLst>
                      <a:ext uri="{FF2B5EF4-FFF2-40B4-BE49-F238E27FC236}">
                        <a16:creationId xmlns:a16="http://schemas.microsoft.com/office/drawing/2014/main" id="{3FA53EEB-CC9B-62DD-C9C7-4017F16B121B}"/>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143;p47">
                    <a:extLst>
                      <a:ext uri="{FF2B5EF4-FFF2-40B4-BE49-F238E27FC236}">
                        <a16:creationId xmlns:a16="http://schemas.microsoft.com/office/drawing/2014/main" id="{6205498E-25A8-163D-D711-263DF1D480E8}"/>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144;p47">
                    <a:extLst>
                      <a:ext uri="{FF2B5EF4-FFF2-40B4-BE49-F238E27FC236}">
                        <a16:creationId xmlns:a16="http://schemas.microsoft.com/office/drawing/2014/main" id="{227A6245-734A-D6C6-5772-6CB22972F336}"/>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145;p47">
                    <a:extLst>
                      <a:ext uri="{FF2B5EF4-FFF2-40B4-BE49-F238E27FC236}">
                        <a16:creationId xmlns:a16="http://schemas.microsoft.com/office/drawing/2014/main" id="{9F5938FD-7CF7-979A-8E2E-F590C3385713}"/>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146;p47">
                    <a:extLst>
                      <a:ext uri="{FF2B5EF4-FFF2-40B4-BE49-F238E27FC236}">
                        <a16:creationId xmlns:a16="http://schemas.microsoft.com/office/drawing/2014/main" id="{3B82A642-FDBF-A164-75BB-E58A733F880B}"/>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147;p47">
                    <a:extLst>
                      <a:ext uri="{FF2B5EF4-FFF2-40B4-BE49-F238E27FC236}">
                        <a16:creationId xmlns:a16="http://schemas.microsoft.com/office/drawing/2014/main" id="{57DADDAA-FE7F-4D7A-80A9-C63F34CCF7B2}"/>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148;p47">
                    <a:extLst>
                      <a:ext uri="{FF2B5EF4-FFF2-40B4-BE49-F238E27FC236}">
                        <a16:creationId xmlns:a16="http://schemas.microsoft.com/office/drawing/2014/main" id="{A835D180-2F2D-D264-DDB0-29AB3AE7A9AF}"/>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149;p47">
                    <a:extLst>
                      <a:ext uri="{FF2B5EF4-FFF2-40B4-BE49-F238E27FC236}">
                        <a16:creationId xmlns:a16="http://schemas.microsoft.com/office/drawing/2014/main" id="{3CE9DD54-4DAB-FF8A-0FA0-F89B9E02A497}"/>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150;p47">
                    <a:extLst>
                      <a:ext uri="{FF2B5EF4-FFF2-40B4-BE49-F238E27FC236}">
                        <a16:creationId xmlns:a16="http://schemas.microsoft.com/office/drawing/2014/main" id="{0BFA03B2-BA96-4D81-888C-6E4944189DCE}"/>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151;p47">
                    <a:extLst>
                      <a:ext uri="{FF2B5EF4-FFF2-40B4-BE49-F238E27FC236}">
                        <a16:creationId xmlns:a16="http://schemas.microsoft.com/office/drawing/2014/main" id="{300413BB-A138-94B4-8026-3F7E8D268BBA}"/>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152;p47">
                    <a:extLst>
                      <a:ext uri="{FF2B5EF4-FFF2-40B4-BE49-F238E27FC236}">
                        <a16:creationId xmlns:a16="http://schemas.microsoft.com/office/drawing/2014/main" id="{2BCF3C2D-C9D2-B2B2-1912-2FE020048CC6}"/>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153;p47">
                    <a:extLst>
                      <a:ext uri="{FF2B5EF4-FFF2-40B4-BE49-F238E27FC236}">
                        <a16:creationId xmlns:a16="http://schemas.microsoft.com/office/drawing/2014/main" id="{D4A4AC83-CE5A-D8D7-3A39-2E9451FC9500}"/>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154;p47">
                    <a:extLst>
                      <a:ext uri="{FF2B5EF4-FFF2-40B4-BE49-F238E27FC236}">
                        <a16:creationId xmlns:a16="http://schemas.microsoft.com/office/drawing/2014/main" id="{E111C3F2-466D-3888-9EE7-DE0F8DD2D95D}"/>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155;p47">
                    <a:extLst>
                      <a:ext uri="{FF2B5EF4-FFF2-40B4-BE49-F238E27FC236}">
                        <a16:creationId xmlns:a16="http://schemas.microsoft.com/office/drawing/2014/main" id="{7080D833-AF62-53B3-BBA1-89B68864F69C}"/>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156;p47">
                    <a:extLst>
                      <a:ext uri="{FF2B5EF4-FFF2-40B4-BE49-F238E27FC236}">
                        <a16:creationId xmlns:a16="http://schemas.microsoft.com/office/drawing/2014/main" id="{BA389BE0-C904-0990-615D-039D2321E37A}"/>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157;p47">
                    <a:extLst>
                      <a:ext uri="{FF2B5EF4-FFF2-40B4-BE49-F238E27FC236}">
                        <a16:creationId xmlns:a16="http://schemas.microsoft.com/office/drawing/2014/main" id="{3556E16C-D2D9-2D67-C905-A738D835CFA3}"/>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158;p47">
                    <a:extLst>
                      <a:ext uri="{FF2B5EF4-FFF2-40B4-BE49-F238E27FC236}">
                        <a16:creationId xmlns:a16="http://schemas.microsoft.com/office/drawing/2014/main" id="{37569835-8A9E-894F-BE08-546F9F617E7E}"/>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159;p47">
                    <a:extLst>
                      <a:ext uri="{FF2B5EF4-FFF2-40B4-BE49-F238E27FC236}">
                        <a16:creationId xmlns:a16="http://schemas.microsoft.com/office/drawing/2014/main" id="{009BB555-3476-0703-875F-F2277574657C}"/>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160;p47">
                    <a:extLst>
                      <a:ext uri="{FF2B5EF4-FFF2-40B4-BE49-F238E27FC236}">
                        <a16:creationId xmlns:a16="http://schemas.microsoft.com/office/drawing/2014/main" id="{7A1E6260-948B-A8FB-46D7-11E60403BE9B}"/>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161;p47">
                    <a:extLst>
                      <a:ext uri="{FF2B5EF4-FFF2-40B4-BE49-F238E27FC236}">
                        <a16:creationId xmlns:a16="http://schemas.microsoft.com/office/drawing/2014/main" id="{D84CB99B-1F54-A002-9530-463623FB291F}"/>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162;p47">
                    <a:extLst>
                      <a:ext uri="{FF2B5EF4-FFF2-40B4-BE49-F238E27FC236}">
                        <a16:creationId xmlns:a16="http://schemas.microsoft.com/office/drawing/2014/main" id="{EA665B5D-09B0-1D23-AA83-6A4452546884}"/>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163;p47">
                    <a:extLst>
                      <a:ext uri="{FF2B5EF4-FFF2-40B4-BE49-F238E27FC236}">
                        <a16:creationId xmlns:a16="http://schemas.microsoft.com/office/drawing/2014/main" id="{64067749-D579-8C43-B182-210AAB2197FB}"/>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164;p47">
                    <a:extLst>
                      <a:ext uri="{FF2B5EF4-FFF2-40B4-BE49-F238E27FC236}">
                        <a16:creationId xmlns:a16="http://schemas.microsoft.com/office/drawing/2014/main" id="{038F7CF8-7425-B15C-045A-FF07A12A7C6A}"/>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165;p47">
                    <a:extLst>
                      <a:ext uri="{FF2B5EF4-FFF2-40B4-BE49-F238E27FC236}">
                        <a16:creationId xmlns:a16="http://schemas.microsoft.com/office/drawing/2014/main" id="{5A6DE053-7ADC-C7CE-6B8D-CCF8C3E025BB}"/>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166;p47">
                    <a:extLst>
                      <a:ext uri="{FF2B5EF4-FFF2-40B4-BE49-F238E27FC236}">
                        <a16:creationId xmlns:a16="http://schemas.microsoft.com/office/drawing/2014/main" id="{54F0E3EF-29F4-C16D-CAD2-53544B5CA08C}"/>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167;p47">
                    <a:extLst>
                      <a:ext uri="{FF2B5EF4-FFF2-40B4-BE49-F238E27FC236}">
                        <a16:creationId xmlns:a16="http://schemas.microsoft.com/office/drawing/2014/main" id="{B9240DDD-5073-E52F-47EC-DB819E77ABC6}"/>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168;p47">
                    <a:extLst>
                      <a:ext uri="{FF2B5EF4-FFF2-40B4-BE49-F238E27FC236}">
                        <a16:creationId xmlns:a16="http://schemas.microsoft.com/office/drawing/2014/main" id="{E6276162-7D74-222F-BDA0-71530A28139A}"/>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169;p47">
                    <a:extLst>
                      <a:ext uri="{FF2B5EF4-FFF2-40B4-BE49-F238E27FC236}">
                        <a16:creationId xmlns:a16="http://schemas.microsoft.com/office/drawing/2014/main" id="{524A70DD-CBAA-AF10-A5B9-5A1A23500C63}"/>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170;p47">
                    <a:extLst>
                      <a:ext uri="{FF2B5EF4-FFF2-40B4-BE49-F238E27FC236}">
                        <a16:creationId xmlns:a16="http://schemas.microsoft.com/office/drawing/2014/main" id="{23D407C6-92D6-1590-228C-32A494EA950B}"/>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171;p47">
                    <a:extLst>
                      <a:ext uri="{FF2B5EF4-FFF2-40B4-BE49-F238E27FC236}">
                        <a16:creationId xmlns:a16="http://schemas.microsoft.com/office/drawing/2014/main" id="{9BEC14E6-DF0E-E25F-6A6A-F4DA585EA492}"/>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172;p47">
                    <a:extLst>
                      <a:ext uri="{FF2B5EF4-FFF2-40B4-BE49-F238E27FC236}">
                        <a16:creationId xmlns:a16="http://schemas.microsoft.com/office/drawing/2014/main" id="{CF7FD585-E0A4-5E8D-ADB5-597FE994EFBF}"/>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173;p47">
                    <a:extLst>
                      <a:ext uri="{FF2B5EF4-FFF2-40B4-BE49-F238E27FC236}">
                        <a16:creationId xmlns:a16="http://schemas.microsoft.com/office/drawing/2014/main" id="{2D925BFC-3258-4315-86C7-BE6DA138509A}"/>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174;p47">
                    <a:extLst>
                      <a:ext uri="{FF2B5EF4-FFF2-40B4-BE49-F238E27FC236}">
                        <a16:creationId xmlns:a16="http://schemas.microsoft.com/office/drawing/2014/main" id="{F23922BF-F9DC-8946-AACB-56AA5E225EF4}"/>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175;p47">
                    <a:extLst>
                      <a:ext uri="{FF2B5EF4-FFF2-40B4-BE49-F238E27FC236}">
                        <a16:creationId xmlns:a16="http://schemas.microsoft.com/office/drawing/2014/main" id="{0A78ED05-D936-BFE7-C377-1F7904C2BFC1}"/>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176;p47">
                    <a:extLst>
                      <a:ext uri="{FF2B5EF4-FFF2-40B4-BE49-F238E27FC236}">
                        <a16:creationId xmlns:a16="http://schemas.microsoft.com/office/drawing/2014/main" id="{BCF640F1-B54B-0DE2-9D91-4942D54BC7BF}"/>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177;p47">
                    <a:extLst>
                      <a:ext uri="{FF2B5EF4-FFF2-40B4-BE49-F238E27FC236}">
                        <a16:creationId xmlns:a16="http://schemas.microsoft.com/office/drawing/2014/main" id="{313DB09E-3E7B-D12E-519E-FA459D7316A8}"/>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178;p47">
                    <a:extLst>
                      <a:ext uri="{FF2B5EF4-FFF2-40B4-BE49-F238E27FC236}">
                        <a16:creationId xmlns:a16="http://schemas.microsoft.com/office/drawing/2014/main" id="{3A7FB5D8-F9E4-4D03-94D5-16A70D861474}"/>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179;p47">
                    <a:extLst>
                      <a:ext uri="{FF2B5EF4-FFF2-40B4-BE49-F238E27FC236}">
                        <a16:creationId xmlns:a16="http://schemas.microsoft.com/office/drawing/2014/main" id="{DBC5E6A2-E5B0-6A0B-A443-D79645B5FFC8}"/>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180;p47">
                    <a:extLst>
                      <a:ext uri="{FF2B5EF4-FFF2-40B4-BE49-F238E27FC236}">
                        <a16:creationId xmlns:a16="http://schemas.microsoft.com/office/drawing/2014/main" id="{D28E837C-1211-2DF5-8773-4BF5B8C775A5}"/>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181;p47">
                    <a:extLst>
                      <a:ext uri="{FF2B5EF4-FFF2-40B4-BE49-F238E27FC236}">
                        <a16:creationId xmlns:a16="http://schemas.microsoft.com/office/drawing/2014/main" id="{AAF4C3AF-9917-CEB9-8418-140B9D4FF6C5}"/>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182;p47">
                    <a:extLst>
                      <a:ext uri="{FF2B5EF4-FFF2-40B4-BE49-F238E27FC236}">
                        <a16:creationId xmlns:a16="http://schemas.microsoft.com/office/drawing/2014/main" id="{1E3C8209-1777-1977-FE38-867076F375C8}"/>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183;p47">
                    <a:extLst>
                      <a:ext uri="{FF2B5EF4-FFF2-40B4-BE49-F238E27FC236}">
                        <a16:creationId xmlns:a16="http://schemas.microsoft.com/office/drawing/2014/main" id="{0642BB68-7760-5C68-A5BC-0D81CF4DC1B4}"/>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184;p47">
                    <a:extLst>
                      <a:ext uri="{FF2B5EF4-FFF2-40B4-BE49-F238E27FC236}">
                        <a16:creationId xmlns:a16="http://schemas.microsoft.com/office/drawing/2014/main" id="{BEBEA5BD-30E3-DB6B-C602-7774B4695AFD}"/>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185;p47">
                    <a:extLst>
                      <a:ext uri="{FF2B5EF4-FFF2-40B4-BE49-F238E27FC236}">
                        <a16:creationId xmlns:a16="http://schemas.microsoft.com/office/drawing/2014/main" id="{F6F78A39-B051-D0EF-FEAA-1CE946430B37}"/>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186;p47">
                    <a:extLst>
                      <a:ext uri="{FF2B5EF4-FFF2-40B4-BE49-F238E27FC236}">
                        <a16:creationId xmlns:a16="http://schemas.microsoft.com/office/drawing/2014/main" id="{F01979A1-2C5A-B3D1-5D3C-5846D507A087}"/>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187;p47">
                    <a:extLst>
                      <a:ext uri="{FF2B5EF4-FFF2-40B4-BE49-F238E27FC236}">
                        <a16:creationId xmlns:a16="http://schemas.microsoft.com/office/drawing/2014/main" id="{81D89436-8471-3109-C285-5F35A39FC739}"/>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188;p47">
                    <a:extLst>
                      <a:ext uri="{FF2B5EF4-FFF2-40B4-BE49-F238E27FC236}">
                        <a16:creationId xmlns:a16="http://schemas.microsoft.com/office/drawing/2014/main" id="{E20500AB-E19E-ECF7-B03D-89F0FCF1ABD5}"/>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189;p47">
                    <a:extLst>
                      <a:ext uri="{FF2B5EF4-FFF2-40B4-BE49-F238E27FC236}">
                        <a16:creationId xmlns:a16="http://schemas.microsoft.com/office/drawing/2014/main" id="{364F939E-7C3A-9970-7787-092D6818D504}"/>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190;p47">
                    <a:extLst>
                      <a:ext uri="{FF2B5EF4-FFF2-40B4-BE49-F238E27FC236}">
                        <a16:creationId xmlns:a16="http://schemas.microsoft.com/office/drawing/2014/main" id="{4727D179-3F0B-41AE-4D54-76073454B797}"/>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191;p47">
                    <a:extLst>
                      <a:ext uri="{FF2B5EF4-FFF2-40B4-BE49-F238E27FC236}">
                        <a16:creationId xmlns:a16="http://schemas.microsoft.com/office/drawing/2014/main" id="{03634539-9E2C-8786-4482-B2155E63BEA3}"/>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192;p47">
                    <a:extLst>
                      <a:ext uri="{FF2B5EF4-FFF2-40B4-BE49-F238E27FC236}">
                        <a16:creationId xmlns:a16="http://schemas.microsoft.com/office/drawing/2014/main" id="{EEAA0592-1E52-E2A8-941E-34E23B641A30}"/>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193;p47">
                    <a:extLst>
                      <a:ext uri="{FF2B5EF4-FFF2-40B4-BE49-F238E27FC236}">
                        <a16:creationId xmlns:a16="http://schemas.microsoft.com/office/drawing/2014/main" id="{B64FFAFE-2813-FC07-C26E-579633B22FF1}"/>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194;p47">
                    <a:extLst>
                      <a:ext uri="{FF2B5EF4-FFF2-40B4-BE49-F238E27FC236}">
                        <a16:creationId xmlns:a16="http://schemas.microsoft.com/office/drawing/2014/main" id="{50204B85-92AA-5476-BDEC-B9C5C22BDBF2}"/>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195;p47">
                    <a:extLst>
                      <a:ext uri="{FF2B5EF4-FFF2-40B4-BE49-F238E27FC236}">
                        <a16:creationId xmlns:a16="http://schemas.microsoft.com/office/drawing/2014/main" id="{890DAF0A-EC8C-9285-33E6-EC3F368F5FE2}"/>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196;p47">
                    <a:extLst>
                      <a:ext uri="{FF2B5EF4-FFF2-40B4-BE49-F238E27FC236}">
                        <a16:creationId xmlns:a16="http://schemas.microsoft.com/office/drawing/2014/main" id="{48E20384-38E3-7921-4B27-8101C56289C3}"/>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197;p47">
                    <a:extLst>
                      <a:ext uri="{FF2B5EF4-FFF2-40B4-BE49-F238E27FC236}">
                        <a16:creationId xmlns:a16="http://schemas.microsoft.com/office/drawing/2014/main" id="{60D39BA9-C199-F788-C86B-F3FD5A32E4A7}"/>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198;p47">
                    <a:extLst>
                      <a:ext uri="{FF2B5EF4-FFF2-40B4-BE49-F238E27FC236}">
                        <a16:creationId xmlns:a16="http://schemas.microsoft.com/office/drawing/2014/main" id="{3F52FF67-DE7D-6723-EB76-FDD295D921A7}"/>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23" name="Google Shape;2199;p47">
              <a:extLst>
                <a:ext uri="{FF2B5EF4-FFF2-40B4-BE49-F238E27FC236}">
                  <a16:creationId xmlns:a16="http://schemas.microsoft.com/office/drawing/2014/main" id="{2FD3800B-6D20-BD14-BE9C-9BE881B495FE}"/>
                </a:ext>
              </a:extLst>
            </p:cNvPr>
            <p:cNvGrpSpPr/>
            <p:nvPr/>
          </p:nvGrpSpPr>
          <p:grpSpPr>
            <a:xfrm>
              <a:off x="5458177" y="1284078"/>
              <a:ext cx="555350" cy="555265"/>
              <a:chOff x="3894327" y="779703"/>
              <a:chExt cx="555350" cy="555265"/>
            </a:xfrm>
          </p:grpSpPr>
          <p:sp>
            <p:nvSpPr>
              <p:cNvPr id="945" name="Google Shape;2200;p47">
                <a:extLst>
                  <a:ext uri="{FF2B5EF4-FFF2-40B4-BE49-F238E27FC236}">
                    <a16:creationId xmlns:a16="http://schemas.microsoft.com/office/drawing/2014/main" id="{5F32E0AD-5027-0ED5-7820-8AD6B1822DBD}"/>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201;p47">
                <a:extLst>
                  <a:ext uri="{FF2B5EF4-FFF2-40B4-BE49-F238E27FC236}">
                    <a16:creationId xmlns:a16="http://schemas.microsoft.com/office/drawing/2014/main" id="{407255C4-34D7-E100-BAF6-1EC737E12C0D}"/>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202;p47">
                <a:extLst>
                  <a:ext uri="{FF2B5EF4-FFF2-40B4-BE49-F238E27FC236}">
                    <a16:creationId xmlns:a16="http://schemas.microsoft.com/office/drawing/2014/main" id="{2889ADD4-59E1-065F-ABB8-29773D3B2575}"/>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203;p47">
                <a:extLst>
                  <a:ext uri="{FF2B5EF4-FFF2-40B4-BE49-F238E27FC236}">
                    <a16:creationId xmlns:a16="http://schemas.microsoft.com/office/drawing/2014/main" id="{6116BAC1-3411-B93C-7AFD-53327B489CDF}"/>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204;p47">
                <a:extLst>
                  <a:ext uri="{FF2B5EF4-FFF2-40B4-BE49-F238E27FC236}">
                    <a16:creationId xmlns:a16="http://schemas.microsoft.com/office/drawing/2014/main" id="{AF4D029C-C3DE-457B-4B3C-5380A7AFDFD1}"/>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205;p47">
                <a:extLst>
                  <a:ext uri="{FF2B5EF4-FFF2-40B4-BE49-F238E27FC236}">
                    <a16:creationId xmlns:a16="http://schemas.microsoft.com/office/drawing/2014/main" id="{53980F4E-D27E-D22D-2857-441C833F92F4}"/>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206;p47">
                <a:extLst>
                  <a:ext uri="{FF2B5EF4-FFF2-40B4-BE49-F238E27FC236}">
                    <a16:creationId xmlns:a16="http://schemas.microsoft.com/office/drawing/2014/main" id="{4EA68AFE-38B0-444B-D208-857B52B5D893}"/>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207;p47">
                <a:extLst>
                  <a:ext uri="{FF2B5EF4-FFF2-40B4-BE49-F238E27FC236}">
                    <a16:creationId xmlns:a16="http://schemas.microsoft.com/office/drawing/2014/main" id="{6ECDBA34-DBFC-6DA3-07FC-51D04F52178C}"/>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208;p47">
                <a:extLst>
                  <a:ext uri="{FF2B5EF4-FFF2-40B4-BE49-F238E27FC236}">
                    <a16:creationId xmlns:a16="http://schemas.microsoft.com/office/drawing/2014/main" id="{8480CCF5-DCF2-6653-8C28-7E79AEF2FEAF}"/>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209;p47">
                <a:extLst>
                  <a:ext uri="{FF2B5EF4-FFF2-40B4-BE49-F238E27FC236}">
                    <a16:creationId xmlns:a16="http://schemas.microsoft.com/office/drawing/2014/main" id="{8C3E5165-86FF-1D5E-2E18-581BE0CED360}"/>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210;p47">
                <a:extLst>
                  <a:ext uri="{FF2B5EF4-FFF2-40B4-BE49-F238E27FC236}">
                    <a16:creationId xmlns:a16="http://schemas.microsoft.com/office/drawing/2014/main" id="{89EDFC36-47FD-FD36-7588-C9D5DEEE516A}"/>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211;p47">
                <a:extLst>
                  <a:ext uri="{FF2B5EF4-FFF2-40B4-BE49-F238E27FC236}">
                    <a16:creationId xmlns:a16="http://schemas.microsoft.com/office/drawing/2014/main" id="{91A948EE-6757-3FDA-6B62-D3ACA42F2231}"/>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212;p47">
                <a:extLst>
                  <a:ext uri="{FF2B5EF4-FFF2-40B4-BE49-F238E27FC236}">
                    <a16:creationId xmlns:a16="http://schemas.microsoft.com/office/drawing/2014/main" id="{DEDE313E-F40D-DA11-86D1-BC68C7C0F605}"/>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213;p47">
                <a:extLst>
                  <a:ext uri="{FF2B5EF4-FFF2-40B4-BE49-F238E27FC236}">
                    <a16:creationId xmlns:a16="http://schemas.microsoft.com/office/drawing/2014/main" id="{5B99EF3E-79B1-8974-43AA-9C22EB201694}"/>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214;p47">
                <a:extLst>
                  <a:ext uri="{FF2B5EF4-FFF2-40B4-BE49-F238E27FC236}">
                    <a16:creationId xmlns:a16="http://schemas.microsoft.com/office/drawing/2014/main" id="{40349446-5B95-EF2F-2B7D-B339B2CB6FA7}"/>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215;p47">
                <a:extLst>
                  <a:ext uri="{FF2B5EF4-FFF2-40B4-BE49-F238E27FC236}">
                    <a16:creationId xmlns:a16="http://schemas.microsoft.com/office/drawing/2014/main" id="{3689C9FC-C99F-CAF6-29BA-5902808DF3FC}"/>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216;p47">
                <a:extLst>
                  <a:ext uri="{FF2B5EF4-FFF2-40B4-BE49-F238E27FC236}">
                    <a16:creationId xmlns:a16="http://schemas.microsoft.com/office/drawing/2014/main" id="{794E7CA9-A23B-8A2B-FB1D-2EAF761BAE57}"/>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217;p47">
                <a:extLst>
                  <a:ext uri="{FF2B5EF4-FFF2-40B4-BE49-F238E27FC236}">
                    <a16:creationId xmlns:a16="http://schemas.microsoft.com/office/drawing/2014/main" id="{4D19C744-EC23-B581-B8F3-9EB33B66FC18}"/>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218;p47">
                <a:extLst>
                  <a:ext uri="{FF2B5EF4-FFF2-40B4-BE49-F238E27FC236}">
                    <a16:creationId xmlns:a16="http://schemas.microsoft.com/office/drawing/2014/main" id="{D6727BFF-1441-06A3-6BF8-6AAA38034399}"/>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219;p47">
                <a:extLst>
                  <a:ext uri="{FF2B5EF4-FFF2-40B4-BE49-F238E27FC236}">
                    <a16:creationId xmlns:a16="http://schemas.microsoft.com/office/drawing/2014/main" id="{95542460-9162-7E0F-85EE-5DB8653222E6}"/>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2220;p47">
              <a:extLst>
                <a:ext uri="{FF2B5EF4-FFF2-40B4-BE49-F238E27FC236}">
                  <a16:creationId xmlns:a16="http://schemas.microsoft.com/office/drawing/2014/main" id="{2DF7DA30-EE8C-59CA-566A-FBE3926955FA}"/>
                </a:ext>
              </a:extLst>
            </p:cNvPr>
            <p:cNvGrpSpPr/>
            <p:nvPr/>
          </p:nvGrpSpPr>
          <p:grpSpPr>
            <a:xfrm>
              <a:off x="6243085" y="1707500"/>
              <a:ext cx="555775" cy="553988"/>
              <a:chOff x="6451735" y="1456425"/>
              <a:chExt cx="555775" cy="553988"/>
            </a:xfrm>
          </p:grpSpPr>
          <p:sp>
            <p:nvSpPr>
              <p:cNvPr id="925" name="Google Shape;2221;p47">
                <a:extLst>
                  <a:ext uri="{FF2B5EF4-FFF2-40B4-BE49-F238E27FC236}">
                    <a16:creationId xmlns:a16="http://schemas.microsoft.com/office/drawing/2014/main" id="{47DBF055-26C5-AC7C-F3C0-23EF713126B2}"/>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222;p47">
                <a:extLst>
                  <a:ext uri="{FF2B5EF4-FFF2-40B4-BE49-F238E27FC236}">
                    <a16:creationId xmlns:a16="http://schemas.microsoft.com/office/drawing/2014/main" id="{C5237DEA-C01D-5048-3E68-133FFB4D8928}"/>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223;p47">
                <a:extLst>
                  <a:ext uri="{FF2B5EF4-FFF2-40B4-BE49-F238E27FC236}">
                    <a16:creationId xmlns:a16="http://schemas.microsoft.com/office/drawing/2014/main" id="{490B614A-7C74-6F41-7703-349D92F1AEDB}"/>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224;p47">
                <a:extLst>
                  <a:ext uri="{FF2B5EF4-FFF2-40B4-BE49-F238E27FC236}">
                    <a16:creationId xmlns:a16="http://schemas.microsoft.com/office/drawing/2014/main" id="{405FD7CE-3C6B-74F7-278A-A91B25910752}"/>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225;p47">
                <a:extLst>
                  <a:ext uri="{FF2B5EF4-FFF2-40B4-BE49-F238E27FC236}">
                    <a16:creationId xmlns:a16="http://schemas.microsoft.com/office/drawing/2014/main" id="{50BE7AD6-F238-1990-4612-887EAD7E213E}"/>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226;p47">
                <a:extLst>
                  <a:ext uri="{FF2B5EF4-FFF2-40B4-BE49-F238E27FC236}">
                    <a16:creationId xmlns:a16="http://schemas.microsoft.com/office/drawing/2014/main" id="{F34E5E0C-CDB4-155C-6D2C-6CFA82531DD7}"/>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227;p47">
                <a:extLst>
                  <a:ext uri="{FF2B5EF4-FFF2-40B4-BE49-F238E27FC236}">
                    <a16:creationId xmlns:a16="http://schemas.microsoft.com/office/drawing/2014/main" id="{F16E66E4-B46D-D762-6507-0082EC999188}"/>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228;p47">
                <a:extLst>
                  <a:ext uri="{FF2B5EF4-FFF2-40B4-BE49-F238E27FC236}">
                    <a16:creationId xmlns:a16="http://schemas.microsoft.com/office/drawing/2014/main" id="{C8224508-2135-221F-9A8C-669EB3321FDB}"/>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229;p47">
                <a:extLst>
                  <a:ext uri="{FF2B5EF4-FFF2-40B4-BE49-F238E27FC236}">
                    <a16:creationId xmlns:a16="http://schemas.microsoft.com/office/drawing/2014/main" id="{F5BCB6D9-7F7D-7302-611D-50C4F6875ECB}"/>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230;p47">
                <a:extLst>
                  <a:ext uri="{FF2B5EF4-FFF2-40B4-BE49-F238E27FC236}">
                    <a16:creationId xmlns:a16="http://schemas.microsoft.com/office/drawing/2014/main" id="{45C64F49-6740-C211-736E-771563C59A60}"/>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231;p47">
                <a:extLst>
                  <a:ext uri="{FF2B5EF4-FFF2-40B4-BE49-F238E27FC236}">
                    <a16:creationId xmlns:a16="http://schemas.microsoft.com/office/drawing/2014/main" id="{E3463F30-6D92-1F3D-CCAB-BAB8D7BFCB28}"/>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232;p47">
                <a:extLst>
                  <a:ext uri="{FF2B5EF4-FFF2-40B4-BE49-F238E27FC236}">
                    <a16:creationId xmlns:a16="http://schemas.microsoft.com/office/drawing/2014/main" id="{826E7668-CD32-7DE2-C4F7-2BDD677ED685}"/>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233;p47">
                <a:extLst>
                  <a:ext uri="{FF2B5EF4-FFF2-40B4-BE49-F238E27FC236}">
                    <a16:creationId xmlns:a16="http://schemas.microsoft.com/office/drawing/2014/main" id="{B0DC7446-7BCA-7380-B4D4-A00F8CC19645}"/>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234;p47">
                <a:extLst>
                  <a:ext uri="{FF2B5EF4-FFF2-40B4-BE49-F238E27FC236}">
                    <a16:creationId xmlns:a16="http://schemas.microsoft.com/office/drawing/2014/main" id="{76062AE1-A005-CEE0-8318-CC00889FEEC0}"/>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235;p47">
                <a:extLst>
                  <a:ext uri="{FF2B5EF4-FFF2-40B4-BE49-F238E27FC236}">
                    <a16:creationId xmlns:a16="http://schemas.microsoft.com/office/drawing/2014/main" id="{CBC120BF-2671-21E9-73C1-93E923874F60}"/>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236;p47">
                <a:extLst>
                  <a:ext uri="{FF2B5EF4-FFF2-40B4-BE49-F238E27FC236}">
                    <a16:creationId xmlns:a16="http://schemas.microsoft.com/office/drawing/2014/main" id="{696B6DF1-49B6-27C3-07DE-8E3A2304BE8C}"/>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237;p47">
                <a:extLst>
                  <a:ext uri="{FF2B5EF4-FFF2-40B4-BE49-F238E27FC236}">
                    <a16:creationId xmlns:a16="http://schemas.microsoft.com/office/drawing/2014/main" id="{9289EA7E-6371-7920-4A1F-45B14C4E228B}"/>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238;p47">
                <a:extLst>
                  <a:ext uri="{FF2B5EF4-FFF2-40B4-BE49-F238E27FC236}">
                    <a16:creationId xmlns:a16="http://schemas.microsoft.com/office/drawing/2014/main" id="{59C19DD0-064E-C0E2-CEDC-6DE602A4BBAF}"/>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239;p47">
                <a:extLst>
                  <a:ext uri="{FF2B5EF4-FFF2-40B4-BE49-F238E27FC236}">
                    <a16:creationId xmlns:a16="http://schemas.microsoft.com/office/drawing/2014/main" id="{02365383-B43A-34D1-A9F5-BBFD4985E5F1}"/>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240;p47">
                <a:extLst>
                  <a:ext uri="{FF2B5EF4-FFF2-40B4-BE49-F238E27FC236}">
                    <a16:creationId xmlns:a16="http://schemas.microsoft.com/office/drawing/2014/main" id="{338E8B96-F856-0DC2-57AC-1BCF41B1BE05}"/>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7128771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3" name="Google Shape;867;p37">
            <a:extLst>
              <a:ext uri="{FF2B5EF4-FFF2-40B4-BE49-F238E27FC236}">
                <a16:creationId xmlns:a16="http://schemas.microsoft.com/office/drawing/2014/main" id="{E0DCF2BD-19EA-3DAB-1761-B8EC915D2BE6}"/>
              </a:ext>
            </a:extLst>
          </p:cNvPr>
          <p:cNvSpPr txBox="1">
            <a:spLocks noGrp="1"/>
          </p:cNvSpPr>
          <p:nvPr>
            <p:ph type="title"/>
          </p:nvPr>
        </p:nvSpPr>
        <p:spPr>
          <a:xfrm>
            <a:off x="923703" y="793533"/>
            <a:ext cx="41735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500"/>
              <a:t>Phân tích</a:t>
            </a:r>
            <a:endParaRPr sz="3500"/>
          </a:p>
        </p:txBody>
      </p:sp>
      <p:pic>
        <p:nvPicPr>
          <p:cNvPr id="1408" name="Hình ảnh 1407" descr="Ảnh có chứa văn bản, biểu đồ, hàng, vòng tròn&#10;&#10;Mô tả được tạo tự động">
            <a:extLst>
              <a:ext uri="{FF2B5EF4-FFF2-40B4-BE49-F238E27FC236}">
                <a16:creationId xmlns:a16="http://schemas.microsoft.com/office/drawing/2014/main" id="{C07B7A11-0EFE-DD50-86A3-57B145792A6C}"/>
              </a:ext>
            </a:extLst>
          </p:cNvPr>
          <p:cNvPicPr>
            <a:picLocks noChangeAspect="1"/>
          </p:cNvPicPr>
          <p:nvPr/>
        </p:nvPicPr>
        <p:blipFill>
          <a:blip r:embed="rId3"/>
          <a:stretch>
            <a:fillRect/>
          </a:stretch>
        </p:blipFill>
        <p:spPr>
          <a:xfrm>
            <a:off x="2111821" y="1366233"/>
            <a:ext cx="7968357" cy="5092121"/>
          </a:xfrm>
          <a:prstGeom prst="rect">
            <a:avLst/>
          </a:prstGeom>
        </p:spPr>
      </p:pic>
    </p:spTree>
    <p:extLst>
      <p:ext uri="{BB962C8B-B14F-4D97-AF65-F5344CB8AC3E}">
        <p14:creationId xmlns:p14="http://schemas.microsoft.com/office/powerpoint/2010/main" val="14137096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graphicFrame>
        <p:nvGraphicFramePr>
          <p:cNvPr id="926" name="Bảng 925">
            <a:extLst>
              <a:ext uri="{FF2B5EF4-FFF2-40B4-BE49-F238E27FC236}">
                <a16:creationId xmlns:a16="http://schemas.microsoft.com/office/drawing/2014/main" id="{8A624AE5-69EB-6D2D-FDA7-028309BCEE6F}"/>
              </a:ext>
            </a:extLst>
          </p:cNvPr>
          <p:cNvGraphicFramePr>
            <a:graphicFrameLocks noGrp="1"/>
          </p:cNvGraphicFramePr>
          <p:nvPr>
            <p:extLst>
              <p:ext uri="{D42A27DB-BD31-4B8C-83A1-F6EECF244321}">
                <p14:modId xmlns:p14="http://schemas.microsoft.com/office/powerpoint/2010/main" val="2854867943"/>
              </p:ext>
            </p:extLst>
          </p:nvPr>
        </p:nvGraphicFramePr>
        <p:xfrm>
          <a:off x="961053" y="1604866"/>
          <a:ext cx="10636898" cy="4833251"/>
        </p:xfrm>
        <a:graphic>
          <a:graphicData uri="http://schemas.openxmlformats.org/drawingml/2006/table">
            <a:tbl>
              <a:tblPr firstRow="1" firstCol="1" bandRow="1">
                <a:tableStyleId>{5202B0CA-FC54-4496-8BCA-5EF66A818D29}</a:tableStyleId>
              </a:tblPr>
              <a:tblGrid>
                <a:gridCol w="889910">
                  <a:extLst>
                    <a:ext uri="{9D8B030D-6E8A-4147-A177-3AD203B41FA5}">
                      <a16:colId xmlns:a16="http://schemas.microsoft.com/office/drawing/2014/main" val="965784527"/>
                    </a:ext>
                  </a:extLst>
                </a:gridCol>
                <a:gridCol w="2318829">
                  <a:extLst>
                    <a:ext uri="{9D8B030D-6E8A-4147-A177-3AD203B41FA5}">
                      <a16:colId xmlns:a16="http://schemas.microsoft.com/office/drawing/2014/main" val="2930228076"/>
                    </a:ext>
                  </a:extLst>
                </a:gridCol>
                <a:gridCol w="7428159">
                  <a:extLst>
                    <a:ext uri="{9D8B030D-6E8A-4147-A177-3AD203B41FA5}">
                      <a16:colId xmlns:a16="http://schemas.microsoft.com/office/drawing/2014/main" val="4214813710"/>
                    </a:ext>
                  </a:extLst>
                </a:gridCol>
              </a:tblGrid>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STT</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Tên bảng</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Nội dung</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4237418212"/>
                  </a:ext>
                </a:extLst>
              </a:tr>
              <a:tr h="410576">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1</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NhomChucNang</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tên các nhóm chức năng (Admin, User, Host)</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3379989264"/>
                  </a:ext>
                </a:extLst>
              </a:tr>
              <a:tr h="435238">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2</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ChucNang</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thông tin các chức năng (dùng khi cần nâng cấp)</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3891620127"/>
                  </a:ext>
                </a:extLst>
              </a:tr>
              <a:tr h="329507">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3</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CN_NhomCN</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vi-VN" sz="1500">
                          <a:effectLst/>
                          <a:latin typeface="Montserrat" panose="00000500000000000000" pitchFamily="2" charset="-93"/>
                          <a:cs typeface="Mongolian Baiti" panose="03000500000000000000" pitchFamily="66" charset="0"/>
                        </a:rPr>
                        <a:t>L</a:t>
                      </a:r>
                      <a:r>
                        <a:rPr lang="en-US" sz="1500">
                          <a:effectLst/>
                          <a:latin typeface="Montserrat" panose="00000500000000000000" pitchFamily="2" charset="-93"/>
                          <a:cs typeface="Mongolian Baiti" panose="03000500000000000000" pitchFamily="66" charset="0"/>
                        </a:rPr>
                        <a:t>ưu chức năng của từng nhóm chức năng (dùng khi cần nâng cấp)</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1621164145"/>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4</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NguoiDung</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thông tin người dùng </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3546034339"/>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5</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Game</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thông tin game</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574024573"/>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6</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BinhLuan</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bình luận</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789511887"/>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7</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HinhAnh</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ảnh minh họa game</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4101296645"/>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8</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TheLoai</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danh sách thể</a:t>
                      </a:r>
                      <a:r>
                        <a:rPr lang="vi-VN" sz="1500">
                          <a:effectLst/>
                          <a:latin typeface="Montserrat" panose="00000500000000000000" pitchFamily="2" charset="-93"/>
                          <a:cs typeface="Mongolian Baiti" panose="03000500000000000000" pitchFamily="66" charset="0"/>
                        </a:rPr>
                        <a:t> loại </a:t>
                      </a:r>
                      <a:r>
                        <a:rPr lang="en-US" sz="1500">
                          <a:effectLst/>
                          <a:latin typeface="Montserrat" panose="00000500000000000000" pitchFamily="2" charset="-93"/>
                          <a:cs typeface="Mongolian Baiti" panose="03000500000000000000" pitchFamily="66" charset="0"/>
                        </a:rPr>
                        <a:t>game</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2154204487"/>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9</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ChiTietGame</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thông tin game với thể loại tương ứng</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1862513251"/>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10</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GameDaTai</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danh sách game đã tải</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1286576261"/>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11</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YeuThich</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Lưu danh sách game yêu thích</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269416572"/>
                  </a:ext>
                </a:extLst>
              </a:tr>
              <a:tr h="365793">
                <a:tc>
                  <a:txBody>
                    <a:bodyPr/>
                    <a:lstStyle/>
                    <a:p>
                      <a:pPr algn="ctr">
                        <a:lnSpc>
                          <a:spcPct val="150000"/>
                        </a:lnSpc>
                        <a:spcAft>
                          <a:spcPts val="800"/>
                        </a:spcAft>
                      </a:pPr>
                      <a:r>
                        <a:rPr lang="en-US" sz="1500">
                          <a:effectLst/>
                          <a:latin typeface="Montserrat" panose="00000500000000000000" pitchFamily="2" charset="-93"/>
                          <a:cs typeface="Mongolian Baiti" panose="03000500000000000000" pitchFamily="66" charset="0"/>
                        </a:rPr>
                        <a:t>12</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Menu</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tc>
                  <a:txBody>
                    <a:bodyPr/>
                    <a:lstStyle/>
                    <a:p>
                      <a:pPr algn="just">
                        <a:lnSpc>
                          <a:spcPct val="150000"/>
                        </a:lnSpc>
                        <a:spcAft>
                          <a:spcPts val="800"/>
                        </a:spcAft>
                      </a:pPr>
                      <a:r>
                        <a:rPr lang="en-US" sz="1500">
                          <a:effectLst/>
                          <a:latin typeface="Montserrat" panose="00000500000000000000" pitchFamily="2" charset="-93"/>
                          <a:cs typeface="Mongolian Baiti" panose="03000500000000000000" pitchFamily="66" charset="0"/>
                        </a:rPr>
                        <a:t>Tạo thanh menu (dùng khi cần nâng cấp)</a:t>
                      </a:r>
                      <a:endParaRPr lang="vi-VN" sz="1500">
                        <a:effectLst/>
                        <a:latin typeface="Montserrat" panose="00000500000000000000" pitchFamily="2" charset="-93"/>
                        <a:ea typeface="Calibri" panose="020F0502020204030204" pitchFamily="34" charset="0"/>
                        <a:cs typeface="Mongolian Baiti" panose="03000500000000000000" pitchFamily="66" charset="0"/>
                      </a:endParaRPr>
                    </a:p>
                  </a:txBody>
                  <a:tcPr marL="68580" marR="68580" marT="0" marB="0"/>
                </a:tc>
                <a:extLst>
                  <a:ext uri="{0D108BD9-81ED-4DB2-BD59-A6C34878D82A}">
                    <a16:rowId xmlns:a16="http://schemas.microsoft.com/office/drawing/2014/main" val="1786660587"/>
                  </a:ext>
                </a:extLst>
              </a:tr>
            </a:tbl>
          </a:graphicData>
        </a:graphic>
      </p:graphicFrame>
      <p:sp>
        <p:nvSpPr>
          <p:cNvPr id="2" name="Google Shape;867;p37">
            <a:extLst>
              <a:ext uri="{FF2B5EF4-FFF2-40B4-BE49-F238E27FC236}">
                <a16:creationId xmlns:a16="http://schemas.microsoft.com/office/drawing/2014/main" id="{99816C0F-4119-A7BC-B8B4-4A2A53EC2B4C}"/>
              </a:ext>
            </a:extLst>
          </p:cNvPr>
          <p:cNvSpPr txBox="1">
            <a:spLocks noGrp="1"/>
          </p:cNvSpPr>
          <p:nvPr>
            <p:ph type="title"/>
          </p:nvPr>
        </p:nvSpPr>
        <p:spPr>
          <a:xfrm>
            <a:off x="961054" y="817471"/>
            <a:ext cx="51349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500"/>
              <a:t>Thiết kế hệ thống</a:t>
            </a:r>
            <a:endParaRPr sz="3500"/>
          </a:p>
        </p:txBody>
      </p:sp>
    </p:spTree>
    <p:extLst>
      <p:ext uri="{BB962C8B-B14F-4D97-AF65-F5344CB8AC3E}">
        <p14:creationId xmlns:p14="http://schemas.microsoft.com/office/powerpoint/2010/main" val="13014707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986824" y="2582959"/>
            <a:ext cx="6321200" cy="3137418"/>
          </a:xfrm>
          <a:prstGeom prst="rect">
            <a:avLst/>
          </a:prstGeom>
        </p:spPr>
        <p:txBody>
          <a:bodyPr spcFirstLastPara="1" wrap="square" lIns="121900" tIns="121900" rIns="121900" bIns="121900" anchor="t" anchorCtr="0">
            <a:noAutofit/>
          </a:bodyPr>
          <a:lstStyle/>
          <a:p>
            <a:r>
              <a:rPr lang="en-US"/>
              <a:t>Kết luận</a:t>
            </a:r>
            <a:endParaRPr/>
          </a:p>
        </p:txBody>
      </p:sp>
      <p:sp>
        <p:nvSpPr>
          <p:cNvPr id="758" name="Google Shape;758;p36"/>
          <p:cNvSpPr txBox="1">
            <a:spLocks noGrp="1"/>
          </p:cNvSpPr>
          <p:nvPr>
            <p:ph type="title" idx="2"/>
          </p:nvPr>
        </p:nvSpPr>
        <p:spPr>
          <a:xfrm>
            <a:off x="960000" y="1665333"/>
            <a:ext cx="2270000" cy="1122400"/>
          </a:xfrm>
          <a:prstGeom prst="rect">
            <a:avLst/>
          </a:prstGeom>
        </p:spPr>
        <p:txBody>
          <a:bodyPr spcFirstLastPara="1" wrap="square" lIns="121900" tIns="121900" rIns="121900" bIns="121900" anchor="b" anchorCtr="0">
            <a:noAutofit/>
          </a:bodyPr>
          <a:lstStyle/>
          <a:p>
            <a:r>
              <a:rPr lang="vi-VN"/>
              <a:t>05</a:t>
            </a:r>
            <a:endParaRPr/>
          </a:p>
        </p:txBody>
      </p:sp>
      <p:grpSp>
        <p:nvGrpSpPr>
          <p:cNvPr id="2" name="Google Shape;2068;p47">
            <a:extLst>
              <a:ext uri="{FF2B5EF4-FFF2-40B4-BE49-F238E27FC236}">
                <a16:creationId xmlns:a16="http://schemas.microsoft.com/office/drawing/2014/main" id="{544D5E9F-9178-E734-F46D-180575051FD0}"/>
              </a:ext>
            </a:extLst>
          </p:cNvPr>
          <p:cNvGrpSpPr/>
          <p:nvPr/>
        </p:nvGrpSpPr>
        <p:grpSpPr>
          <a:xfrm>
            <a:off x="6679274" y="1390262"/>
            <a:ext cx="4742384" cy="4450785"/>
            <a:chOff x="5117700" y="1284078"/>
            <a:chExt cx="3198308" cy="3109297"/>
          </a:xfrm>
        </p:grpSpPr>
        <p:grpSp>
          <p:nvGrpSpPr>
            <p:cNvPr id="3" name="Google Shape;2069;p47">
              <a:extLst>
                <a:ext uri="{FF2B5EF4-FFF2-40B4-BE49-F238E27FC236}">
                  <a16:creationId xmlns:a16="http://schemas.microsoft.com/office/drawing/2014/main" id="{6F66743A-0047-B891-FEA0-40C8FCE8F514}"/>
                </a:ext>
              </a:extLst>
            </p:cNvPr>
            <p:cNvGrpSpPr/>
            <p:nvPr/>
          </p:nvGrpSpPr>
          <p:grpSpPr>
            <a:xfrm>
              <a:off x="5117700" y="1334265"/>
              <a:ext cx="3198308" cy="3059110"/>
              <a:chOff x="5117700" y="1334265"/>
              <a:chExt cx="3198308" cy="3059110"/>
            </a:xfrm>
          </p:grpSpPr>
          <p:grpSp>
            <p:nvGrpSpPr>
              <p:cNvPr id="46" name="Google Shape;2070;p47">
                <a:extLst>
                  <a:ext uri="{FF2B5EF4-FFF2-40B4-BE49-F238E27FC236}">
                    <a16:creationId xmlns:a16="http://schemas.microsoft.com/office/drawing/2014/main" id="{4A84DDEC-EE9B-9CC3-EC5C-9BA37BE56D0E}"/>
                  </a:ext>
                </a:extLst>
              </p:cNvPr>
              <p:cNvGrpSpPr/>
              <p:nvPr/>
            </p:nvGrpSpPr>
            <p:grpSpPr>
              <a:xfrm>
                <a:off x="6884953" y="1334265"/>
                <a:ext cx="1431054" cy="2335624"/>
                <a:chOff x="4086200" y="365075"/>
                <a:chExt cx="2363426" cy="3857348"/>
              </a:xfrm>
            </p:grpSpPr>
            <p:sp>
              <p:nvSpPr>
                <p:cNvPr id="885" name="Google Shape;2071;p47">
                  <a:extLst>
                    <a:ext uri="{FF2B5EF4-FFF2-40B4-BE49-F238E27FC236}">
                      <a16:creationId xmlns:a16="http://schemas.microsoft.com/office/drawing/2014/main" id="{63998DAA-FCAC-E31D-00E5-A0725740781D}"/>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072;p47">
                  <a:extLst>
                    <a:ext uri="{FF2B5EF4-FFF2-40B4-BE49-F238E27FC236}">
                      <a16:creationId xmlns:a16="http://schemas.microsoft.com/office/drawing/2014/main" id="{C25EEBD1-A3A3-6D6B-1B04-470C14FD73F7}"/>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073;p47">
                  <a:extLst>
                    <a:ext uri="{FF2B5EF4-FFF2-40B4-BE49-F238E27FC236}">
                      <a16:creationId xmlns:a16="http://schemas.microsoft.com/office/drawing/2014/main" id="{27B65C2F-AB3A-7BF3-3509-E01F0D6B52B2}"/>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074;p47">
                  <a:extLst>
                    <a:ext uri="{FF2B5EF4-FFF2-40B4-BE49-F238E27FC236}">
                      <a16:creationId xmlns:a16="http://schemas.microsoft.com/office/drawing/2014/main" id="{58BA8740-07E8-2992-D095-00E35D6040A6}"/>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075;p47">
                  <a:extLst>
                    <a:ext uri="{FF2B5EF4-FFF2-40B4-BE49-F238E27FC236}">
                      <a16:creationId xmlns:a16="http://schemas.microsoft.com/office/drawing/2014/main" id="{B1A398A0-8A22-2B49-D1B9-486DADD6D584}"/>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076;p47">
                  <a:extLst>
                    <a:ext uri="{FF2B5EF4-FFF2-40B4-BE49-F238E27FC236}">
                      <a16:creationId xmlns:a16="http://schemas.microsoft.com/office/drawing/2014/main" id="{F8A76853-01A1-7CC8-84A8-96F8D88F1789}"/>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077;p47">
                  <a:extLst>
                    <a:ext uri="{FF2B5EF4-FFF2-40B4-BE49-F238E27FC236}">
                      <a16:creationId xmlns:a16="http://schemas.microsoft.com/office/drawing/2014/main" id="{8E20D3D1-000D-F80D-91ED-F016C44EA212}"/>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078;p47">
                  <a:extLst>
                    <a:ext uri="{FF2B5EF4-FFF2-40B4-BE49-F238E27FC236}">
                      <a16:creationId xmlns:a16="http://schemas.microsoft.com/office/drawing/2014/main" id="{DD9A7673-2F7F-42A3-7473-B58F21E2D67F}"/>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079;p47">
                  <a:extLst>
                    <a:ext uri="{FF2B5EF4-FFF2-40B4-BE49-F238E27FC236}">
                      <a16:creationId xmlns:a16="http://schemas.microsoft.com/office/drawing/2014/main" id="{877C5780-59CB-1B71-D92C-873A92C4483D}"/>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080;p47">
                  <a:extLst>
                    <a:ext uri="{FF2B5EF4-FFF2-40B4-BE49-F238E27FC236}">
                      <a16:creationId xmlns:a16="http://schemas.microsoft.com/office/drawing/2014/main" id="{1EEE2C85-6092-986F-C775-9C9E898AE56D}"/>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081;p47">
                  <a:extLst>
                    <a:ext uri="{FF2B5EF4-FFF2-40B4-BE49-F238E27FC236}">
                      <a16:creationId xmlns:a16="http://schemas.microsoft.com/office/drawing/2014/main" id="{9C3F64F2-2FBB-77BB-9561-5311627A193C}"/>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082;p47">
                  <a:extLst>
                    <a:ext uri="{FF2B5EF4-FFF2-40B4-BE49-F238E27FC236}">
                      <a16:creationId xmlns:a16="http://schemas.microsoft.com/office/drawing/2014/main" id="{D7F1D1E7-05F3-2BEA-009E-EF9DF8C5284C}"/>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083;p47">
                  <a:extLst>
                    <a:ext uri="{FF2B5EF4-FFF2-40B4-BE49-F238E27FC236}">
                      <a16:creationId xmlns:a16="http://schemas.microsoft.com/office/drawing/2014/main" id="{EF0DA2C5-B3E5-FA7B-2C82-2A02DFFF7D61}"/>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084;p47">
                  <a:extLst>
                    <a:ext uri="{FF2B5EF4-FFF2-40B4-BE49-F238E27FC236}">
                      <a16:creationId xmlns:a16="http://schemas.microsoft.com/office/drawing/2014/main" id="{DFC66027-D360-87CA-8C3E-BC336A6D1F6E}"/>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085;p47">
                  <a:extLst>
                    <a:ext uri="{FF2B5EF4-FFF2-40B4-BE49-F238E27FC236}">
                      <a16:creationId xmlns:a16="http://schemas.microsoft.com/office/drawing/2014/main" id="{9EE2BE17-4675-7CC5-C5E0-C58E46271268}"/>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086;p47">
                  <a:extLst>
                    <a:ext uri="{FF2B5EF4-FFF2-40B4-BE49-F238E27FC236}">
                      <a16:creationId xmlns:a16="http://schemas.microsoft.com/office/drawing/2014/main" id="{E43F5AFC-0826-8314-A63C-D419577924A4}"/>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087;p47">
                  <a:extLst>
                    <a:ext uri="{FF2B5EF4-FFF2-40B4-BE49-F238E27FC236}">
                      <a16:creationId xmlns:a16="http://schemas.microsoft.com/office/drawing/2014/main" id="{534BBD0A-E83F-43FC-2E58-F718D9653CCE}"/>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088;p47">
                  <a:extLst>
                    <a:ext uri="{FF2B5EF4-FFF2-40B4-BE49-F238E27FC236}">
                      <a16:creationId xmlns:a16="http://schemas.microsoft.com/office/drawing/2014/main" id="{219818F2-449C-2120-2CBE-D03D9F0052FA}"/>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089;p47">
                  <a:extLst>
                    <a:ext uri="{FF2B5EF4-FFF2-40B4-BE49-F238E27FC236}">
                      <a16:creationId xmlns:a16="http://schemas.microsoft.com/office/drawing/2014/main" id="{0735D29F-1BA0-4350-A44F-9B3CF5A7E466}"/>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090;p47">
                  <a:extLst>
                    <a:ext uri="{FF2B5EF4-FFF2-40B4-BE49-F238E27FC236}">
                      <a16:creationId xmlns:a16="http://schemas.microsoft.com/office/drawing/2014/main" id="{F7C67673-1144-4428-2403-22865F9CA473}"/>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091;p47">
                  <a:extLst>
                    <a:ext uri="{FF2B5EF4-FFF2-40B4-BE49-F238E27FC236}">
                      <a16:creationId xmlns:a16="http://schemas.microsoft.com/office/drawing/2014/main" id="{30115497-6D26-7E38-56F0-D9895E018F8A}"/>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092;p47">
                  <a:extLst>
                    <a:ext uri="{FF2B5EF4-FFF2-40B4-BE49-F238E27FC236}">
                      <a16:creationId xmlns:a16="http://schemas.microsoft.com/office/drawing/2014/main" id="{1731597E-B3C6-C020-790F-D167A476B9AA}"/>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093;p47">
                  <a:extLst>
                    <a:ext uri="{FF2B5EF4-FFF2-40B4-BE49-F238E27FC236}">
                      <a16:creationId xmlns:a16="http://schemas.microsoft.com/office/drawing/2014/main" id="{1E9AC677-3606-5548-FA3A-5B4C07128CAB}"/>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094;p47">
                  <a:extLst>
                    <a:ext uri="{FF2B5EF4-FFF2-40B4-BE49-F238E27FC236}">
                      <a16:creationId xmlns:a16="http://schemas.microsoft.com/office/drawing/2014/main" id="{E746A747-C235-5624-744C-53679D18B148}"/>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095;p47">
                  <a:extLst>
                    <a:ext uri="{FF2B5EF4-FFF2-40B4-BE49-F238E27FC236}">
                      <a16:creationId xmlns:a16="http://schemas.microsoft.com/office/drawing/2014/main" id="{B4B6E76C-BE71-700F-38EB-D0A3F81C31B6}"/>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096;p47">
                  <a:extLst>
                    <a:ext uri="{FF2B5EF4-FFF2-40B4-BE49-F238E27FC236}">
                      <a16:creationId xmlns:a16="http://schemas.microsoft.com/office/drawing/2014/main" id="{A8D6269C-401A-7115-CFCD-85DB3F0A5EA3}"/>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097;p47">
                  <a:extLst>
                    <a:ext uri="{FF2B5EF4-FFF2-40B4-BE49-F238E27FC236}">
                      <a16:creationId xmlns:a16="http://schemas.microsoft.com/office/drawing/2014/main" id="{42862D44-4FCB-262A-40FE-80AE39F08E66}"/>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098;p47">
                  <a:extLst>
                    <a:ext uri="{FF2B5EF4-FFF2-40B4-BE49-F238E27FC236}">
                      <a16:creationId xmlns:a16="http://schemas.microsoft.com/office/drawing/2014/main" id="{3E4DB39C-5DA7-827C-4070-A6CA76A25855}"/>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099;p47">
                  <a:extLst>
                    <a:ext uri="{FF2B5EF4-FFF2-40B4-BE49-F238E27FC236}">
                      <a16:creationId xmlns:a16="http://schemas.microsoft.com/office/drawing/2014/main" id="{AEC81FCE-1D26-C8DE-ACB5-31DE280C6741}"/>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100;p47">
                  <a:extLst>
                    <a:ext uri="{FF2B5EF4-FFF2-40B4-BE49-F238E27FC236}">
                      <a16:creationId xmlns:a16="http://schemas.microsoft.com/office/drawing/2014/main" id="{7E40CEBF-687B-3697-15A9-4895B9C93280}"/>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101;p47">
                  <a:extLst>
                    <a:ext uri="{FF2B5EF4-FFF2-40B4-BE49-F238E27FC236}">
                      <a16:creationId xmlns:a16="http://schemas.microsoft.com/office/drawing/2014/main" id="{374E9D96-BC72-8A77-2DB4-5D2E0B853D06}"/>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102;p47">
                  <a:extLst>
                    <a:ext uri="{FF2B5EF4-FFF2-40B4-BE49-F238E27FC236}">
                      <a16:creationId xmlns:a16="http://schemas.microsoft.com/office/drawing/2014/main" id="{860B4C73-E04C-FA3E-AA52-A74D9C683C38}"/>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103;p47">
                  <a:extLst>
                    <a:ext uri="{FF2B5EF4-FFF2-40B4-BE49-F238E27FC236}">
                      <a16:creationId xmlns:a16="http://schemas.microsoft.com/office/drawing/2014/main" id="{0AAC4C1A-3AFE-5CEC-E5EA-DB1E015E289D}"/>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104;p47">
                  <a:extLst>
                    <a:ext uri="{FF2B5EF4-FFF2-40B4-BE49-F238E27FC236}">
                      <a16:creationId xmlns:a16="http://schemas.microsoft.com/office/drawing/2014/main" id="{55B07B56-8631-E03D-0C2C-4338527B0EA5}"/>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105;p47">
                  <a:extLst>
                    <a:ext uri="{FF2B5EF4-FFF2-40B4-BE49-F238E27FC236}">
                      <a16:creationId xmlns:a16="http://schemas.microsoft.com/office/drawing/2014/main" id="{2ED4AD62-6F44-F49D-B1E5-1BAB85FDB1FE}"/>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106;p47">
                  <a:extLst>
                    <a:ext uri="{FF2B5EF4-FFF2-40B4-BE49-F238E27FC236}">
                      <a16:creationId xmlns:a16="http://schemas.microsoft.com/office/drawing/2014/main" id="{9E437780-1B02-153F-00F2-353A348A0731}"/>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107;p47">
                <a:extLst>
                  <a:ext uri="{FF2B5EF4-FFF2-40B4-BE49-F238E27FC236}">
                    <a16:creationId xmlns:a16="http://schemas.microsoft.com/office/drawing/2014/main" id="{171386CA-FA64-0E40-6E00-27225D165529}"/>
                  </a:ext>
                </a:extLst>
              </p:cNvPr>
              <p:cNvGrpSpPr/>
              <p:nvPr/>
            </p:nvGrpSpPr>
            <p:grpSpPr>
              <a:xfrm>
                <a:off x="5117700" y="2356524"/>
                <a:ext cx="2151000" cy="2036851"/>
                <a:chOff x="3496500" y="2571724"/>
                <a:chExt cx="2151000" cy="2036851"/>
              </a:xfrm>
            </p:grpSpPr>
            <p:sp>
              <p:nvSpPr>
                <p:cNvPr id="48" name="Google Shape;2108;p47">
                  <a:extLst>
                    <a:ext uri="{FF2B5EF4-FFF2-40B4-BE49-F238E27FC236}">
                      <a16:creationId xmlns:a16="http://schemas.microsoft.com/office/drawing/2014/main" id="{CEB3A516-1F49-A5F9-92B9-EC8BA30CA328}"/>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2109;p47">
                  <a:extLst>
                    <a:ext uri="{FF2B5EF4-FFF2-40B4-BE49-F238E27FC236}">
                      <a16:creationId xmlns:a16="http://schemas.microsoft.com/office/drawing/2014/main" id="{6460A57C-A49F-DF5B-FD76-83693774CD65}"/>
                    </a:ext>
                  </a:extLst>
                </p:cNvPr>
                <p:cNvGrpSpPr/>
                <p:nvPr/>
              </p:nvGrpSpPr>
              <p:grpSpPr>
                <a:xfrm>
                  <a:off x="3793882" y="2571724"/>
                  <a:ext cx="1391302" cy="1923996"/>
                  <a:chOff x="5016125" y="652800"/>
                  <a:chExt cx="2922289" cy="4041160"/>
                </a:xfrm>
              </p:grpSpPr>
              <p:sp>
                <p:nvSpPr>
                  <p:cNvPr id="50" name="Google Shape;2110;p47">
                    <a:extLst>
                      <a:ext uri="{FF2B5EF4-FFF2-40B4-BE49-F238E27FC236}">
                        <a16:creationId xmlns:a16="http://schemas.microsoft.com/office/drawing/2014/main" id="{07BB381A-C73B-C25B-138D-0D33DD91194C}"/>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1;p47">
                    <a:extLst>
                      <a:ext uri="{FF2B5EF4-FFF2-40B4-BE49-F238E27FC236}">
                        <a16:creationId xmlns:a16="http://schemas.microsoft.com/office/drawing/2014/main" id="{1F4220A6-EADB-51CD-E601-31605CC71A86}"/>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12;p47">
                    <a:extLst>
                      <a:ext uri="{FF2B5EF4-FFF2-40B4-BE49-F238E27FC236}">
                        <a16:creationId xmlns:a16="http://schemas.microsoft.com/office/drawing/2014/main" id="{A039A328-9548-D830-7FE6-56D393B5BEF2}"/>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13;p47">
                    <a:extLst>
                      <a:ext uri="{FF2B5EF4-FFF2-40B4-BE49-F238E27FC236}">
                        <a16:creationId xmlns:a16="http://schemas.microsoft.com/office/drawing/2014/main" id="{C6A837D2-8324-B362-8C73-E949F26D0368}"/>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14;p47">
                    <a:extLst>
                      <a:ext uri="{FF2B5EF4-FFF2-40B4-BE49-F238E27FC236}">
                        <a16:creationId xmlns:a16="http://schemas.microsoft.com/office/drawing/2014/main" id="{A03EAFC0-FFA9-F59E-39BE-E59019978297}"/>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15;p47">
                    <a:extLst>
                      <a:ext uri="{FF2B5EF4-FFF2-40B4-BE49-F238E27FC236}">
                        <a16:creationId xmlns:a16="http://schemas.microsoft.com/office/drawing/2014/main" id="{9BCE820E-09DF-EFD9-C8B9-51113BAEC1BE}"/>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16;p47">
                    <a:extLst>
                      <a:ext uri="{FF2B5EF4-FFF2-40B4-BE49-F238E27FC236}">
                        <a16:creationId xmlns:a16="http://schemas.microsoft.com/office/drawing/2014/main" id="{8F10FA22-3FF7-CAAB-AB78-3521E8F3F400}"/>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7;p47">
                    <a:extLst>
                      <a:ext uri="{FF2B5EF4-FFF2-40B4-BE49-F238E27FC236}">
                        <a16:creationId xmlns:a16="http://schemas.microsoft.com/office/drawing/2014/main" id="{043F80A7-D486-A568-F02E-5DFDFAB48CB5}"/>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8;p47">
                    <a:extLst>
                      <a:ext uri="{FF2B5EF4-FFF2-40B4-BE49-F238E27FC236}">
                        <a16:creationId xmlns:a16="http://schemas.microsoft.com/office/drawing/2014/main" id="{E1B7537D-B191-883C-568F-A0D81D5FAF76}"/>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9;p47">
                    <a:extLst>
                      <a:ext uri="{FF2B5EF4-FFF2-40B4-BE49-F238E27FC236}">
                        <a16:creationId xmlns:a16="http://schemas.microsoft.com/office/drawing/2014/main" id="{014BC2B0-F76B-39AC-861D-D0A16AAB1C36}"/>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20;p47">
                    <a:extLst>
                      <a:ext uri="{FF2B5EF4-FFF2-40B4-BE49-F238E27FC236}">
                        <a16:creationId xmlns:a16="http://schemas.microsoft.com/office/drawing/2014/main" id="{E348BC0F-19BF-76B9-232E-D945CAB4E2D7}"/>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21;p47">
                    <a:extLst>
                      <a:ext uri="{FF2B5EF4-FFF2-40B4-BE49-F238E27FC236}">
                        <a16:creationId xmlns:a16="http://schemas.microsoft.com/office/drawing/2014/main" id="{4DD3CCBA-FCD3-10E9-4DC4-F1F70C2B881A}"/>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2;p47">
                    <a:extLst>
                      <a:ext uri="{FF2B5EF4-FFF2-40B4-BE49-F238E27FC236}">
                        <a16:creationId xmlns:a16="http://schemas.microsoft.com/office/drawing/2014/main" id="{3901FECC-EFFA-09FE-4D4A-C717C6567072}"/>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23;p47">
                    <a:extLst>
                      <a:ext uri="{FF2B5EF4-FFF2-40B4-BE49-F238E27FC236}">
                        <a16:creationId xmlns:a16="http://schemas.microsoft.com/office/drawing/2014/main" id="{39525B1F-8593-32FE-92A8-CB134B437C86}"/>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124;p47">
                    <a:extLst>
                      <a:ext uri="{FF2B5EF4-FFF2-40B4-BE49-F238E27FC236}">
                        <a16:creationId xmlns:a16="http://schemas.microsoft.com/office/drawing/2014/main" id="{5AE79705-17E1-2EAD-6B71-53EE475951D0}"/>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125;p47">
                    <a:extLst>
                      <a:ext uri="{FF2B5EF4-FFF2-40B4-BE49-F238E27FC236}">
                        <a16:creationId xmlns:a16="http://schemas.microsoft.com/office/drawing/2014/main" id="{B7259A84-A2FC-0C29-248E-241CEAC9B94B}"/>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126;p47">
                    <a:extLst>
                      <a:ext uri="{FF2B5EF4-FFF2-40B4-BE49-F238E27FC236}">
                        <a16:creationId xmlns:a16="http://schemas.microsoft.com/office/drawing/2014/main" id="{DE973F06-A09F-9577-024F-72704E19E3FD}"/>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127;p47">
                    <a:extLst>
                      <a:ext uri="{FF2B5EF4-FFF2-40B4-BE49-F238E27FC236}">
                        <a16:creationId xmlns:a16="http://schemas.microsoft.com/office/drawing/2014/main" id="{3B037EC5-9FFE-B604-BAB0-0541B4114F9F}"/>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128;p47">
                    <a:extLst>
                      <a:ext uri="{FF2B5EF4-FFF2-40B4-BE49-F238E27FC236}">
                        <a16:creationId xmlns:a16="http://schemas.microsoft.com/office/drawing/2014/main" id="{798E06A8-7D84-8EF1-1C28-4864298B83E8}"/>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129;p47">
                    <a:extLst>
                      <a:ext uri="{FF2B5EF4-FFF2-40B4-BE49-F238E27FC236}">
                        <a16:creationId xmlns:a16="http://schemas.microsoft.com/office/drawing/2014/main" id="{1CC028E5-94FF-71BA-260C-6B799529D98D}"/>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130;p47">
                    <a:extLst>
                      <a:ext uri="{FF2B5EF4-FFF2-40B4-BE49-F238E27FC236}">
                        <a16:creationId xmlns:a16="http://schemas.microsoft.com/office/drawing/2014/main" id="{9A66EDDF-27D9-75BB-AD96-C00EA81F1754}"/>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131;p47">
                    <a:extLst>
                      <a:ext uri="{FF2B5EF4-FFF2-40B4-BE49-F238E27FC236}">
                        <a16:creationId xmlns:a16="http://schemas.microsoft.com/office/drawing/2014/main" id="{F4A0C59C-773B-08C2-F6B9-0CDB84B40659}"/>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132;p47">
                    <a:extLst>
                      <a:ext uri="{FF2B5EF4-FFF2-40B4-BE49-F238E27FC236}">
                        <a16:creationId xmlns:a16="http://schemas.microsoft.com/office/drawing/2014/main" id="{6E5A83FC-569D-9411-E7DF-EA47DFEA9D00}"/>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133;p47">
                    <a:extLst>
                      <a:ext uri="{FF2B5EF4-FFF2-40B4-BE49-F238E27FC236}">
                        <a16:creationId xmlns:a16="http://schemas.microsoft.com/office/drawing/2014/main" id="{E9FBAF5C-1CD8-6B7D-0733-DD75B14023E0}"/>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34;p47">
                    <a:extLst>
                      <a:ext uri="{FF2B5EF4-FFF2-40B4-BE49-F238E27FC236}">
                        <a16:creationId xmlns:a16="http://schemas.microsoft.com/office/drawing/2014/main" id="{6271361A-67CF-7D07-C8F2-D2F779894F2E}"/>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35;p47">
                    <a:extLst>
                      <a:ext uri="{FF2B5EF4-FFF2-40B4-BE49-F238E27FC236}">
                        <a16:creationId xmlns:a16="http://schemas.microsoft.com/office/drawing/2014/main" id="{CE7E3197-7178-1A55-67C0-D9696A96095E}"/>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36;p47">
                    <a:extLst>
                      <a:ext uri="{FF2B5EF4-FFF2-40B4-BE49-F238E27FC236}">
                        <a16:creationId xmlns:a16="http://schemas.microsoft.com/office/drawing/2014/main" id="{8231BA5D-A832-59E6-96B3-AD8685AF19E2}"/>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37;p47">
                    <a:extLst>
                      <a:ext uri="{FF2B5EF4-FFF2-40B4-BE49-F238E27FC236}">
                        <a16:creationId xmlns:a16="http://schemas.microsoft.com/office/drawing/2014/main" id="{8C851FE2-8846-57EC-DBF9-9B5E7DA790C1}"/>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38;p47">
                    <a:extLst>
                      <a:ext uri="{FF2B5EF4-FFF2-40B4-BE49-F238E27FC236}">
                        <a16:creationId xmlns:a16="http://schemas.microsoft.com/office/drawing/2014/main" id="{82FCDF96-5806-8F2F-4AD6-CA79981544E6}"/>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39;p47">
                    <a:extLst>
                      <a:ext uri="{FF2B5EF4-FFF2-40B4-BE49-F238E27FC236}">
                        <a16:creationId xmlns:a16="http://schemas.microsoft.com/office/drawing/2014/main" id="{326689F1-FA52-12C0-7055-3FA81D907D77}"/>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40;p47">
                    <a:extLst>
                      <a:ext uri="{FF2B5EF4-FFF2-40B4-BE49-F238E27FC236}">
                        <a16:creationId xmlns:a16="http://schemas.microsoft.com/office/drawing/2014/main" id="{4B7D2DCE-133E-090C-0C04-B1ACA8097E80}"/>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41;p47">
                    <a:extLst>
                      <a:ext uri="{FF2B5EF4-FFF2-40B4-BE49-F238E27FC236}">
                        <a16:creationId xmlns:a16="http://schemas.microsoft.com/office/drawing/2014/main" id="{45EEF6E3-026C-2CE7-C733-B22E3A6E7239}"/>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42;p47">
                    <a:extLst>
                      <a:ext uri="{FF2B5EF4-FFF2-40B4-BE49-F238E27FC236}">
                        <a16:creationId xmlns:a16="http://schemas.microsoft.com/office/drawing/2014/main" id="{84E1711E-F590-2B1C-168F-2412C809030F}"/>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43;p47">
                    <a:extLst>
                      <a:ext uri="{FF2B5EF4-FFF2-40B4-BE49-F238E27FC236}">
                        <a16:creationId xmlns:a16="http://schemas.microsoft.com/office/drawing/2014/main" id="{E7B86620-EC32-D74C-C59C-69E6FE05398D}"/>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44;p47">
                    <a:extLst>
                      <a:ext uri="{FF2B5EF4-FFF2-40B4-BE49-F238E27FC236}">
                        <a16:creationId xmlns:a16="http://schemas.microsoft.com/office/drawing/2014/main" id="{760AF809-E1B3-3DD9-D156-D4FC25692E2D}"/>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45;p47">
                    <a:extLst>
                      <a:ext uri="{FF2B5EF4-FFF2-40B4-BE49-F238E27FC236}">
                        <a16:creationId xmlns:a16="http://schemas.microsoft.com/office/drawing/2014/main" id="{662986FB-9DB9-2B09-AB56-94202ADEF110}"/>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46;p47">
                    <a:extLst>
                      <a:ext uri="{FF2B5EF4-FFF2-40B4-BE49-F238E27FC236}">
                        <a16:creationId xmlns:a16="http://schemas.microsoft.com/office/drawing/2014/main" id="{C88CFB1E-65DD-C07C-5609-6C178C29C483}"/>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47;p47">
                    <a:extLst>
                      <a:ext uri="{FF2B5EF4-FFF2-40B4-BE49-F238E27FC236}">
                        <a16:creationId xmlns:a16="http://schemas.microsoft.com/office/drawing/2014/main" id="{FF638B55-E07A-DF16-CC9A-828BD06E44A7}"/>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48;p47">
                    <a:extLst>
                      <a:ext uri="{FF2B5EF4-FFF2-40B4-BE49-F238E27FC236}">
                        <a16:creationId xmlns:a16="http://schemas.microsoft.com/office/drawing/2014/main" id="{6E4CEB35-AB35-92A8-4883-B84519F89628}"/>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49;p47">
                    <a:extLst>
                      <a:ext uri="{FF2B5EF4-FFF2-40B4-BE49-F238E27FC236}">
                        <a16:creationId xmlns:a16="http://schemas.microsoft.com/office/drawing/2014/main" id="{10A9988F-933A-9F3D-17B2-5FF96849D063}"/>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50;p47">
                    <a:extLst>
                      <a:ext uri="{FF2B5EF4-FFF2-40B4-BE49-F238E27FC236}">
                        <a16:creationId xmlns:a16="http://schemas.microsoft.com/office/drawing/2014/main" id="{5A568517-8AF4-5DC0-258A-BF0BBF13655B}"/>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51;p47">
                    <a:extLst>
                      <a:ext uri="{FF2B5EF4-FFF2-40B4-BE49-F238E27FC236}">
                        <a16:creationId xmlns:a16="http://schemas.microsoft.com/office/drawing/2014/main" id="{8049B6D9-194F-BFBB-67DF-4E956CD71B4D}"/>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52;p47">
                    <a:extLst>
                      <a:ext uri="{FF2B5EF4-FFF2-40B4-BE49-F238E27FC236}">
                        <a16:creationId xmlns:a16="http://schemas.microsoft.com/office/drawing/2014/main" id="{63F6A6CB-8945-2E60-F682-56C581DD4787}"/>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53;p47">
                    <a:extLst>
                      <a:ext uri="{FF2B5EF4-FFF2-40B4-BE49-F238E27FC236}">
                        <a16:creationId xmlns:a16="http://schemas.microsoft.com/office/drawing/2014/main" id="{5CF01550-71C9-B0C4-204E-82C4B461BDE0}"/>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54;p47">
                    <a:extLst>
                      <a:ext uri="{FF2B5EF4-FFF2-40B4-BE49-F238E27FC236}">
                        <a16:creationId xmlns:a16="http://schemas.microsoft.com/office/drawing/2014/main" id="{EA190CE2-EDB4-7873-A046-600B638CE784}"/>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55;p47">
                    <a:extLst>
                      <a:ext uri="{FF2B5EF4-FFF2-40B4-BE49-F238E27FC236}">
                        <a16:creationId xmlns:a16="http://schemas.microsoft.com/office/drawing/2014/main" id="{73EAD6F6-CF40-6318-08F4-645C35D37B36}"/>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56;p47">
                    <a:extLst>
                      <a:ext uri="{FF2B5EF4-FFF2-40B4-BE49-F238E27FC236}">
                        <a16:creationId xmlns:a16="http://schemas.microsoft.com/office/drawing/2014/main" id="{BA6522B7-D70F-467A-1B5B-D1764247CCD9}"/>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57;p47">
                    <a:extLst>
                      <a:ext uri="{FF2B5EF4-FFF2-40B4-BE49-F238E27FC236}">
                        <a16:creationId xmlns:a16="http://schemas.microsoft.com/office/drawing/2014/main" id="{569070B2-B42A-981A-552D-61A237F2CAC6}"/>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58;p47">
                    <a:extLst>
                      <a:ext uri="{FF2B5EF4-FFF2-40B4-BE49-F238E27FC236}">
                        <a16:creationId xmlns:a16="http://schemas.microsoft.com/office/drawing/2014/main" id="{BE0AF8A7-6DCD-897C-AB62-A80565B25036}"/>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59;p47">
                    <a:extLst>
                      <a:ext uri="{FF2B5EF4-FFF2-40B4-BE49-F238E27FC236}">
                        <a16:creationId xmlns:a16="http://schemas.microsoft.com/office/drawing/2014/main" id="{F1454810-0293-95B7-A3C1-3029F8898074}"/>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60;p47">
                    <a:extLst>
                      <a:ext uri="{FF2B5EF4-FFF2-40B4-BE49-F238E27FC236}">
                        <a16:creationId xmlns:a16="http://schemas.microsoft.com/office/drawing/2014/main" id="{EEB779C4-CFC4-6823-4AC6-3AB0550D3FEB}"/>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61;p47">
                    <a:extLst>
                      <a:ext uri="{FF2B5EF4-FFF2-40B4-BE49-F238E27FC236}">
                        <a16:creationId xmlns:a16="http://schemas.microsoft.com/office/drawing/2014/main" id="{776E84B9-0419-448A-3B89-ABA93CB035C2}"/>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62;p47">
                    <a:extLst>
                      <a:ext uri="{FF2B5EF4-FFF2-40B4-BE49-F238E27FC236}">
                        <a16:creationId xmlns:a16="http://schemas.microsoft.com/office/drawing/2014/main" id="{388B76FB-EEB5-8DEA-047C-41A5FA7B08E3}"/>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63;p47">
                    <a:extLst>
                      <a:ext uri="{FF2B5EF4-FFF2-40B4-BE49-F238E27FC236}">
                        <a16:creationId xmlns:a16="http://schemas.microsoft.com/office/drawing/2014/main" id="{EE5C179D-6AE1-310D-C3FE-BB3FF51AB3A8}"/>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64;p47">
                    <a:extLst>
                      <a:ext uri="{FF2B5EF4-FFF2-40B4-BE49-F238E27FC236}">
                        <a16:creationId xmlns:a16="http://schemas.microsoft.com/office/drawing/2014/main" id="{D25A24A3-6FB4-DFB1-F816-5C6C846497F8}"/>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65;p47">
                    <a:extLst>
                      <a:ext uri="{FF2B5EF4-FFF2-40B4-BE49-F238E27FC236}">
                        <a16:creationId xmlns:a16="http://schemas.microsoft.com/office/drawing/2014/main" id="{D3D89BC4-56D9-0A34-823C-288C10C09619}"/>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66;p47">
                    <a:extLst>
                      <a:ext uri="{FF2B5EF4-FFF2-40B4-BE49-F238E27FC236}">
                        <a16:creationId xmlns:a16="http://schemas.microsoft.com/office/drawing/2014/main" id="{6741C1C6-766D-E438-AC32-6027F4B2D737}"/>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67;p47">
                    <a:extLst>
                      <a:ext uri="{FF2B5EF4-FFF2-40B4-BE49-F238E27FC236}">
                        <a16:creationId xmlns:a16="http://schemas.microsoft.com/office/drawing/2014/main" id="{FDF0AA93-CB5D-52F5-C5E9-959C305BE0B2}"/>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68;p47">
                    <a:extLst>
                      <a:ext uri="{FF2B5EF4-FFF2-40B4-BE49-F238E27FC236}">
                        <a16:creationId xmlns:a16="http://schemas.microsoft.com/office/drawing/2014/main" id="{A04C6524-D39D-8A9F-6F95-60A83AD446D8}"/>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69;p47">
                    <a:extLst>
                      <a:ext uri="{FF2B5EF4-FFF2-40B4-BE49-F238E27FC236}">
                        <a16:creationId xmlns:a16="http://schemas.microsoft.com/office/drawing/2014/main" id="{7B681227-9E8D-2E7C-C204-D34449D326FF}"/>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70;p47">
                    <a:extLst>
                      <a:ext uri="{FF2B5EF4-FFF2-40B4-BE49-F238E27FC236}">
                        <a16:creationId xmlns:a16="http://schemas.microsoft.com/office/drawing/2014/main" id="{D2228A6A-0516-2DB4-EBD6-54A912206634}"/>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71;p47">
                    <a:extLst>
                      <a:ext uri="{FF2B5EF4-FFF2-40B4-BE49-F238E27FC236}">
                        <a16:creationId xmlns:a16="http://schemas.microsoft.com/office/drawing/2014/main" id="{C3F00BE4-BF44-A9C8-4014-43FF8FB08373}"/>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72;p47">
                    <a:extLst>
                      <a:ext uri="{FF2B5EF4-FFF2-40B4-BE49-F238E27FC236}">
                        <a16:creationId xmlns:a16="http://schemas.microsoft.com/office/drawing/2014/main" id="{9F82E67D-3803-D2C3-04F9-7F5C56CF6858}"/>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73;p47">
                    <a:extLst>
                      <a:ext uri="{FF2B5EF4-FFF2-40B4-BE49-F238E27FC236}">
                        <a16:creationId xmlns:a16="http://schemas.microsoft.com/office/drawing/2014/main" id="{B9BCF3F3-2D1E-9675-FB5B-02519B66F597}"/>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74;p47">
                    <a:extLst>
                      <a:ext uri="{FF2B5EF4-FFF2-40B4-BE49-F238E27FC236}">
                        <a16:creationId xmlns:a16="http://schemas.microsoft.com/office/drawing/2014/main" id="{13523915-C18C-A342-4237-BCDBB34493C6}"/>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75;p47">
                    <a:extLst>
                      <a:ext uri="{FF2B5EF4-FFF2-40B4-BE49-F238E27FC236}">
                        <a16:creationId xmlns:a16="http://schemas.microsoft.com/office/drawing/2014/main" id="{D1ADF47A-4543-2883-1329-E67C509103DD}"/>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76;p47">
                    <a:extLst>
                      <a:ext uri="{FF2B5EF4-FFF2-40B4-BE49-F238E27FC236}">
                        <a16:creationId xmlns:a16="http://schemas.microsoft.com/office/drawing/2014/main" id="{2A47937A-166A-B14B-DF65-9336EC6FE7A1}"/>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177;p47">
                    <a:extLst>
                      <a:ext uri="{FF2B5EF4-FFF2-40B4-BE49-F238E27FC236}">
                        <a16:creationId xmlns:a16="http://schemas.microsoft.com/office/drawing/2014/main" id="{79A559DA-0FDD-58E8-1378-97E3218A1F0E}"/>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178;p47">
                    <a:extLst>
                      <a:ext uri="{FF2B5EF4-FFF2-40B4-BE49-F238E27FC236}">
                        <a16:creationId xmlns:a16="http://schemas.microsoft.com/office/drawing/2014/main" id="{6319AA22-E4FC-FE4D-0A0C-4182FCDDF425}"/>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179;p47">
                    <a:extLst>
                      <a:ext uri="{FF2B5EF4-FFF2-40B4-BE49-F238E27FC236}">
                        <a16:creationId xmlns:a16="http://schemas.microsoft.com/office/drawing/2014/main" id="{26EBCEEF-E09C-6BA8-2837-0AD1A2AB7E5C}"/>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180;p47">
                    <a:extLst>
                      <a:ext uri="{FF2B5EF4-FFF2-40B4-BE49-F238E27FC236}">
                        <a16:creationId xmlns:a16="http://schemas.microsoft.com/office/drawing/2014/main" id="{6FB30D63-7F56-D057-C4F6-179F4262BD45}"/>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181;p47">
                    <a:extLst>
                      <a:ext uri="{FF2B5EF4-FFF2-40B4-BE49-F238E27FC236}">
                        <a16:creationId xmlns:a16="http://schemas.microsoft.com/office/drawing/2014/main" id="{0886EA28-40A7-1C57-64EC-C74EA80C538F}"/>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182;p47">
                    <a:extLst>
                      <a:ext uri="{FF2B5EF4-FFF2-40B4-BE49-F238E27FC236}">
                        <a16:creationId xmlns:a16="http://schemas.microsoft.com/office/drawing/2014/main" id="{8C5BC18B-2217-4A25-13BA-05D99EE7A098}"/>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183;p47">
                    <a:extLst>
                      <a:ext uri="{FF2B5EF4-FFF2-40B4-BE49-F238E27FC236}">
                        <a16:creationId xmlns:a16="http://schemas.microsoft.com/office/drawing/2014/main" id="{6EB3FAAD-A775-5681-02EB-9791857BBC7C}"/>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184;p47">
                    <a:extLst>
                      <a:ext uri="{FF2B5EF4-FFF2-40B4-BE49-F238E27FC236}">
                        <a16:creationId xmlns:a16="http://schemas.microsoft.com/office/drawing/2014/main" id="{CF8C6D14-9D78-99C4-AC4F-08D39BD2D615}"/>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185;p47">
                    <a:extLst>
                      <a:ext uri="{FF2B5EF4-FFF2-40B4-BE49-F238E27FC236}">
                        <a16:creationId xmlns:a16="http://schemas.microsoft.com/office/drawing/2014/main" id="{962AFF03-9648-69EE-2A22-190A60A49C00}"/>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186;p47">
                    <a:extLst>
                      <a:ext uri="{FF2B5EF4-FFF2-40B4-BE49-F238E27FC236}">
                        <a16:creationId xmlns:a16="http://schemas.microsoft.com/office/drawing/2014/main" id="{78BF63A8-B1BB-D165-7C19-B915965524C4}"/>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187;p47">
                    <a:extLst>
                      <a:ext uri="{FF2B5EF4-FFF2-40B4-BE49-F238E27FC236}">
                        <a16:creationId xmlns:a16="http://schemas.microsoft.com/office/drawing/2014/main" id="{B6FDB5BE-2547-B93C-F642-49C5F62214C5}"/>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188;p47">
                    <a:extLst>
                      <a:ext uri="{FF2B5EF4-FFF2-40B4-BE49-F238E27FC236}">
                        <a16:creationId xmlns:a16="http://schemas.microsoft.com/office/drawing/2014/main" id="{F669FD4C-9340-B348-EA74-D74D98CB68E0}"/>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189;p47">
                    <a:extLst>
                      <a:ext uri="{FF2B5EF4-FFF2-40B4-BE49-F238E27FC236}">
                        <a16:creationId xmlns:a16="http://schemas.microsoft.com/office/drawing/2014/main" id="{D9C2F19E-B7BC-C94B-25D0-003DCF82BC86}"/>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190;p47">
                    <a:extLst>
                      <a:ext uri="{FF2B5EF4-FFF2-40B4-BE49-F238E27FC236}">
                        <a16:creationId xmlns:a16="http://schemas.microsoft.com/office/drawing/2014/main" id="{6B895830-9512-591C-2B43-06EABB4D4771}"/>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191;p47">
                    <a:extLst>
                      <a:ext uri="{FF2B5EF4-FFF2-40B4-BE49-F238E27FC236}">
                        <a16:creationId xmlns:a16="http://schemas.microsoft.com/office/drawing/2014/main" id="{478470E6-BA31-AB87-B1F6-42CC1FAFE44A}"/>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192;p47">
                    <a:extLst>
                      <a:ext uri="{FF2B5EF4-FFF2-40B4-BE49-F238E27FC236}">
                        <a16:creationId xmlns:a16="http://schemas.microsoft.com/office/drawing/2014/main" id="{06258BA7-3B28-FEC3-27C3-CFF6AABC9606}"/>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193;p47">
                    <a:extLst>
                      <a:ext uri="{FF2B5EF4-FFF2-40B4-BE49-F238E27FC236}">
                        <a16:creationId xmlns:a16="http://schemas.microsoft.com/office/drawing/2014/main" id="{675C64D3-EE88-AA1A-B5D7-A62FF7CC5FD9}"/>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194;p47">
                    <a:extLst>
                      <a:ext uri="{FF2B5EF4-FFF2-40B4-BE49-F238E27FC236}">
                        <a16:creationId xmlns:a16="http://schemas.microsoft.com/office/drawing/2014/main" id="{5FE69699-5304-77A8-8480-EACB26C27784}"/>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195;p47">
                    <a:extLst>
                      <a:ext uri="{FF2B5EF4-FFF2-40B4-BE49-F238E27FC236}">
                        <a16:creationId xmlns:a16="http://schemas.microsoft.com/office/drawing/2014/main" id="{4D8F92F8-FF77-1FA9-CA64-F97A26F1E8CC}"/>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196;p47">
                    <a:extLst>
                      <a:ext uri="{FF2B5EF4-FFF2-40B4-BE49-F238E27FC236}">
                        <a16:creationId xmlns:a16="http://schemas.microsoft.com/office/drawing/2014/main" id="{CD601B5F-43E6-A122-B9D7-FA6A533C10DF}"/>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197;p47">
                    <a:extLst>
                      <a:ext uri="{FF2B5EF4-FFF2-40B4-BE49-F238E27FC236}">
                        <a16:creationId xmlns:a16="http://schemas.microsoft.com/office/drawing/2014/main" id="{C68E7364-16C5-EAD3-1F26-E78A7411654F}"/>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198;p47">
                    <a:extLst>
                      <a:ext uri="{FF2B5EF4-FFF2-40B4-BE49-F238E27FC236}">
                        <a16:creationId xmlns:a16="http://schemas.microsoft.com/office/drawing/2014/main" id="{F625C571-93E0-0AD9-6CD8-32B26AF84C30}"/>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oogle Shape;2199;p47">
              <a:extLst>
                <a:ext uri="{FF2B5EF4-FFF2-40B4-BE49-F238E27FC236}">
                  <a16:creationId xmlns:a16="http://schemas.microsoft.com/office/drawing/2014/main" id="{D40C28DC-4F05-F120-A178-B37373C31ADB}"/>
                </a:ext>
              </a:extLst>
            </p:cNvPr>
            <p:cNvGrpSpPr/>
            <p:nvPr/>
          </p:nvGrpSpPr>
          <p:grpSpPr>
            <a:xfrm>
              <a:off x="5458177" y="1284078"/>
              <a:ext cx="555350" cy="555265"/>
              <a:chOff x="3894327" y="779703"/>
              <a:chExt cx="555350" cy="555265"/>
            </a:xfrm>
          </p:grpSpPr>
          <p:sp>
            <p:nvSpPr>
              <p:cNvPr id="26" name="Google Shape;2200;p47">
                <a:extLst>
                  <a:ext uri="{FF2B5EF4-FFF2-40B4-BE49-F238E27FC236}">
                    <a16:creationId xmlns:a16="http://schemas.microsoft.com/office/drawing/2014/main" id="{0DD3C646-B7AB-7DF9-F547-FC94BEE21169}"/>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1;p47">
                <a:extLst>
                  <a:ext uri="{FF2B5EF4-FFF2-40B4-BE49-F238E27FC236}">
                    <a16:creationId xmlns:a16="http://schemas.microsoft.com/office/drawing/2014/main" id="{5326FBCF-A701-3404-1546-6DFF1B07AE88}"/>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2;p47">
                <a:extLst>
                  <a:ext uri="{FF2B5EF4-FFF2-40B4-BE49-F238E27FC236}">
                    <a16:creationId xmlns:a16="http://schemas.microsoft.com/office/drawing/2014/main" id="{08A6F15A-2F97-974B-E9A6-6B20D4825694}"/>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03;p47">
                <a:extLst>
                  <a:ext uri="{FF2B5EF4-FFF2-40B4-BE49-F238E27FC236}">
                    <a16:creationId xmlns:a16="http://schemas.microsoft.com/office/drawing/2014/main" id="{B171DD9C-C35A-5D1D-8F54-EE492272784D}"/>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4;p47">
                <a:extLst>
                  <a:ext uri="{FF2B5EF4-FFF2-40B4-BE49-F238E27FC236}">
                    <a16:creationId xmlns:a16="http://schemas.microsoft.com/office/drawing/2014/main" id="{C71E7A08-3895-BF38-1006-75E2B2DAC416}"/>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05;p47">
                <a:extLst>
                  <a:ext uri="{FF2B5EF4-FFF2-40B4-BE49-F238E27FC236}">
                    <a16:creationId xmlns:a16="http://schemas.microsoft.com/office/drawing/2014/main" id="{E759A67B-1336-FFEB-87C8-AD04EACEEC34}"/>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06;p47">
                <a:extLst>
                  <a:ext uri="{FF2B5EF4-FFF2-40B4-BE49-F238E27FC236}">
                    <a16:creationId xmlns:a16="http://schemas.microsoft.com/office/drawing/2014/main" id="{11A08266-007D-C25C-0660-C47D41D65B60}"/>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7;p47">
                <a:extLst>
                  <a:ext uri="{FF2B5EF4-FFF2-40B4-BE49-F238E27FC236}">
                    <a16:creationId xmlns:a16="http://schemas.microsoft.com/office/drawing/2014/main" id="{C90EF806-409D-2153-3825-AEF65CBA1B89}"/>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8;p47">
                <a:extLst>
                  <a:ext uri="{FF2B5EF4-FFF2-40B4-BE49-F238E27FC236}">
                    <a16:creationId xmlns:a16="http://schemas.microsoft.com/office/drawing/2014/main" id="{AA2E77C8-D219-96EB-4AFE-7EF1D5551D1F}"/>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9;p47">
                <a:extLst>
                  <a:ext uri="{FF2B5EF4-FFF2-40B4-BE49-F238E27FC236}">
                    <a16:creationId xmlns:a16="http://schemas.microsoft.com/office/drawing/2014/main" id="{18EA945B-B793-61D2-ED87-2BEF8B11B1F0}"/>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10;p47">
                <a:extLst>
                  <a:ext uri="{FF2B5EF4-FFF2-40B4-BE49-F238E27FC236}">
                    <a16:creationId xmlns:a16="http://schemas.microsoft.com/office/drawing/2014/main" id="{0A65954F-6F70-C358-2B05-36FE10243C15}"/>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11;p47">
                <a:extLst>
                  <a:ext uri="{FF2B5EF4-FFF2-40B4-BE49-F238E27FC236}">
                    <a16:creationId xmlns:a16="http://schemas.microsoft.com/office/drawing/2014/main" id="{48D6AD35-68C0-83F2-28DE-32534320B80E}"/>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12;p47">
                <a:extLst>
                  <a:ext uri="{FF2B5EF4-FFF2-40B4-BE49-F238E27FC236}">
                    <a16:creationId xmlns:a16="http://schemas.microsoft.com/office/drawing/2014/main" id="{AD2659A8-5FE1-A153-08F8-465C1B1E66A3}"/>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3;p47">
                <a:extLst>
                  <a:ext uri="{FF2B5EF4-FFF2-40B4-BE49-F238E27FC236}">
                    <a16:creationId xmlns:a16="http://schemas.microsoft.com/office/drawing/2014/main" id="{93153C06-9091-FAA4-CA28-161FF43CC871}"/>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4;p47">
                <a:extLst>
                  <a:ext uri="{FF2B5EF4-FFF2-40B4-BE49-F238E27FC236}">
                    <a16:creationId xmlns:a16="http://schemas.microsoft.com/office/drawing/2014/main" id="{85302B61-06CA-C4D6-F75A-9D8595264B7B}"/>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5;p47">
                <a:extLst>
                  <a:ext uri="{FF2B5EF4-FFF2-40B4-BE49-F238E27FC236}">
                    <a16:creationId xmlns:a16="http://schemas.microsoft.com/office/drawing/2014/main" id="{A6413D04-0C12-7698-C39E-259DC9AD6384}"/>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6;p47">
                <a:extLst>
                  <a:ext uri="{FF2B5EF4-FFF2-40B4-BE49-F238E27FC236}">
                    <a16:creationId xmlns:a16="http://schemas.microsoft.com/office/drawing/2014/main" id="{0C0EC211-DF32-7E21-009B-8DDC46079ADB}"/>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7;p47">
                <a:extLst>
                  <a:ext uri="{FF2B5EF4-FFF2-40B4-BE49-F238E27FC236}">
                    <a16:creationId xmlns:a16="http://schemas.microsoft.com/office/drawing/2014/main" id="{688D5DD9-2FE7-3349-F251-22450CF4D659}"/>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8;p47">
                <a:extLst>
                  <a:ext uri="{FF2B5EF4-FFF2-40B4-BE49-F238E27FC236}">
                    <a16:creationId xmlns:a16="http://schemas.microsoft.com/office/drawing/2014/main" id="{92E97680-396E-C3E4-CD06-81C2C7760690}"/>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9;p47">
                <a:extLst>
                  <a:ext uri="{FF2B5EF4-FFF2-40B4-BE49-F238E27FC236}">
                    <a16:creationId xmlns:a16="http://schemas.microsoft.com/office/drawing/2014/main" id="{8FDD3AD0-698E-1423-0429-BAEB4B17B939}"/>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220;p47">
              <a:extLst>
                <a:ext uri="{FF2B5EF4-FFF2-40B4-BE49-F238E27FC236}">
                  <a16:creationId xmlns:a16="http://schemas.microsoft.com/office/drawing/2014/main" id="{3D13211D-7B82-3C2F-26AA-81DFC65BD917}"/>
                </a:ext>
              </a:extLst>
            </p:cNvPr>
            <p:cNvGrpSpPr/>
            <p:nvPr/>
          </p:nvGrpSpPr>
          <p:grpSpPr>
            <a:xfrm>
              <a:off x="6243085" y="1707500"/>
              <a:ext cx="555775" cy="553988"/>
              <a:chOff x="6451735" y="1456425"/>
              <a:chExt cx="555775" cy="553988"/>
            </a:xfrm>
          </p:grpSpPr>
          <p:sp>
            <p:nvSpPr>
              <p:cNvPr id="6" name="Google Shape;2221;p47">
                <a:extLst>
                  <a:ext uri="{FF2B5EF4-FFF2-40B4-BE49-F238E27FC236}">
                    <a16:creationId xmlns:a16="http://schemas.microsoft.com/office/drawing/2014/main" id="{FC0B3999-BFC6-0D9D-36D9-3DF871AFBEA8}"/>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2;p47">
                <a:extLst>
                  <a:ext uri="{FF2B5EF4-FFF2-40B4-BE49-F238E27FC236}">
                    <a16:creationId xmlns:a16="http://schemas.microsoft.com/office/drawing/2014/main" id="{4BBBC9A4-8822-0846-0ADE-7A151CBD2C16}"/>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3;p47">
                <a:extLst>
                  <a:ext uri="{FF2B5EF4-FFF2-40B4-BE49-F238E27FC236}">
                    <a16:creationId xmlns:a16="http://schemas.microsoft.com/office/drawing/2014/main" id="{B87B5D32-39F8-B528-05E4-6F21CEA92015}"/>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4;p47">
                <a:extLst>
                  <a:ext uri="{FF2B5EF4-FFF2-40B4-BE49-F238E27FC236}">
                    <a16:creationId xmlns:a16="http://schemas.microsoft.com/office/drawing/2014/main" id="{BFB33EC8-CDB6-2BFA-5198-5E5DDF3B65F4}"/>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5;p47">
                <a:extLst>
                  <a:ext uri="{FF2B5EF4-FFF2-40B4-BE49-F238E27FC236}">
                    <a16:creationId xmlns:a16="http://schemas.microsoft.com/office/drawing/2014/main" id="{2608B6DE-F5E5-9344-7A16-17003CA3BD1B}"/>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6;p47">
                <a:extLst>
                  <a:ext uri="{FF2B5EF4-FFF2-40B4-BE49-F238E27FC236}">
                    <a16:creationId xmlns:a16="http://schemas.microsoft.com/office/drawing/2014/main" id="{445BD06B-2CA6-1B73-2A02-44A43EECD882}"/>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7;p47">
                <a:extLst>
                  <a:ext uri="{FF2B5EF4-FFF2-40B4-BE49-F238E27FC236}">
                    <a16:creationId xmlns:a16="http://schemas.microsoft.com/office/drawing/2014/main" id="{A9273E6C-E6E5-6CA3-0EFA-1841A74B2DCA}"/>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8;p47">
                <a:extLst>
                  <a:ext uri="{FF2B5EF4-FFF2-40B4-BE49-F238E27FC236}">
                    <a16:creationId xmlns:a16="http://schemas.microsoft.com/office/drawing/2014/main" id="{49C4EAD1-D7DB-ACFD-1FA2-B1F63449D656}"/>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9;p47">
                <a:extLst>
                  <a:ext uri="{FF2B5EF4-FFF2-40B4-BE49-F238E27FC236}">
                    <a16:creationId xmlns:a16="http://schemas.microsoft.com/office/drawing/2014/main" id="{00A97142-8BF5-F8B0-D722-9F64826B765C}"/>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0;p47">
                <a:extLst>
                  <a:ext uri="{FF2B5EF4-FFF2-40B4-BE49-F238E27FC236}">
                    <a16:creationId xmlns:a16="http://schemas.microsoft.com/office/drawing/2014/main" id="{FD090235-D8AC-95E9-8CD6-481703AB2BB5}"/>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1;p47">
                <a:extLst>
                  <a:ext uri="{FF2B5EF4-FFF2-40B4-BE49-F238E27FC236}">
                    <a16:creationId xmlns:a16="http://schemas.microsoft.com/office/drawing/2014/main" id="{2D1431D4-8853-C815-5B76-A8AAD3FBD746}"/>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2;p47">
                <a:extLst>
                  <a:ext uri="{FF2B5EF4-FFF2-40B4-BE49-F238E27FC236}">
                    <a16:creationId xmlns:a16="http://schemas.microsoft.com/office/drawing/2014/main" id="{092F9317-008A-D006-0587-432547BEA205}"/>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3;p47">
                <a:extLst>
                  <a:ext uri="{FF2B5EF4-FFF2-40B4-BE49-F238E27FC236}">
                    <a16:creationId xmlns:a16="http://schemas.microsoft.com/office/drawing/2014/main" id="{35E70F5C-E958-9557-D494-117F79CE980F}"/>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4;p47">
                <a:extLst>
                  <a:ext uri="{FF2B5EF4-FFF2-40B4-BE49-F238E27FC236}">
                    <a16:creationId xmlns:a16="http://schemas.microsoft.com/office/drawing/2014/main" id="{C4CEFE54-BC43-F0D7-615D-5A697399C75E}"/>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5;p47">
                <a:extLst>
                  <a:ext uri="{FF2B5EF4-FFF2-40B4-BE49-F238E27FC236}">
                    <a16:creationId xmlns:a16="http://schemas.microsoft.com/office/drawing/2014/main" id="{FEB1A976-BB3D-521D-40A2-E0764DFC0005}"/>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6;p47">
                <a:extLst>
                  <a:ext uri="{FF2B5EF4-FFF2-40B4-BE49-F238E27FC236}">
                    <a16:creationId xmlns:a16="http://schemas.microsoft.com/office/drawing/2014/main" id="{40A7026D-042C-C9FE-EF2E-1FB41E3EE83C}"/>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7;p47">
                <a:extLst>
                  <a:ext uri="{FF2B5EF4-FFF2-40B4-BE49-F238E27FC236}">
                    <a16:creationId xmlns:a16="http://schemas.microsoft.com/office/drawing/2014/main" id="{92394229-C466-D86C-C194-2FC817FA0F2D}"/>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8;p47">
                <a:extLst>
                  <a:ext uri="{FF2B5EF4-FFF2-40B4-BE49-F238E27FC236}">
                    <a16:creationId xmlns:a16="http://schemas.microsoft.com/office/drawing/2014/main" id="{F5982013-A771-B15F-587C-7A0A8CA8B451}"/>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9;p47">
                <a:extLst>
                  <a:ext uri="{FF2B5EF4-FFF2-40B4-BE49-F238E27FC236}">
                    <a16:creationId xmlns:a16="http://schemas.microsoft.com/office/drawing/2014/main" id="{23D65771-605F-2FE4-2E05-32C071D8448D}"/>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0;p47">
                <a:extLst>
                  <a:ext uri="{FF2B5EF4-FFF2-40B4-BE49-F238E27FC236}">
                    <a16:creationId xmlns:a16="http://schemas.microsoft.com/office/drawing/2014/main" id="{26A367F5-4786-B48B-925D-73F70178E938}"/>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331022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925" name="Hộp Văn bản 924">
            <a:extLst>
              <a:ext uri="{FF2B5EF4-FFF2-40B4-BE49-F238E27FC236}">
                <a16:creationId xmlns:a16="http://schemas.microsoft.com/office/drawing/2014/main" id="{222205D7-01C6-1AFA-2D8D-405418281EFE}"/>
              </a:ext>
            </a:extLst>
          </p:cNvPr>
          <p:cNvSpPr txBox="1"/>
          <p:nvPr/>
        </p:nvSpPr>
        <p:spPr>
          <a:xfrm>
            <a:off x="563934" y="1848815"/>
            <a:ext cx="10660793" cy="419525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Đã xây dựng một hệ thống hoàn chỉnh bao gồm cả website và ứng dụng di động cho cửa hàng trò chơi. Hệ thống cho phép người dùng đăng ký tài khoản mới, đăng nhập vào hệ thống, tìm kiếm và lọc game, quản lý hồ sơ cá nhân, yêu thích game, tải game, đánh giá game, kiểm duyệt game và cấp quyền quản trị.</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Website và ứng dụng di động cung cấp giao diện thân thiện, dễ sử dụng và tương thích trên nhiều thiết bị khác nhau. Người dùng có thể dễ dàng thực hiện việc tìm kiếm, xem các thông tin, yêu thích và tải game một cách thuận tiện. Hệ thống cũng cho phép người dùng đánh giá các game và kiểm duyệt các game mới trước khi được hiển thị trong cửa hàng trực tuyến.</a:t>
            </a:r>
          </a:p>
        </p:txBody>
      </p:sp>
      <p:sp>
        <p:nvSpPr>
          <p:cNvPr id="926" name="Google Shape;867;p37">
            <a:extLst>
              <a:ext uri="{FF2B5EF4-FFF2-40B4-BE49-F238E27FC236}">
                <a16:creationId xmlns:a16="http://schemas.microsoft.com/office/drawing/2014/main" id="{E64B867D-383F-DD6F-4895-3D7BC8C0FA6F}"/>
              </a:ext>
            </a:extLst>
          </p:cNvPr>
          <p:cNvSpPr txBox="1">
            <a:spLocks noGrp="1"/>
          </p:cNvSpPr>
          <p:nvPr>
            <p:ph type="title"/>
          </p:nvPr>
        </p:nvSpPr>
        <p:spPr>
          <a:xfrm>
            <a:off x="563934" y="923723"/>
            <a:ext cx="41735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500"/>
              <a:t>Kết luận</a:t>
            </a:r>
            <a:endParaRPr sz="3500"/>
          </a:p>
        </p:txBody>
      </p:sp>
    </p:spTree>
    <p:extLst>
      <p:ext uri="{BB962C8B-B14F-4D97-AF65-F5344CB8AC3E}">
        <p14:creationId xmlns:p14="http://schemas.microsoft.com/office/powerpoint/2010/main" val="20608363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986824" y="2582959"/>
            <a:ext cx="6321200" cy="3137418"/>
          </a:xfrm>
          <a:prstGeom prst="rect">
            <a:avLst/>
          </a:prstGeom>
        </p:spPr>
        <p:txBody>
          <a:bodyPr spcFirstLastPara="1" wrap="square" lIns="121900" tIns="121900" rIns="121900" bIns="121900" anchor="t" anchorCtr="0">
            <a:noAutofit/>
          </a:bodyPr>
          <a:lstStyle/>
          <a:p>
            <a:r>
              <a:rPr lang="en-US"/>
              <a:t>Hướng phát triển</a:t>
            </a:r>
            <a:endParaRPr/>
          </a:p>
        </p:txBody>
      </p:sp>
      <p:sp>
        <p:nvSpPr>
          <p:cNvPr id="758" name="Google Shape;758;p36"/>
          <p:cNvSpPr txBox="1">
            <a:spLocks noGrp="1"/>
          </p:cNvSpPr>
          <p:nvPr>
            <p:ph type="title" idx="2"/>
          </p:nvPr>
        </p:nvSpPr>
        <p:spPr>
          <a:xfrm>
            <a:off x="960000" y="1665333"/>
            <a:ext cx="2270000" cy="1122400"/>
          </a:xfrm>
          <a:prstGeom prst="rect">
            <a:avLst/>
          </a:prstGeom>
        </p:spPr>
        <p:txBody>
          <a:bodyPr spcFirstLastPara="1" wrap="square" lIns="121900" tIns="121900" rIns="121900" bIns="121900" anchor="b" anchorCtr="0">
            <a:noAutofit/>
          </a:bodyPr>
          <a:lstStyle/>
          <a:p>
            <a:r>
              <a:rPr lang="vi-VN"/>
              <a:t>06</a:t>
            </a:r>
            <a:endParaRPr/>
          </a:p>
        </p:txBody>
      </p:sp>
      <p:grpSp>
        <p:nvGrpSpPr>
          <p:cNvPr id="2" name="Google Shape;2068;p47">
            <a:extLst>
              <a:ext uri="{FF2B5EF4-FFF2-40B4-BE49-F238E27FC236}">
                <a16:creationId xmlns:a16="http://schemas.microsoft.com/office/drawing/2014/main" id="{544D5E9F-9178-E734-F46D-180575051FD0}"/>
              </a:ext>
            </a:extLst>
          </p:cNvPr>
          <p:cNvGrpSpPr/>
          <p:nvPr/>
        </p:nvGrpSpPr>
        <p:grpSpPr>
          <a:xfrm>
            <a:off x="6679274" y="1390262"/>
            <a:ext cx="4742384" cy="4450785"/>
            <a:chOff x="5117700" y="1284078"/>
            <a:chExt cx="3198308" cy="3109297"/>
          </a:xfrm>
        </p:grpSpPr>
        <p:grpSp>
          <p:nvGrpSpPr>
            <p:cNvPr id="3" name="Google Shape;2069;p47">
              <a:extLst>
                <a:ext uri="{FF2B5EF4-FFF2-40B4-BE49-F238E27FC236}">
                  <a16:creationId xmlns:a16="http://schemas.microsoft.com/office/drawing/2014/main" id="{6F66743A-0047-B891-FEA0-40C8FCE8F514}"/>
                </a:ext>
              </a:extLst>
            </p:cNvPr>
            <p:cNvGrpSpPr/>
            <p:nvPr/>
          </p:nvGrpSpPr>
          <p:grpSpPr>
            <a:xfrm>
              <a:off x="5117700" y="1334265"/>
              <a:ext cx="3198308" cy="3059110"/>
              <a:chOff x="5117700" y="1334265"/>
              <a:chExt cx="3198308" cy="3059110"/>
            </a:xfrm>
          </p:grpSpPr>
          <p:grpSp>
            <p:nvGrpSpPr>
              <p:cNvPr id="46" name="Google Shape;2070;p47">
                <a:extLst>
                  <a:ext uri="{FF2B5EF4-FFF2-40B4-BE49-F238E27FC236}">
                    <a16:creationId xmlns:a16="http://schemas.microsoft.com/office/drawing/2014/main" id="{4A84DDEC-EE9B-9CC3-EC5C-9BA37BE56D0E}"/>
                  </a:ext>
                </a:extLst>
              </p:cNvPr>
              <p:cNvGrpSpPr/>
              <p:nvPr/>
            </p:nvGrpSpPr>
            <p:grpSpPr>
              <a:xfrm>
                <a:off x="6884953" y="1334265"/>
                <a:ext cx="1431054" cy="2335624"/>
                <a:chOff x="4086200" y="365075"/>
                <a:chExt cx="2363426" cy="3857348"/>
              </a:xfrm>
            </p:grpSpPr>
            <p:sp>
              <p:nvSpPr>
                <p:cNvPr id="885" name="Google Shape;2071;p47">
                  <a:extLst>
                    <a:ext uri="{FF2B5EF4-FFF2-40B4-BE49-F238E27FC236}">
                      <a16:creationId xmlns:a16="http://schemas.microsoft.com/office/drawing/2014/main" id="{63998DAA-FCAC-E31D-00E5-A0725740781D}"/>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072;p47">
                  <a:extLst>
                    <a:ext uri="{FF2B5EF4-FFF2-40B4-BE49-F238E27FC236}">
                      <a16:creationId xmlns:a16="http://schemas.microsoft.com/office/drawing/2014/main" id="{C25EEBD1-A3A3-6D6B-1B04-470C14FD73F7}"/>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073;p47">
                  <a:extLst>
                    <a:ext uri="{FF2B5EF4-FFF2-40B4-BE49-F238E27FC236}">
                      <a16:creationId xmlns:a16="http://schemas.microsoft.com/office/drawing/2014/main" id="{27B65C2F-AB3A-7BF3-3509-E01F0D6B52B2}"/>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074;p47">
                  <a:extLst>
                    <a:ext uri="{FF2B5EF4-FFF2-40B4-BE49-F238E27FC236}">
                      <a16:creationId xmlns:a16="http://schemas.microsoft.com/office/drawing/2014/main" id="{58BA8740-07E8-2992-D095-00E35D6040A6}"/>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075;p47">
                  <a:extLst>
                    <a:ext uri="{FF2B5EF4-FFF2-40B4-BE49-F238E27FC236}">
                      <a16:creationId xmlns:a16="http://schemas.microsoft.com/office/drawing/2014/main" id="{B1A398A0-8A22-2B49-D1B9-486DADD6D584}"/>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076;p47">
                  <a:extLst>
                    <a:ext uri="{FF2B5EF4-FFF2-40B4-BE49-F238E27FC236}">
                      <a16:creationId xmlns:a16="http://schemas.microsoft.com/office/drawing/2014/main" id="{F8A76853-01A1-7CC8-84A8-96F8D88F1789}"/>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077;p47">
                  <a:extLst>
                    <a:ext uri="{FF2B5EF4-FFF2-40B4-BE49-F238E27FC236}">
                      <a16:creationId xmlns:a16="http://schemas.microsoft.com/office/drawing/2014/main" id="{8E20D3D1-000D-F80D-91ED-F016C44EA212}"/>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078;p47">
                  <a:extLst>
                    <a:ext uri="{FF2B5EF4-FFF2-40B4-BE49-F238E27FC236}">
                      <a16:creationId xmlns:a16="http://schemas.microsoft.com/office/drawing/2014/main" id="{DD9A7673-2F7F-42A3-7473-B58F21E2D67F}"/>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079;p47">
                  <a:extLst>
                    <a:ext uri="{FF2B5EF4-FFF2-40B4-BE49-F238E27FC236}">
                      <a16:creationId xmlns:a16="http://schemas.microsoft.com/office/drawing/2014/main" id="{877C5780-59CB-1B71-D92C-873A92C4483D}"/>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080;p47">
                  <a:extLst>
                    <a:ext uri="{FF2B5EF4-FFF2-40B4-BE49-F238E27FC236}">
                      <a16:creationId xmlns:a16="http://schemas.microsoft.com/office/drawing/2014/main" id="{1EEE2C85-6092-986F-C775-9C9E898AE56D}"/>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081;p47">
                  <a:extLst>
                    <a:ext uri="{FF2B5EF4-FFF2-40B4-BE49-F238E27FC236}">
                      <a16:creationId xmlns:a16="http://schemas.microsoft.com/office/drawing/2014/main" id="{9C3F64F2-2FBB-77BB-9561-5311627A193C}"/>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082;p47">
                  <a:extLst>
                    <a:ext uri="{FF2B5EF4-FFF2-40B4-BE49-F238E27FC236}">
                      <a16:creationId xmlns:a16="http://schemas.microsoft.com/office/drawing/2014/main" id="{D7F1D1E7-05F3-2BEA-009E-EF9DF8C5284C}"/>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083;p47">
                  <a:extLst>
                    <a:ext uri="{FF2B5EF4-FFF2-40B4-BE49-F238E27FC236}">
                      <a16:creationId xmlns:a16="http://schemas.microsoft.com/office/drawing/2014/main" id="{EF0DA2C5-B3E5-FA7B-2C82-2A02DFFF7D61}"/>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084;p47">
                  <a:extLst>
                    <a:ext uri="{FF2B5EF4-FFF2-40B4-BE49-F238E27FC236}">
                      <a16:creationId xmlns:a16="http://schemas.microsoft.com/office/drawing/2014/main" id="{DFC66027-D360-87CA-8C3E-BC336A6D1F6E}"/>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085;p47">
                  <a:extLst>
                    <a:ext uri="{FF2B5EF4-FFF2-40B4-BE49-F238E27FC236}">
                      <a16:creationId xmlns:a16="http://schemas.microsoft.com/office/drawing/2014/main" id="{9EE2BE17-4675-7CC5-C5E0-C58E46271268}"/>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086;p47">
                  <a:extLst>
                    <a:ext uri="{FF2B5EF4-FFF2-40B4-BE49-F238E27FC236}">
                      <a16:creationId xmlns:a16="http://schemas.microsoft.com/office/drawing/2014/main" id="{E43F5AFC-0826-8314-A63C-D419577924A4}"/>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087;p47">
                  <a:extLst>
                    <a:ext uri="{FF2B5EF4-FFF2-40B4-BE49-F238E27FC236}">
                      <a16:creationId xmlns:a16="http://schemas.microsoft.com/office/drawing/2014/main" id="{534BBD0A-E83F-43FC-2E58-F718D9653CCE}"/>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088;p47">
                  <a:extLst>
                    <a:ext uri="{FF2B5EF4-FFF2-40B4-BE49-F238E27FC236}">
                      <a16:creationId xmlns:a16="http://schemas.microsoft.com/office/drawing/2014/main" id="{219818F2-449C-2120-2CBE-D03D9F0052FA}"/>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089;p47">
                  <a:extLst>
                    <a:ext uri="{FF2B5EF4-FFF2-40B4-BE49-F238E27FC236}">
                      <a16:creationId xmlns:a16="http://schemas.microsoft.com/office/drawing/2014/main" id="{0735D29F-1BA0-4350-A44F-9B3CF5A7E466}"/>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090;p47">
                  <a:extLst>
                    <a:ext uri="{FF2B5EF4-FFF2-40B4-BE49-F238E27FC236}">
                      <a16:creationId xmlns:a16="http://schemas.microsoft.com/office/drawing/2014/main" id="{F7C67673-1144-4428-2403-22865F9CA473}"/>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091;p47">
                  <a:extLst>
                    <a:ext uri="{FF2B5EF4-FFF2-40B4-BE49-F238E27FC236}">
                      <a16:creationId xmlns:a16="http://schemas.microsoft.com/office/drawing/2014/main" id="{30115497-6D26-7E38-56F0-D9895E018F8A}"/>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092;p47">
                  <a:extLst>
                    <a:ext uri="{FF2B5EF4-FFF2-40B4-BE49-F238E27FC236}">
                      <a16:creationId xmlns:a16="http://schemas.microsoft.com/office/drawing/2014/main" id="{1731597E-B3C6-C020-790F-D167A476B9AA}"/>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093;p47">
                  <a:extLst>
                    <a:ext uri="{FF2B5EF4-FFF2-40B4-BE49-F238E27FC236}">
                      <a16:creationId xmlns:a16="http://schemas.microsoft.com/office/drawing/2014/main" id="{1E9AC677-3606-5548-FA3A-5B4C07128CAB}"/>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094;p47">
                  <a:extLst>
                    <a:ext uri="{FF2B5EF4-FFF2-40B4-BE49-F238E27FC236}">
                      <a16:creationId xmlns:a16="http://schemas.microsoft.com/office/drawing/2014/main" id="{E746A747-C235-5624-744C-53679D18B148}"/>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095;p47">
                  <a:extLst>
                    <a:ext uri="{FF2B5EF4-FFF2-40B4-BE49-F238E27FC236}">
                      <a16:creationId xmlns:a16="http://schemas.microsoft.com/office/drawing/2014/main" id="{B4B6E76C-BE71-700F-38EB-D0A3F81C31B6}"/>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096;p47">
                  <a:extLst>
                    <a:ext uri="{FF2B5EF4-FFF2-40B4-BE49-F238E27FC236}">
                      <a16:creationId xmlns:a16="http://schemas.microsoft.com/office/drawing/2014/main" id="{A8D6269C-401A-7115-CFCD-85DB3F0A5EA3}"/>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097;p47">
                  <a:extLst>
                    <a:ext uri="{FF2B5EF4-FFF2-40B4-BE49-F238E27FC236}">
                      <a16:creationId xmlns:a16="http://schemas.microsoft.com/office/drawing/2014/main" id="{42862D44-4FCB-262A-40FE-80AE39F08E66}"/>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098;p47">
                  <a:extLst>
                    <a:ext uri="{FF2B5EF4-FFF2-40B4-BE49-F238E27FC236}">
                      <a16:creationId xmlns:a16="http://schemas.microsoft.com/office/drawing/2014/main" id="{3E4DB39C-5DA7-827C-4070-A6CA76A25855}"/>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099;p47">
                  <a:extLst>
                    <a:ext uri="{FF2B5EF4-FFF2-40B4-BE49-F238E27FC236}">
                      <a16:creationId xmlns:a16="http://schemas.microsoft.com/office/drawing/2014/main" id="{AEC81FCE-1D26-C8DE-ACB5-31DE280C6741}"/>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100;p47">
                  <a:extLst>
                    <a:ext uri="{FF2B5EF4-FFF2-40B4-BE49-F238E27FC236}">
                      <a16:creationId xmlns:a16="http://schemas.microsoft.com/office/drawing/2014/main" id="{7E40CEBF-687B-3697-15A9-4895B9C93280}"/>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101;p47">
                  <a:extLst>
                    <a:ext uri="{FF2B5EF4-FFF2-40B4-BE49-F238E27FC236}">
                      <a16:creationId xmlns:a16="http://schemas.microsoft.com/office/drawing/2014/main" id="{374E9D96-BC72-8A77-2DB4-5D2E0B853D06}"/>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102;p47">
                  <a:extLst>
                    <a:ext uri="{FF2B5EF4-FFF2-40B4-BE49-F238E27FC236}">
                      <a16:creationId xmlns:a16="http://schemas.microsoft.com/office/drawing/2014/main" id="{860B4C73-E04C-FA3E-AA52-A74D9C683C38}"/>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103;p47">
                  <a:extLst>
                    <a:ext uri="{FF2B5EF4-FFF2-40B4-BE49-F238E27FC236}">
                      <a16:creationId xmlns:a16="http://schemas.microsoft.com/office/drawing/2014/main" id="{0AAC4C1A-3AFE-5CEC-E5EA-DB1E015E289D}"/>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104;p47">
                  <a:extLst>
                    <a:ext uri="{FF2B5EF4-FFF2-40B4-BE49-F238E27FC236}">
                      <a16:creationId xmlns:a16="http://schemas.microsoft.com/office/drawing/2014/main" id="{55B07B56-8631-E03D-0C2C-4338527B0EA5}"/>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105;p47">
                  <a:extLst>
                    <a:ext uri="{FF2B5EF4-FFF2-40B4-BE49-F238E27FC236}">
                      <a16:creationId xmlns:a16="http://schemas.microsoft.com/office/drawing/2014/main" id="{2ED4AD62-6F44-F49D-B1E5-1BAB85FDB1FE}"/>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106;p47">
                  <a:extLst>
                    <a:ext uri="{FF2B5EF4-FFF2-40B4-BE49-F238E27FC236}">
                      <a16:creationId xmlns:a16="http://schemas.microsoft.com/office/drawing/2014/main" id="{9E437780-1B02-153F-00F2-353A348A0731}"/>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107;p47">
                <a:extLst>
                  <a:ext uri="{FF2B5EF4-FFF2-40B4-BE49-F238E27FC236}">
                    <a16:creationId xmlns:a16="http://schemas.microsoft.com/office/drawing/2014/main" id="{171386CA-FA64-0E40-6E00-27225D165529}"/>
                  </a:ext>
                </a:extLst>
              </p:cNvPr>
              <p:cNvGrpSpPr/>
              <p:nvPr/>
            </p:nvGrpSpPr>
            <p:grpSpPr>
              <a:xfrm>
                <a:off x="5117700" y="2356524"/>
                <a:ext cx="2151000" cy="2036851"/>
                <a:chOff x="3496500" y="2571724"/>
                <a:chExt cx="2151000" cy="2036851"/>
              </a:xfrm>
            </p:grpSpPr>
            <p:sp>
              <p:nvSpPr>
                <p:cNvPr id="48" name="Google Shape;2108;p47">
                  <a:extLst>
                    <a:ext uri="{FF2B5EF4-FFF2-40B4-BE49-F238E27FC236}">
                      <a16:creationId xmlns:a16="http://schemas.microsoft.com/office/drawing/2014/main" id="{CEB3A516-1F49-A5F9-92B9-EC8BA30CA328}"/>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2109;p47">
                  <a:extLst>
                    <a:ext uri="{FF2B5EF4-FFF2-40B4-BE49-F238E27FC236}">
                      <a16:creationId xmlns:a16="http://schemas.microsoft.com/office/drawing/2014/main" id="{6460A57C-A49F-DF5B-FD76-83693774CD65}"/>
                    </a:ext>
                  </a:extLst>
                </p:cNvPr>
                <p:cNvGrpSpPr/>
                <p:nvPr/>
              </p:nvGrpSpPr>
              <p:grpSpPr>
                <a:xfrm>
                  <a:off x="3793882" y="2571724"/>
                  <a:ext cx="1391302" cy="1923996"/>
                  <a:chOff x="5016125" y="652800"/>
                  <a:chExt cx="2922289" cy="4041160"/>
                </a:xfrm>
              </p:grpSpPr>
              <p:sp>
                <p:nvSpPr>
                  <p:cNvPr id="50" name="Google Shape;2110;p47">
                    <a:extLst>
                      <a:ext uri="{FF2B5EF4-FFF2-40B4-BE49-F238E27FC236}">
                        <a16:creationId xmlns:a16="http://schemas.microsoft.com/office/drawing/2014/main" id="{07BB381A-C73B-C25B-138D-0D33DD91194C}"/>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1;p47">
                    <a:extLst>
                      <a:ext uri="{FF2B5EF4-FFF2-40B4-BE49-F238E27FC236}">
                        <a16:creationId xmlns:a16="http://schemas.microsoft.com/office/drawing/2014/main" id="{1F4220A6-EADB-51CD-E601-31605CC71A86}"/>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12;p47">
                    <a:extLst>
                      <a:ext uri="{FF2B5EF4-FFF2-40B4-BE49-F238E27FC236}">
                        <a16:creationId xmlns:a16="http://schemas.microsoft.com/office/drawing/2014/main" id="{A039A328-9548-D830-7FE6-56D393B5BEF2}"/>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13;p47">
                    <a:extLst>
                      <a:ext uri="{FF2B5EF4-FFF2-40B4-BE49-F238E27FC236}">
                        <a16:creationId xmlns:a16="http://schemas.microsoft.com/office/drawing/2014/main" id="{C6A837D2-8324-B362-8C73-E949F26D0368}"/>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14;p47">
                    <a:extLst>
                      <a:ext uri="{FF2B5EF4-FFF2-40B4-BE49-F238E27FC236}">
                        <a16:creationId xmlns:a16="http://schemas.microsoft.com/office/drawing/2014/main" id="{A03EAFC0-FFA9-F59E-39BE-E59019978297}"/>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15;p47">
                    <a:extLst>
                      <a:ext uri="{FF2B5EF4-FFF2-40B4-BE49-F238E27FC236}">
                        <a16:creationId xmlns:a16="http://schemas.microsoft.com/office/drawing/2014/main" id="{9BCE820E-09DF-EFD9-C8B9-51113BAEC1BE}"/>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16;p47">
                    <a:extLst>
                      <a:ext uri="{FF2B5EF4-FFF2-40B4-BE49-F238E27FC236}">
                        <a16:creationId xmlns:a16="http://schemas.microsoft.com/office/drawing/2014/main" id="{8F10FA22-3FF7-CAAB-AB78-3521E8F3F400}"/>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7;p47">
                    <a:extLst>
                      <a:ext uri="{FF2B5EF4-FFF2-40B4-BE49-F238E27FC236}">
                        <a16:creationId xmlns:a16="http://schemas.microsoft.com/office/drawing/2014/main" id="{043F80A7-D486-A568-F02E-5DFDFAB48CB5}"/>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8;p47">
                    <a:extLst>
                      <a:ext uri="{FF2B5EF4-FFF2-40B4-BE49-F238E27FC236}">
                        <a16:creationId xmlns:a16="http://schemas.microsoft.com/office/drawing/2014/main" id="{E1B7537D-B191-883C-568F-A0D81D5FAF76}"/>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9;p47">
                    <a:extLst>
                      <a:ext uri="{FF2B5EF4-FFF2-40B4-BE49-F238E27FC236}">
                        <a16:creationId xmlns:a16="http://schemas.microsoft.com/office/drawing/2014/main" id="{014BC2B0-F76B-39AC-861D-D0A16AAB1C36}"/>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20;p47">
                    <a:extLst>
                      <a:ext uri="{FF2B5EF4-FFF2-40B4-BE49-F238E27FC236}">
                        <a16:creationId xmlns:a16="http://schemas.microsoft.com/office/drawing/2014/main" id="{E348BC0F-19BF-76B9-232E-D945CAB4E2D7}"/>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21;p47">
                    <a:extLst>
                      <a:ext uri="{FF2B5EF4-FFF2-40B4-BE49-F238E27FC236}">
                        <a16:creationId xmlns:a16="http://schemas.microsoft.com/office/drawing/2014/main" id="{4DD3CCBA-FCD3-10E9-4DC4-F1F70C2B881A}"/>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2;p47">
                    <a:extLst>
                      <a:ext uri="{FF2B5EF4-FFF2-40B4-BE49-F238E27FC236}">
                        <a16:creationId xmlns:a16="http://schemas.microsoft.com/office/drawing/2014/main" id="{3901FECC-EFFA-09FE-4D4A-C717C6567072}"/>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23;p47">
                    <a:extLst>
                      <a:ext uri="{FF2B5EF4-FFF2-40B4-BE49-F238E27FC236}">
                        <a16:creationId xmlns:a16="http://schemas.microsoft.com/office/drawing/2014/main" id="{39525B1F-8593-32FE-92A8-CB134B437C86}"/>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124;p47">
                    <a:extLst>
                      <a:ext uri="{FF2B5EF4-FFF2-40B4-BE49-F238E27FC236}">
                        <a16:creationId xmlns:a16="http://schemas.microsoft.com/office/drawing/2014/main" id="{5AE79705-17E1-2EAD-6B71-53EE475951D0}"/>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125;p47">
                    <a:extLst>
                      <a:ext uri="{FF2B5EF4-FFF2-40B4-BE49-F238E27FC236}">
                        <a16:creationId xmlns:a16="http://schemas.microsoft.com/office/drawing/2014/main" id="{B7259A84-A2FC-0C29-248E-241CEAC9B94B}"/>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126;p47">
                    <a:extLst>
                      <a:ext uri="{FF2B5EF4-FFF2-40B4-BE49-F238E27FC236}">
                        <a16:creationId xmlns:a16="http://schemas.microsoft.com/office/drawing/2014/main" id="{DE973F06-A09F-9577-024F-72704E19E3FD}"/>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127;p47">
                    <a:extLst>
                      <a:ext uri="{FF2B5EF4-FFF2-40B4-BE49-F238E27FC236}">
                        <a16:creationId xmlns:a16="http://schemas.microsoft.com/office/drawing/2014/main" id="{3B037EC5-9FFE-B604-BAB0-0541B4114F9F}"/>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128;p47">
                    <a:extLst>
                      <a:ext uri="{FF2B5EF4-FFF2-40B4-BE49-F238E27FC236}">
                        <a16:creationId xmlns:a16="http://schemas.microsoft.com/office/drawing/2014/main" id="{798E06A8-7D84-8EF1-1C28-4864298B83E8}"/>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129;p47">
                    <a:extLst>
                      <a:ext uri="{FF2B5EF4-FFF2-40B4-BE49-F238E27FC236}">
                        <a16:creationId xmlns:a16="http://schemas.microsoft.com/office/drawing/2014/main" id="{1CC028E5-94FF-71BA-260C-6B799529D98D}"/>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130;p47">
                    <a:extLst>
                      <a:ext uri="{FF2B5EF4-FFF2-40B4-BE49-F238E27FC236}">
                        <a16:creationId xmlns:a16="http://schemas.microsoft.com/office/drawing/2014/main" id="{9A66EDDF-27D9-75BB-AD96-C00EA81F1754}"/>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131;p47">
                    <a:extLst>
                      <a:ext uri="{FF2B5EF4-FFF2-40B4-BE49-F238E27FC236}">
                        <a16:creationId xmlns:a16="http://schemas.microsoft.com/office/drawing/2014/main" id="{F4A0C59C-773B-08C2-F6B9-0CDB84B40659}"/>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132;p47">
                    <a:extLst>
                      <a:ext uri="{FF2B5EF4-FFF2-40B4-BE49-F238E27FC236}">
                        <a16:creationId xmlns:a16="http://schemas.microsoft.com/office/drawing/2014/main" id="{6E5A83FC-569D-9411-E7DF-EA47DFEA9D00}"/>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133;p47">
                    <a:extLst>
                      <a:ext uri="{FF2B5EF4-FFF2-40B4-BE49-F238E27FC236}">
                        <a16:creationId xmlns:a16="http://schemas.microsoft.com/office/drawing/2014/main" id="{E9FBAF5C-1CD8-6B7D-0733-DD75B14023E0}"/>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34;p47">
                    <a:extLst>
                      <a:ext uri="{FF2B5EF4-FFF2-40B4-BE49-F238E27FC236}">
                        <a16:creationId xmlns:a16="http://schemas.microsoft.com/office/drawing/2014/main" id="{6271361A-67CF-7D07-C8F2-D2F779894F2E}"/>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35;p47">
                    <a:extLst>
                      <a:ext uri="{FF2B5EF4-FFF2-40B4-BE49-F238E27FC236}">
                        <a16:creationId xmlns:a16="http://schemas.microsoft.com/office/drawing/2014/main" id="{CE7E3197-7178-1A55-67C0-D9696A96095E}"/>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36;p47">
                    <a:extLst>
                      <a:ext uri="{FF2B5EF4-FFF2-40B4-BE49-F238E27FC236}">
                        <a16:creationId xmlns:a16="http://schemas.microsoft.com/office/drawing/2014/main" id="{8231BA5D-A832-59E6-96B3-AD8685AF19E2}"/>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37;p47">
                    <a:extLst>
                      <a:ext uri="{FF2B5EF4-FFF2-40B4-BE49-F238E27FC236}">
                        <a16:creationId xmlns:a16="http://schemas.microsoft.com/office/drawing/2014/main" id="{8C851FE2-8846-57EC-DBF9-9B5E7DA790C1}"/>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38;p47">
                    <a:extLst>
                      <a:ext uri="{FF2B5EF4-FFF2-40B4-BE49-F238E27FC236}">
                        <a16:creationId xmlns:a16="http://schemas.microsoft.com/office/drawing/2014/main" id="{82FCDF96-5806-8F2F-4AD6-CA79981544E6}"/>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39;p47">
                    <a:extLst>
                      <a:ext uri="{FF2B5EF4-FFF2-40B4-BE49-F238E27FC236}">
                        <a16:creationId xmlns:a16="http://schemas.microsoft.com/office/drawing/2014/main" id="{326689F1-FA52-12C0-7055-3FA81D907D77}"/>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40;p47">
                    <a:extLst>
                      <a:ext uri="{FF2B5EF4-FFF2-40B4-BE49-F238E27FC236}">
                        <a16:creationId xmlns:a16="http://schemas.microsoft.com/office/drawing/2014/main" id="{4B7D2DCE-133E-090C-0C04-B1ACA8097E80}"/>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41;p47">
                    <a:extLst>
                      <a:ext uri="{FF2B5EF4-FFF2-40B4-BE49-F238E27FC236}">
                        <a16:creationId xmlns:a16="http://schemas.microsoft.com/office/drawing/2014/main" id="{45EEF6E3-026C-2CE7-C733-B22E3A6E7239}"/>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42;p47">
                    <a:extLst>
                      <a:ext uri="{FF2B5EF4-FFF2-40B4-BE49-F238E27FC236}">
                        <a16:creationId xmlns:a16="http://schemas.microsoft.com/office/drawing/2014/main" id="{84E1711E-F590-2B1C-168F-2412C809030F}"/>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43;p47">
                    <a:extLst>
                      <a:ext uri="{FF2B5EF4-FFF2-40B4-BE49-F238E27FC236}">
                        <a16:creationId xmlns:a16="http://schemas.microsoft.com/office/drawing/2014/main" id="{E7B86620-EC32-D74C-C59C-69E6FE05398D}"/>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44;p47">
                    <a:extLst>
                      <a:ext uri="{FF2B5EF4-FFF2-40B4-BE49-F238E27FC236}">
                        <a16:creationId xmlns:a16="http://schemas.microsoft.com/office/drawing/2014/main" id="{760AF809-E1B3-3DD9-D156-D4FC25692E2D}"/>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45;p47">
                    <a:extLst>
                      <a:ext uri="{FF2B5EF4-FFF2-40B4-BE49-F238E27FC236}">
                        <a16:creationId xmlns:a16="http://schemas.microsoft.com/office/drawing/2014/main" id="{662986FB-9DB9-2B09-AB56-94202ADEF110}"/>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46;p47">
                    <a:extLst>
                      <a:ext uri="{FF2B5EF4-FFF2-40B4-BE49-F238E27FC236}">
                        <a16:creationId xmlns:a16="http://schemas.microsoft.com/office/drawing/2014/main" id="{C88CFB1E-65DD-C07C-5609-6C178C29C483}"/>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47;p47">
                    <a:extLst>
                      <a:ext uri="{FF2B5EF4-FFF2-40B4-BE49-F238E27FC236}">
                        <a16:creationId xmlns:a16="http://schemas.microsoft.com/office/drawing/2014/main" id="{FF638B55-E07A-DF16-CC9A-828BD06E44A7}"/>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48;p47">
                    <a:extLst>
                      <a:ext uri="{FF2B5EF4-FFF2-40B4-BE49-F238E27FC236}">
                        <a16:creationId xmlns:a16="http://schemas.microsoft.com/office/drawing/2014/main" id="{6E4CEB35-AB35-92A8-4883-B84519F89628}"/>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49;p47">
                    <a:extLst>
                      <a:ext uri="{FF2B5EF4-FFF2-40B4-BE49-F238E27FC236}">
                        <a16:creationId xmlns:a16="http://schemas.microsoft.com/office/drawing/2014/main" id="{10A9988F-933A-9F3D-17B2-5FF96849D063}"/>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50;p47">
                    <a:extLst>
                      <a:ext uri="{FF2B5EF4-FFF2-40B4-BE49-F238E27FC236}">
                        <a16:creationId xmlns:a16="http://schemas.microsoft.com/office/drawing/2014/main" id="{5A568517-8AF4-5DC0-258A-BF0BBF13655B}"/>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51;p47">
                    <a:extLst>
                      <a:ext uri="{FF2B5EF4-FFF2-40B4-BE49-F238E27FC236}">
                        <a16:creationId xmlns:a16="http://schemas.microsoft.com/office/drawing/2014/main" id="{8049B6D9-194F-BFBB-67DF-4E956CD71B4D}"/>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52;p47">
                    <a:extLst>
                      <a:ext uri="{FF2B5EF4-FFF2-40B4-BE49-F238E27FC236}">
                        <a16:creationId xmlns:a16="http://schemas.microsoft.com/office/drawing/2014/main" id="{63F6A6CB-8945-2E60-F682-56C581DD4787}"/>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53;p47">
                    <a:extLst>
                      <a:ext uri="{FF2B5EF4-FFF2-40B4-BE49-F238E27FC236}">
                        <a16:creationId xmlns:a16="http://schemas.microsoft.com/office/drawing/2014/main" id="{5CF01550-71C9-B0C4-204E-82C4B461BDE0}"/>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54;p47">
                    <a:extLst>
                      <a:ext uri="{FF2B5EF4-FFF2-40B4-BE49-F238E27FC236}">
                        <a16:creationId xmlns:a16="http://schemas.microsoft.com/office/drawing/2014/main" id="{EA190CE2-EDB4-7873-A046-600B638CE784}"/>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55;p47">
                    <a:extLst>
                      <a:ext uri="{FF2B5EF4-FFF2-40B4-BE49-F238E27FC236}">
                        <a16:creationId xmlns:a16="http://schemas.microsoft.com/office/drawing/2014/main" id="{73EAD6F6-CF40-6318-08F4-645C35D37B36}"/>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56;p47">
                    <a:extLst>
                      <a:ext uri="{FF2B5EF4-FFF2-40B4-BE49-F238E27FC236}">
                        <a16:creationId xmlns:a16="http://schemas.microsoft.com/office/drawing/2014/main" id="{BA6522B7-D70F-467A-1B5B-D1764247CCD9}"/>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57;p47">
                    <a:extLst>
                      <a:ext uri="{FF2B5EF4-FFF2-40B4-BE49-F238E27FC236}">
                        <a16:creationId xmlns:a16="http://schemas.microsoft.com/office/drawing/2014/main" id="{569070B2-B42A-981A-552D-61A237F2CAC6}"/>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58;p47">
                    <a:extLst>
                      <a:ext uri="{FF2B5EF4-FFF2-40B4-BE49-F238E27FC236}">
                        <a16:creationId xmlns:a16="http://schemas.microsoft.com/office/drawing/2014/main" id="{BE0AF8A7-6DCD-897C-AB62-A80565B25036}"/>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59;p47">
                    <a:extLst>
                      <a:ext uri="{FF2B5EF4-FFF2-40B4-BE49-F238E27FC236}">
                        <a16:creationId xmlns:a16="http://schemas.microsoft.com/office/drawing/2014/main" id="{F1454810-0293-95B7-A3C1-3029F8898074}"/>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60;p47">
                    <a:extLst>
                      <a:ext uri="{FF2B5EF4-FFF2-40B4-BE49-F238E27FC236}">
                        <a16:creationId xmlns:a16="http://schemas.microsoft.com/office/drawing/2014/main" id="{EEB779C4-CFC4-6823-4AC6-3AB0550D3FEB}"/>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61;p47">
                    <a:extLst>
                      <a:ext uri="{FF2B5EF4-FFF2-40B4-BE49-F238E27FC236}">
                        <a16:creationId xmlns:a16="http://schemas.microsoft.com/office/drawing/2014/main" id="{776E84B9-0419-448A-3B89-ABA93CB035C2}"/>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62;p47">
                    <a:extLst>
                      <a:ext uri="{FF2B5EF4-FFF2-40B4-BE49-F238E27FC236}">
                        <a16:creationId xmlns:a16="http://schemas.microsoft.com/office/drawing/2014/main" id="{388B76FB-EEB5-8DEA-047C-41A5FA7B08E3}"/>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63;p47">
                    <a:extLst>
                      <a:ext uri="{FF2B5EF4-FFF2-40B4-BE49-F238E27FC236}">
                        <a16:creationId xmlns:a16="http://schemas.microsoft.com/office/drawing/2014/main" id="{EE5C179D-6AE1-310D-C3FE-BB3FF51AB3A8}"/>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64;p47">
                    <a:extLst>
                      <a:ext uri="{FF2B5EF4-FFF2-40B4-BE49-F238E27FC236}">
                        <a16:creationId xmlns:a16="http://schemas.microsoft.com/office/drawing/2014/main" id="{D25A24A3-6FB4-DFB1-F816-5C6C846497F8}"/>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65;p47">
                    <a:extLst>
                      <a:ext uri="{FF2B5EF4-FFF2-40B4-BE49-F238E27FC236}">
                        <a16:creationId xmlns:a16="http://schemas.microsoft.com/office/drawing/2014/main" id="{D3D89BC4-56D9-0A34-823C-288C10C09619}"/>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66;p47">
                    <a:extLst>
                      <a:ext uri="{FF2B5EF4-FFF2-40B4-BE49-F238E27FC236}">
                        <a16:creationId xmlns:a16="http://schemas.microsoft.com/office/drawing/2014/main" id="{6741C1C6-766D-E438-AC32-6027F4B2D737}"/>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67;p47">
                    <a:extLst>
                      <a:ext uri="{FF2B5EF4-FFF2-40B4-BE49-F238E27FC236}">
                        <a16:creationId xmlns:a16="http://schemas.microsoft.com/office/drawing/2014/main" id="{FDF0AA93-CB5D-52F5-C5E9-959C305BE0B2}"/>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68;p47">
                    <a:extLst>
                      <a:ext uri="{FF2B5EF4-FFF2-40B4-BE49-F238E27FC236}">
                        <a16:creationId xmlns:a16="http://schemas.microsoft.com/office/drawing/2014/main" id="{A04C6524-D39D-8A9F-6F95-60A83AD446D8}"/>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69;p47">
                    <a:extLst>
                      <a:ext uri="{FF2B5EF4-FFF2-40B4-BE49-F238E27FC236}">
                        <a16:creationId xmlns:a16="http://schemas.microsoft.com/office/drawing/2014/main" id="{7B681227-9E8D-2E7C-C204-D34449D326FF}"/>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70;p47">
                    <a:extLst>
                      <a:ext uri="{FF2B5EF4-FFF2-40B4-BE49-F238E27FC236}">
                        <a16:creationId xmlns:a16="http://schemas.microsoft.com/office/drawing/2014/main" id="{D2228A6A-0516-2DB4-EBD6-54A912206634}"/>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71;p47">
                    <a:extLst>
                      <a:ext uri="{FF2B5EF4-FFF2-40B4-BE49-F238E27FC236}">
                        <a16:creationId xmlns:a16="http://schemas.microsoft.com/office/drawing/2014/main" id="{C3F00BE4-BF44-A9C8-4014-43FF8FB08373}"/>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72;p47">
                    <a:extLst>
                      <a:ext uri="{FF2B5EF4-FFF2-40B4-BE49-F238E27FC236}">
                        <a16:creationId xmlns:a16="http://schemas.microsoft.com/office/drawing/2014/main" id="{9F82E67D-3803-D2C3-04F9-7F5C56CF6858}"/>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73;p47">
                    <a:extLst>
                      <a:ext uri="{FF2B5EF4-FFF2-40B4-BE49-F238E27FC236}">
                        <a16:creationId xmlns:a16="http://schemas.microsoft.com/office/drawing/2014/main" id="{B9BCF3F3-2D1E-9675-FB5B-02519B66F597}"/>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74;p47">
                    <a:extLst>
                      <a:ext uri="{FF2B5EF4-FFF2-40B4-BE49-F238E27FC236}">
                        <a16:creationId xmlns:a16="http://schemas.microsoft.com/office/drawing/2014/main" id="{13523915-C18C-A342-4237-BCDBB34493C6}"/>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75;p47">
                    <a:extLst>
                      <a:ext uri="{FF2B5EF4-FFF2-40B4-BE49-F238E27FC236}">
                        <a16:creationId xmlns:a16="http://schemas.microsoft.com/office/drawing/2014/main" id="{D1ADF47A-4543-2883-1329-E67C509103DD}"/>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76;p47">
                    <a:extLst>
                      <a:ext uri="{FF2B5EF4-FFF2-40B4-BE49-F238E27FC236}">
                        <a16:creationId xmlns:a16="http://schemas.microsoft.com/office/drawing/2014/main" id="{2A47937A-166A-B14B-DF65-9336EC6FE7A1}"/>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177;p47">
                    <a:extLst>
                      <a:ext uri="{FF2B5EF4-FFF2-40B4-BE49-F238E27FC236}">
                        <a16:creationId xmlns:a16="http://schemas.microsoft.com/office/drawing/2014/main" id="{79A559DA-0FDD-58E8-1378-97E3218A1F0E}"/>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178;p47">
                    <a:extLst>
                      <a:ext uri="{FF2B5EF4-FFF2-40B4-BE49-F238E27FC236}">
                        <a16:creationId xmlns:a16="http://schemas.microsoft.com/office/drawing/2014/main" id="{6319AA22-E4FC-FE4D-0A0C-4182FCDDF425}"/>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179;p47">
                    <a:extLst>
                      <a:ext uri="{FF2B5EF4-FFF2-40B4-BE49-F238E27FC236}">
                        <a16:creationId xmlns:a16="http://schemas.microsoft.com/office/drawing/2014/main" id="{26EBCEEF-E09C-6BA8-2837-0AD1A2AB7E5C}"/>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180;p47">
                    <a:extLst>
                      <a:ext uri="{FF2B5EF4-FFF2-40B4-BE49-F238E27FC236}">
                        <a16:creationId xmlns:a16="http://schemas.microsoft.com/office/drawing/2014/main" id="{6FB30D63-7F56-D057-C4F6-179F4262BD45}"/>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181;p47">
                    <a:extLst>
                      <a:ext uri="{FF2B5EF4-FFF2-40B4-BE49-F238E27FC236}">
                        <a16:creationId xmlns:a16="http://schemas.microsoft.com/office/drawing/2014/main" id="{0886EA28-40A7-1C57-64EC-C74EA80C538F}"/>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182;p47">
                    <a:extLst>
                      <a:ext uri="{FF2B5EF4-FFF2-40B4-BE49-F238E27FC236}">
                        <a16:creationId xmlns:a16="http://schemas.microsoft.com/office/drawing/2014/main" id="{8C5BC18B-2217-4A25-13BA-05D99EE7A098}"/>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183;p47">
                    <a:extLst>
                      <a:ext uri="{FF2B5EF4-FFF2-40B4-BE49-F238E27FC236}">
                        <a16:creationId xmlns:a16="http://schemas.microsoft.com/office/drawing/2014/main" id="{6EB3FAAD-A775-5681-02EB-9791857BBC7C}"/>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184;p47">
                    <a:extLst>
                      <a:ext uri="{FF2B5EF4-FFF2-40B4-BE49-F238E27FC236}">
                        <a16:creationId xmlns:a16="http://schemas.microsoft.com/office/drawing/2014/main" id="{CF8C6D14-9D78-99C4-AC4F-08D39BD2D615}"/>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185;p47">
                    <a:extLst>
                      <a:ext uri="{FF2B5EF4-FFF2-40B4-BE49-F238E27FC236}">
                        <a16:creationId xmlns:a16="http://schemas.microsoft.com/office/drawing/2014/main" id="{962AFF03-9648-69EE-2A22-190A60A49C00}"/>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186;p47">
                    <a:extLst>
                      <a:ext uri="{FF2B5EF4-FFF2-40B4-BE49-F238E27FC236}">
                        <a16:creationId xmlns:a16="http://schemas.microsoft.com/office/drawing/2014/main" id="{78BF63A8-B1BB-D165-7C19-B915965524C4}"/>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187;p47">
                    <a:extLst>
                      <a:ext uri="{FF2B5EF4-FFF2-40B4-BE49-F238E27FC236}">
                        <a16:creationId xmlns:a16="http://schemas.microsoft.com/office/drawing/2014/main" id="{B6FDB5BE-2547-B93C-F642-49C5F62214C5}"/>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188;p47">
                    <a:extLst>
                      <a:ext uri="{FF2B5EF4-FFF2-40B4-BE49-F238E27FC236}">
                        <a16:creationId xmlns:a16="http://schemas.microsoft.com/office/drawing/2014/main" id="{F669FD4C-9340-B348-EA74-D74D98CB68E0}"/>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189;p47">
                    <a:extLst>
                      <a:ext uri="{FF2B5EF4-FFF2-40B4-BE49-F238E27FC236}">
                        <a16:creationId xmlns:a16="http://schemas.microsoft.com/office/drawing/2014/main" id="{D9C2F19E-B7BC-C94B-25D0-003DCF82BC86}"/>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190;p47">
                    <a:extLst>
                      <a:ext uri="{FF2B5EF4-FFF2-40B4-BE49-F238E27FC236}">
                        <a16:creationId xmlns:a16="http://schemas.microsoft.com/office/drawing/2014/main" id="{6B895830-9512-591C-2B43-06EABB4D4771}"/>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191;p47">
                    <a:extLst>
                      <a:ext uri="{FF2B5EF4-FFF2-40B4-BE49-F238E27FC236}">
                        <a16:creationId xmlns:a16="http://schemas.microsoft.com/office/drawing/2014/main" id="{478470E6-BA31-AB87-B1F6-42CC1FAFE44A}"/>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192;p47">
                    <a:extLst>
                      <a:ext uri="{FF2B5EF4-FFF2-40B4-BE49-F238E27FC236}">
                        <a16:creationId xmlns:a16="http://schemas.microsoft.com/office/drawing/2014/main" id="{06258BA7-3B28-FEC3-27C3-CFF6AABC9606}"/>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193;p47">
                    <a:extLst>
                      <a:ext uri="{FF2B5EF4-FFF2-40B4-BE49-F238E27FC236}">
                        <a16:creationId xmlns:a16="http://schemas.microsoft.com/office/drawing/2014/main" id="{675C64D3-EE88-AA1A-B5D7-A62FF7CC5FD9}"/>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194;p47">
                    <a:extLst>
                      <a:ext uri="{FF2B5EF4-FFF2-40B4-BE49-F238E27FC236}">
                        <a16:creationId xmlns:a16="http://schemas.microsoft.com/office/drawing/2014/main" id="{5FE69699-5304-77A8-8480-EACB26C27784}"/>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195;p47">
                    <a:extLst>
                      <a:ext uri="{FF2B5EF4-FFF2-40B4-BE49-F238E27FC236}">
                        <a16:creationId xmlns:a16="http://schemas.microsoft.com/office/drawing/2014/main" id="{4D8F92F8-FF77-1FA9-CA64-F97A26F1E8CC}"/>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196;p47">
                    <a:extLst>
                      <a:ext uri="{FF2B5EF4-FFF2-40B4-BE49-F238E27FC236}">
                        <a16:creationId xmlns:a16="http://schemas.microsoft.com/office/drawing/2014/main" id="{CD601B5F-43E6-A122-B9D7-FA6A533C10DF}"/>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197;p47">
                    <a:extLst>
                      <a:ext uri="{FF2B5EF4-FFF2-40B4-BE49-F238E27FC236}">
                        <a16:creationId xmlns:a16="http://schemas.microsoft.com/office/drawing/2014/main" id="{C68E7364-16C5-EAD3-1F26-E78A7411654F}"/>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198;p47">
                    <a:extLst>
                      <a:ext uri="{FF2B5EF4-FFF2-40B4-BE49-F238E27FC236}">
                        <a16:creationId xmlns:a16="http://schemas.microsoft.com/office/drawing/2014/main" id="{F625C571-93E0-0AD9-6CD8-32B26AF84C30}"/>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oogle Shape;2199;p47">
              <a:extLst>
                <a:ext uri="{FF2B5EF4-FFF2-40B4-BE49-F238E27FC236}">
                  <a16:creationId xmlns:a16="http://schemas.microsoft.com/office/drawing/2014/main" id="{D40C28DC-4F05-F120-A178-B37373C31ADB}"/>
                </a:ext>
              </a:extLst>
            </p:cNvPr>
            <p:cNvGrpSpPr/>
            <p:nvPr/>
          </p:nvGrpSpPr>
          <p:grpSpPr>
            <a:xfrm>
              <a:off x="5458177" y="1284078"/>
              <a:ext cx="555350" cy="555265"/>
              <a:chOff x="3894327" y="779703"/>
              <a:chExt cx="555350" cy="555265"/>
            </a:xfrm>
          </p:grpSpPr>
          <p:sp>
            <p:nvSpPr>
              <p:cNvPr id="26" name="Google Shape;2200;p47">
                <a:extLst>
                  <a:ext uri="{FF2B5EF4-FFF2-40B4-BE49-F238E27FC236}">
                    <a16:creationId xmlns:a16="http://schemas.microsoft.com/office/drawing/2014/main" id="{0DD3C646-B7AB-7DF9-F547-FC94BEE21169}"/>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1;p47">
                <a:extLst>
                  <a:ext uri="{FF2B5EF4-FFF2-40B4-BE49-F238E27FC236}">
                    <a16:creationId xmlns:a16="http://schemas.microsoft.com/office/drawing/2014/main" id="{5326FBCF-A701-3404-1546-6DFF1B07AE88}"/>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2;p47">
                <a:extLst>
                  <a:ext uri="{FF2B5EF4-FFF2-40B4-BE49-F238E27FC236}">
                    <a16:creationId xmlns:a16="http://schemas.microsoft.com/office/drawing/2014/main" id="{08A6F15A-2F97-974B-E9A6-6B20D4825694}"/>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03;p47">
                <a:extLst>
                  <a:ext uri="{FF2B5EF4-FFF2-40B4-BE49-F238E27FC236}">
                    <a16:creationId xmlns:a16="http://schemas.microsoft.com/office/drawing/2014/main" id="{B171DD9C-C35A-5D1D-8F54-EE492272784D}"/>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4;p47">
                <a:extLst>
                  <a:ext uri="{FF2B5EF4-FFF2-40B4-BE49-F238E27FC236}">
                    <a16:creationId xmlns:a16="http://schemas.microsoft.com/office/drawing/2014/main" id="{C71E7A08-3895-BF38-1006-75E2B2DAC416}"/>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05;p47">
                <a:extLst>
                  <a:ext uri="{FF2B5EF4-FFF2-40B4-BE49-F238E27FC236}">
                    <a16:creationId xmlns:a16="http://schemas.microsoft.com/office/drawing/2014/main" id="{E759A67B-1336-FFEB-87C8-AD04EACEEC34}"/>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06;p47">
                <a:extLst>
                  <a:ext uri="{FF2B5EF4-FFF2-40B4-BE49-F238E27FC236}">
                    <a16:creationId xmlns:a16="http://schemas.microsoft.com/office/drawing/2014/main" id="{11A08266-007D-C25C-0660-C47D41D65B60}"/>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7;p47">
                <a:extLst>
                  <a:ext uri="{FF2B5EF4-FFF2-40B4-BE49-F238E27FC236}">
                    <a16:creationId xmlns:a16="http://schemas.microsoft.com/office/drawing/2014/main" id="{C90EF806-409D-2153-3825-AEF65CBA1B89}"/>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8;p47">
                <a:extLst>
                  <a:ext uri="{FF2B5EF4-FFF2-40B4-BE49-F238E27FC236}">
                    <a16:creationId xmlns:a16="http://schemas.microsoft.com/office/drawing/2014/main" id="{AA2E77C8-D219-96EB-4AFE-7EF1D5551D1F}"/>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9;p47">
                <a:extLst>
                  <a:ext uri="{FF2B5EF4-FFF2-40B4-BE49-F238E27FC236}">
                    <a16:creationId xmlns:a16="http://schemas.microsoft.com/office/drawing/2014/main" id="{18EA945B-B793-61D2-ED87-2BEF8B11B1F0}"/>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10;p47">
                <a:extLst>
                  <a:ext uri="{FF2B5EF4-FFF2-40B4-BE49-F238E27FC236}">
                    <a16:creationId xmlns:a16="http://schemas.microsoft.com/office/drawing/2014/main" id="{0A65954F-6F70-C358-2B05-36FE10243C15}"/>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11;p47">
                <a:extLst>
                  <a:ext uri="{FF2B5EF4-FFF2-40B4-BE49-F238E27FC236}">
                    <a16:creationId xmlns:a16="http://schemas.microsoft.com/office/drawing/2014/main" id="{48D6AD35-68C0-83F2-28DE-32534320B80E}"/>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12;p47">
                <a:extLst>
                  <a:ext uri="{FF2B5EF4-FFF2-40B4-BE49-F238E27FC236}">
                    <a16:creationId xmlns:a16="http://schemas.microsoft.com/office/drawing/2014/main" id="{AD2659A8-5FE1-A153-08F8-465C1B1E66A3}"/>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3;p47">
                <a:extLst>
                  <a:ext uri="{FF2B5EF4-FFF2-40B4-BE49-F238E27FC236}">
                    <a16:creationId xmlns:a16="http://schemas.microsoft.com/office/drawing/2014/main" id="{93153C06-9091-FAA4-CA28-161FF43CC871}"/>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4;p47">
                <a:extLst>
                  <a:ext uri="{FF2B5EF4-FFF2-40B4-BE49-F238E27FC236}">
                    <a16:creationId xmlns:a16="http://schemas.microsoft.com/office/drawing/2014/main" id="{85302B61-06CA-C4D6-F75A-9D8595264B7B}"/>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5;p47">
                <a:extLst>
                  <a:ext uri="{FF2B5EF4-FFF2-40B4-BE49-F238E27FC236}">
                    <a16:creationId xmlns:a16="http://schemas.microsoft.com/office/drawing/2014/main" id="{A6413D04-0C12-7698-C39E-259DC9AD6384}"/>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6;p47">
                <a:extLst>
                  <a:ext uri="{FF2B5EF4-FFF2-40B4-BE49-F238E27FC236}">
                    <a16:creationId xmlns:a16="http://schemas.microsoft.com/office/drawing/2014/main" id="{0C0EC211-DF32-7E21-009B-8DDC46079ADB}"/>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7;p47">
                <a:extLst>
                  <a:ext uri="{FF2B5EF4-FFF2-40B4-BE49-F238E27FC236}">
                    <a16:creationId xmlns:a16="http://schemas.microsoft.com/office/drawing/2014/main" id="{688D5DD9-2FE7-3349-F251-22450CF4D659}"/>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8;p47">
                <a:extLst>
                  <a:ext uri="{FF2B5EF4-FFF2-40B4-BE49-F238E27FC236}">
                    <a16:creationId xmlns:a16="http://schemas.microsoft.com/office/drawing/2014/main" id="{92E97680-396E-C3E4-CD06-81C2C7760690}"/>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9;p47">
                <a:extLst>
                  <a:ext uri="{FF2B5EF4-FFF2-40B4-BE49-F238E27FC236}">
                    <a16:creationId xmlns:a16="http://schemas.microsoft.com/office/drawing/2014/main" id="{8FDD3AD0-698E-1423-0429-BAEB4B17B939}"/>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220;p47">
              <a:extLst>
                <a:ext uri="{FF2B5EF4-FFF2-40B4-BE49-F238E27FC236}">
                  <a16:creationId xmlns:a16="http://schemas.microsoft.com/office/drawing/2014/main" id="{3D13211D-7B82-3C2F-26AA-81DFC65BD917}"/>
                </a:ext>
              </a:extLst>
            </p:cNvPr>
            <p:cNvGrpSpPr/>
            <p:nvPr/>
          </p:nvGrpSpPr>
          <p:grpSpPr>
            <a:xfrm>
              <a:off x="6243085" y="1707500"/>
              <a:ext cx="555775" cy="553988"/>
              <a:chOff x="6451735" y="1456425"/>
              <a:chExt cx="555775" cy="553988"/>
            </a:xfrm>
          </p:grpSpPr>
          <p:sp>
            <p:nvSpPr>
              <p:cNvPr id="6" name="Google Shape;2221;p47">
                <a:extLst>
                  <a:ext uri="{FF2B5EF4-FFF2-40B4-BE49-F238E27FC236}">
                    <a16:creationId xmlns:a16="http://schemas.microsoft.com/office/drawing/2014/main" id="{FC0B3999-BFC6-0D9D-36D9-3DF871AFBEA8}"/>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2;p47">
                <a:extLst>
                  <a:ext uri="{FF2B5EF4-FFF2-40B4-BE49-F238E27FC236}">
                    <a16:creationId xmlns:a16="http://schemas.microsoft.com/office/drawing/2014/main" id="{4BBBC9A4-8822-0846-0ADE-7A151CBD2C16}"/>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3;p47">
                <a:extLst>
                  <a:ext uri="{FF2B5EF4-FFF2-40B4-BE49-F238E27FC236}">
                    <a16:creationId xmlns:a16="http://schemas.microsoft.com/office/drawing/2014/main" id="{B87B5D32-39F8-B528-05E4-6F21CEA92015}"/>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4;p47">
                <a:extLst>
                  <a:ext uri="{FF2B5EF4-FFF2-40B4-BE49-F238E27FC236}">
                    <a16:creationId xmlns:a16="http://schemas.microsoft.com/office/drawing/2014/main" id="{BFB33EC8-CDB6-2BFA-5198-5E5DDF3B65F4}"/>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5;p47">
                <a:extLst>
                  <a:ext uri="{FF2B5EF4-FFF2-40B4-BE49-F238E27FC236}">
                    <a16:creationId xmlns:a16="http://schemas.microsoft.com/office/drawing/2014/main" id="{2608B6DE-F5E5-9344-7A16-17003CA3BD1B}"/>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6;p47">
                <a:extLst>
                  <a:ext uri="{FF2B5EF4-FFF2-40B4-BE49-F238E27FC236}">
                    <a16:creationId xmlns:a16="http://schemas.microsoft.com/office/drawing/2014/main" id="{445BD06B-2CA6-1B73-2A02-44A43EECD882}"/>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7;p47">
                <a:extLst>
                  <a:ext uri="{FF2B5EF4-FFF2-40B4-BE49-F238E27FC236}">
                    <a16:creationId xmlns:a16="http://schemas.microsoft.com/office/drawing/2014/main" id="{A9273E6C-E6E5-6CA3-0EFA-1841A74B2DCA}"/>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8;p47">
                <a:extLst>
                  <a:ext uri="{FF2B5EF4-FFF2-40B4-BE49-F238E27FC236}">
                    <a16:creationId xmlns:a16="http://schemas.microsoft.com/office/drawing/2014/main" id="{49C4EAD1-D7DB-ACFD-1FA2-B1F63449D656}"/>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9;p47">
                <a:extLst>
                  <a:ext uri="{FF2B5EF4-FFF2-40B4-BE49-F238E27FC236}">
                    <a16:creationId xmlns:a16="http://schemas.microsoft.com/office/drawing/2014/main" id="{00A97142-8BF5-F8B0-D722-9F64826B765C}"/>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0;p47">
                <a:extLst>
                  <a:ext uri="{FF2B5EF4-FFF2-40B4-BE49-F238E27FC236}">
                    <a16:creationId xmlns:a16="http://schemas.microsoft.com/office/drawing/2014/main" id="{FD090235-D8AC-95E9-8CD6-481703AB2BB5}"/>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1;p47">
                <a:extLst>
                  <a:ext uri="{FF2B5EF4-FFF2-40B4-BE49-F238E27FC236}">
                    <a16:creationId xmlns:a16="http://schemas.microsoft.com/office/drawing/2014/main" id="{2D1431D4-8853-C815-5B76-A8AAD3FBD746}"/>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2;p47">
                <a:extLst>
                  <a:ext uri="{FF2B5EF4-FFF2-40B4-BE49-F238E27FC236}">
                    <a16:creationId xmlns:a16="http://schemas.microsoft.com/office/drawing/2014/main" id="{092F9317-008A-D006-0587-432547BEA205}"/>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3;p47">
                <a:extLst>
                  <a:ext uri="{FF2B5EF4-FFF2-40B4-BE49-F238E27FC236}">
                    <a16:creationId xmlns:a16="http://schemas.microsoft.com/office/drawing/2014/main" id="{35E70F5C-E958-9557-D494-117F79CE980F}"/>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4;p47">
                <a:extLst>
                  <a:ext uri="{FF2B5EF4-FFF2-40B4-BE49-F238E27FC236}">
                    <a16:creationId xmlns:a16="http://schemas.microsoft.com/office/drawing/2014/main" id="{C4CEFE54-BC43-F0D7-615D-5A697399C75E}"/>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5;p47">
                <a:extLst>
                  <a:ext uri="{FF2B5EF4-FFF2-40B4-BE49-F238E27FC236}">
                    <a16:creationId xmlns:a16="http://schemas.microsoft.com/office/drawing/2014/main" id="{FEB1A976-BB3D-521D-40A2-E0764DFC0005}"/>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6;p47">
                <a:extLst>
                  <a:ext uri="{FF2B5EF4-FFF2-40B4-BE49-F238E27FC236}">
                    <a16:creationId xmlns:a16="http://schemas.microsoft.com/office/drawing/2014/main" id="{40A7026D-042C-C9FE-EF2E-1FB41E3EE83C}"/>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7;p47">
                <a:extLst>
                  <a:ext uri="{FF2B5EF4-FFF2-40B4-BE49-F238E27FC236}">
                    <a16:creationId xmlns:a16="http://schemas.microsoft.com/office/drawing/2014/main" id="{92394229-C466-D86C-C194-2FC817FA0F2D}"/>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8;p47">
                <a:extLst>
                  <a:ext uri="{FF2B5EF4-FFF2-40B4-BE49-F238E27FC236}">
                    <a16:creationId xmlns:a16="http://schemas.microsoft.com/office/drawing/2014/main" id="{F5982013-A771-B15F-587C-7A0A8CA8B451}"/>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9;p47">
                <a:extLst>
                  <a:ext uri="{FF2B5EF4-FFF2-40B4-BE49-F238E27FC236}">
                    <a16:creationId xmlns:a16="http://schemas.microsoft.com/office/drawing/2014/main" id="{23D65771-605F-2FE4-2E05-32C071D8448D}"/>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0;p47">
                <a:extLst>
                  <a:ext uri="{FF2B5EF4-FFF2-40B4-BE49-F238E27FC236}">
                    <a16:creationId xmlns:a16="http://schemas.microsoft.com/office/drawing/2014/main" id="{26A367F5-4786-B48B-925D-73F70178E938}"/>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439833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2" name="Hộp Văn bản 1">
            <a:extLst>
              <a:ext uri="{FF2B5EF4-FFF2-40B4-BE49-F238E27FC236}">
                <a16:creationId xmlns:a16="http://schemas.microsoft.com/office/drawing/2014/main" id="{B387EF17-D103-C145-4AA6-2DCB99BDBE43}"/>
              </a:ext>
            </a:extLst>
          </p:cNvPr>
          <p:cNvSpPr txBox="1"/>
          <p:nvPr/>
        </p:nvSpPr>
        <p:spPr>
          <a:xfrm>
            <a:off x="554604" y="2296811"/>
            <a:ext cx="7096347" cy="32719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Tối ưu trải nghiệm người dùng</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Kết nối xã hội</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Hỗ trợ đa ngôn ngữ</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Tích hợp thanh toán</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Phát triển ứng dụng di động trên nền tảng khác</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Tích hợp hệ thống quảng cáo</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Tích hợp tính năng chat và hỗ trợ trực tuyến</a:t>
            </a:r>
          </a:p>
        </p:txBody>
      </p:sp>
      <p:sp>
        <p:nvSpPr>
          <p:cNvPr id="3" name="Google Shape;867;p37">
            <a:extLst>
              <a:ext uri="{FF2B5EF4-FFF2-40B4-BE49-F238E27FC236}">
                <a16:creationId xmlns:a16="http://schemas.microsoft.com/office/drawing/2014/main" id="{E0DCF2BD-19EA-3DAB-1761-B8EC915D2BE6}"/>
              </a:ext>
            </a:extLst>
          </p:cNvPr>
          <p:cNvSpPr txBox="1">
            <a:spLocks noGrp="1"/>
          </p:cNvSpPr>
          <p:nvPr>
            <p:ph type="title"/>
          </p:nvPr>
        </p:nvSpPr>
        <p:spPr>
          <a:xfrm>
            <a:off x="554604" y="1246679"/>
            <a:ext cx="52770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500"/>
              <a:t>Hướng phát triển</a:t>
            </a:r>
            <a:endParaRPr sz="3500"/>
          </a:p>
        </p:txBody>
      </p:sp>
      <p:grpSp>
        <p:nvGrpSpPr>
          <p:cNvPr id="4" name="Google Shape;1903;p46">
            <a:extLst>
              <a:ext uri="{FF2B5EF4-FFF2-40B4-BE49-F238E27FC236}">
                <a16:creationId xmlns:a16="http://schemas.microsoft.com/office/drawing/2014/main" id="{780899DD-797F-A8A5-E980-CA0D25E6CA8B}"/>
              </a:ext>
            </a:extLst>
          </p:cNvPr>
          <p:cNvGrpSpPr/>
          <p:nvPr/>
        </p:nvGrpSpPr>
        <p:grpSpPr>
          <a:xfrm>
            <a:off x="7912359" y="2166428"/>
            <a:ext cx="3725037" cy="3532686"/>
            <a:chOff x="5198315" y="1396581"/>
            <a:chExt cx="3232460" cy="3211994"/>
          </a:xfrm>
        </p:grpSpPr>
        <p:sp>
          <p:nvSpPr>
            <p:cNvPr id="5" name="Google Shape;1904;p46">
              <a:extLst>
                <a:ext uri="{FF2B5EF4-FFF2-40B4-BE49-F238E27FC236}">
                  <a16:creationId xmlns:a16="http://schemas.microsoft.com/office/drawing/2014/main" id="{05A3E7E3-A61F-0E23-EE6B-B87D01D21D07}"/>
                </a:ext>
              </a:extLst>
            </p:cNvPr>
            <p:cNvSpPr/>
            <p:nvPr/>
          </p:nvSpPr>
          <p:spPr>
            <a:xfrm>
              <a:off x="5260075" y="394587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905;p46">
              <a:extLst>
                <a:ext uri="{FF2B5EF4-FFF2-40B4-BE49-F238E27FC236}">
                  <a16:creationId xmlns:a16="http://schemas.microsoft.com/office/drawing/2014/main" id="{228C1345-A0F9-6B98-3AD9-DFB5D5BCB643}"/>
                </a:ext>
              </a:extLst>
            </p:cNvPr>
            <p:cNvGrpSpPr/>
            <p:nvPr/>
          </p:nvGrpSpPr>
          <p:grpSpPr>
            <a:xfrm>
              <a:off x="5198315" y="2639438"/>
              <a:ext cx="2280005" cy="1691059"/>
              <a:chOff x="3790320" y="631277"/>
              <a:chExt cx="4717578" cy="3498984"/>
            </a:xfrm>
          </p:grpSpPr>
          <p:sp>
            <p:nvSpPr>
              <p:cNvPr id="1036" name="Google Shape;1906;p46">
                <a:extLst>
                  <a:ext uri="{FF2B5EF4-FFF2-40B4-BE49-F238E27FC236}">
                    <a16:creationId xmlns:a16="http://schemas.microsoft.com/office/drawing/2014/main" id="{897E0540-2C6F-A157-2EA8-207DAB7B3C9D}"/>
                  </a:ext>
                </a:extLst>
              </p:cNvPr>
              <p:cNvSpPr/>
              <p:nvPr/>
            </p:nvSpPr>
            <p:spPr>
              <a:xfrm>
                <a:off x="5441192" y="3349436"/>
                <a:ext cx="939711" cy="653123"/>
              </a:xfrm>
              <a:custGeom>
                <a:avLst/>
                <a:gdLst/>
                <a:ahLst/>
                <a:cxnLst/>
                <a:rect l="l" t="t" r="r" b="b"/>
                <a:pathLst>
                  <a:path w="6594" h="4583" extrusionOk="0">
                    <a:moveTo>
                      <a:pt x="288" y="0"/>
                    </a:moveTo>
                    <a:cubicBezTo>
                      <a:pt x="131" y="0"/>
                      <a:pt x="0" y="110"/>
                      <a:pt x="0" y="262"/>
                    </a:cubicBezTo>
                    <a:lnTo>
                      <a:pt x="0" y="4300"/>
                    </a:lnTo>
                    <a:cubicBezTo>
                      <a:pt x="0" y="4452"/>
                      <a:pt x="131" y="4583"/>
                      <a:pt x="288" y="4583"/>
                    </a:cubicBezTo>
                    <a:lnTo>
                      <a:pt x="6332" y="4583"/>
                    </a:lnTo>
                    <a:cubicBezTo>
                      <a:pt x="6484" y="4583"/>
                      <a:pt x="6594" y="4452"/>
                      <a:pt x="6594" y="4300"/>
                    </a:cubicBezTo>
                    <a:lnTo>
                      <a:pt x="6594" y="262"/>
                    </a:lnTo>
                    <a:cubicBezTo>
                      <a:pt x="6594" y="110"/>
                      <a:pt x="6484"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907;p46">
                <a:extLst>
                  <a:ext uri="{FF2B5EF4-FFF2-40B4-BE49-F238E27FC236}">
                    <a16:creationId xmlns:a16="http://schemas.microsoft.com/office/drawing/2014/main" id="{8FDE69DE-2DF1-6ED3-E19A-3500BE42650E}"/>
                  </a:ext>
                </a:extLst>
              </p:cNvPr>
              <p:cNvSpPr/>
              <p:nvPr/>
            </p:nvSpPr>
            <p:spPr>
              <a:xfrm>
                <a:off x="5435206" y="3339745"/>
                <a:ext cx="954674" cy="668799"/>
              </a:xfrm>
              <a:custGeom>
                <a:avLst/>
                <a:gdLst/>
                <a:ahLst/>
                <a:cxnLst/>
                <a:rect l="l" t="t" r="r" b="b"/>
                <a:pathLst>
                  <a:path w="6699" h="4693" extrusionOk="0">
                    <a:moveTo>
                      <a:pt x="6374" y="110"/>
                    </a:moveTo>
                    <a:cubicBezTo>
                      <a:pt x="6484" y="110"/>
                      <a:pt x="6588" y="220"/>
                      <a:pt x="6588" y="330"/>
                    </a:cubicBezTo>
                    <a:lnTo>
                      <a:pt x="6588" y="4368"/>
                    </a:lnTo>
                    <a:cubicBezTo>
                      <a:pt x="6588" y="4499"/>
                      <a:pt x="6484" y="4583"/>
                      <a:pt x="6374" y="4583"/>
                    </a:cubicBezTo>
                    <a:lnTo>
                      <a:pt x="330" y="4583"/>
                    </a:lnTo>
                    <a:cubicBezTo>
                      <a:pt x="199" y="4583"/>
                      <a:pt x="110" y="4499"/>
                      <a:pt x="110" y="4368"/>
                    </a:cubicBezTo>
                    <a:lnTo>
                      <a:pt x="110" y="330"/>
                    </a:lnTo>
                    <a:cubicBezTo>
                      <a:pt x="110" y="220"/>
                      <a:pt x="199" y="110"/>
                      <a:pt x="330" y="110"/>
                    </a:cubicBezTo>
                    <a:close/>
                    <a:moveTo>
                      <a:pt x="330" y="0"/>
                    </a:moveTo>
                    <a:cubicBezTo>
                      <a:pt x="152" y="0"/>
                      <a:pt x="0" y="157"/>
                      <a:pt x="0" y="330"/>
                    </a:cubicBezTo>
                    <a:lnTo>
                      <a:pt x="0" y="4368"/>
                    </a:lnTo>
                    <a:cubicBezTo>
                      <a:pt x="0" y="4541"/>
                      <a:pt x="152" y="4693"/>
                      <a:pt x="330" y="4693"/>
                    </a:cubicBezTo>
                    <a:lnTo>
                      <a:pt x="6374" y="4693"/>
                    </a:lnTo>
                    <a:cubicBezTo>
                      <a:pt x="6547" y="4693"/>
                      <a:pt x="6698" y="4541"/>
                      <a:pt x="6698" y="4368"/>
                    </a:cubicBezTo>
                    <a:lnTo>
                      <a:pt x="6698" y="330"/>
                    </a:lnTo>
                    <a:cubicBezTo>
                      <a:pt x="6698" y="157"/>
                      <a:pt x="6547" y="0"/>
                      <a:pt x="63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908;p46">
                <a:extLst>
                  <a:ext uri="{FF2B5EF4-FFF2-40B4-BE49-F238E27FC236}">
                    <a16:creationId xmlns:a16="http://schemas.microsoft.com/office/drawing/2014/main" id="{C58AA73C-CF01-3F11-8E67-054C4E969614}"/>
                  </a:ext>
                </a:extLst>
              </p:cNvPr>
              <p:cNvSpPr/>
              <p:nvPr/>
            </p:nvSpPr>
            <p:spPr>
              <a:xfrm>
                <a:off x="5357537" y="3843531"/>
                <a:ext cx="1107018" cy="277039"/>
              </a:xfrm>
              <a:custGeom>
                <a:avLst/>
                <a:gdLst/>
                <a:ahLst/>
                <a:cxnLst/>
                <a:rect l="l" t="t" r="r" b="b"/>
                <a:pathLst>
                  <a:path w="7768" h="1944" extrusionOk="0">
                    <a:moveTo>
                      <a:pt x="284" y="0"/>
                    </a:moveTo>
                    <a:cubicBezTo>
                      <a:pt x="132" y="0"/>
                      <a:pt x="1" y="110"/>
                      <a:pt x="1" y="262"/>
                    </a:cubicBezTo>
                    <a:lnTo>
                      <a:pt x="1" y="1681"/>
                    </a:lnTo>
                    <a:cubicBezTo>
                      <a:pt x="1" y="1833"/>
                      <a:pt x="132" y="1943"/>
                      <a:pt x="284" y="1943"/>
                    </a:cubicBezTo>
                    <a:lnTo>
                      <a:pt x="7505" y="1943"/>
                    </a:lnTo>
                    <a:cubicBezTo>
                      <a:pt x="7657" y="1943"/>
                      <a:pt x="7767" y="1833"/>
                      <a:pt x="7767" y="1681"/>
                    </a:cubicBezTo>
                    <a:lnTo>
                      <a:pt x="7767" y="262"/>
                    </a:lnTo>
                    <a:cubicBezTo>
                      <a:pt x="7767" y="110"/>
                      <a:pt x="7657" y="0"/>
                      <a:pt x="7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909;p46">
                <a:extLst>
                  <a:ext uri="{FF2B5EF4-FFF2-40B4-BE49-F238E27FC236}">
                    <a16:creationId xmlns:a16="http://schemas.microsoft.com/office/drawing/2014/main" id="{F1DD3DE8-4EE4-C908-8784-AF101B5422E2}"/>
                  </a:ext>
                </a:extLst>
              </p:cNvPr>
              <p:cNvSpPr/>
              <p:nvPr/>
            </p:nvSpPr>
            <p:spPr>
              <a:xfrm>
                <a:off x="5351551" y="3834552"/>
                <a:ext cx="1122694" cy="295708"/>
              </a:xfrm>
              <a:custGeom>
                <a:avLst/>
                <a:gdLst/>
                <a:ahLst/>
                <a:cxnLst/>
                <a:rect l="l" t="t" r="r" b="b"/>
                <a:pathLst>
                  <a:path w="7878" h="2075" extrusionOk="0">
                    <a:moveTo>
                      <a:pt x="7547" y="110"/>
                    </a:moveTo>
                    <a:cubicBezTo>
                      <a:pt x="7657" y="110"/>
                      <a:pt x="7767" y="220"/>
                      <a:pt x="7767" y="325"/>
                    </a:cubicBezTo>
                    <a:lnTo>
                      <a:pt x="7767" y="1744"/>
                    </a:lnTo>
                    <a:cubicBezTo>
                      <a:pt x="7767" y="1854"/>
                      <a:pt x="7657" y="1964"/>
                      <a:pt x="7547" y="1964"/>
                    </a:cubicBezTo>
                    <a:lnTo>
                      <a:pt x="326" y="1964"/>
                    </a:lnTo>
                    <a:cubicBezTo>
                      <a:pt x="195" y="1964"/>
                      <a:pt x="106" y="1854"/>
                      <a:pt x="106" y="1744"/>
                    </a:cubicBezTo>
                    <a:lnTo>
                      <a:pt x="106" y="325"/>
                    </a:lnTo>
                    <a:cubicBezTo>
                      <a:pt x="106" y="220"/>
                      <a:pt x="195" y="110"/>
                      <a:pt x="326" y="110"/>
                    </a:cubicBezTo>
                    <a:close/>
                    <a:moveTo>
                      <a:pt x="326" y="0"/>
                    </a:moveTo>
                    <a:cubicBezTo>
                      <a:pt x="153" y="0"/>
                      <a:pt x="1" y="152"/>
                      <a:pt x="1" y="325"/>
                    </a:cubicBezTo>
                    <a:lnTo>
                      <a:pt x="1" y="1744"/>
                    </a:lnTo>
                    <a:cubicBezTo>
                      <a:pt x="1" y="1922"/>
                      <a:pt x="153" y="2074"/>
                      <a:pt x="326" y="2074"/>
                    </a:cubicBezTo>
                    <a:lnTo>
                      <a:pt x="7547" y="2074"/>
                    </a:lnTo>
                    <a:cubicBezTo>
                      <a:pt x="7725" y="2074"/>
                      <a:pt x="7877" y="1922"/>
                      <a:pt x="7877" y="1744"/>
                    </a:cubicBezTo>
                    <a:lnTo>
                      <a:pt x="7877" y="325"/>
                    </a:lnTo>
                    <a:cubicBezTo>
                      <a:pt x="7877" y="152"/>
                      <a:pt x="7725" y="0"/>
                      <a:pt x="75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910;p46">
                <a:extLst>
                  <a:ext uri="{FF2B5EF4-FFF2-40B4-BE49-F238E27FC236}">
                    <a16:creationId xmlns:a16="http://schemas.microsoft.com/office/drawing/2014/main" id="{FEB13590-1DF2-2C3B-A79F-2B3AFF22A8EB}"/>
                  </a:ext>
                </a:extLst>
              </p:cNvPr>
              <p:cNvSpPr/>
              <p:nvPr/>
            </p:nvSpPr>
            <p:spPr>
              <a:xfrm>
                <a:off x="3799298" y="820820"/>
                <a:ext cx="4226419" cy="2630877"/>
              </a:xfrm>
              <a:custGeom>
                <a:avLst/>
                <a:gdLst/>
                <a:ahLst/>
                <a:cxnLst/>
                <a:rect l="l" t="t" r="r" b="b"/>
                <a:pathLst>
                  <a:path w="29657" h="18461" extrusionOk="0">
                    <a:moveTo>
                      <a:pt x="1356" y="1"/>
                    </a:moveTo>
                    <a:cubicBezTo>
                      <a:pt x="613" y="1"/>
                      <a:pt x="0" y="593"/>
                      <a:pt x="0" y="1357"/>
                    </a:cubicBezTo>
                    <a:lnTo>
                      <a:pt x="0" y="17089"/>
                    </a:lnTo>
                    <a:cubicBezTo>
                      <a:pt x="0" y="17853"/>
                      <a:pt x="613" y="18461"/>
                      <a:pt x="1356" y="18461"/>
                    </a:cubicBezTo>
                    <a:lnTo>
                      <a:pt x="28279" y="18461"/>
                    </a:lnTo>
                    <a:cubicBezTo>
                      <a:pt x="29044" y="18461"/>
                      <a:pt x="29657" y="17853"/>
                      <a:pt x="29657" y="17089"/>
                    </a:cubicBezTo>
                    <a:lnTo>
                      <a:pt x="29657" y="1357"/>
                    </a:lnTo>
                    <a:cubicBezTo>
                      <a:pt x="29657" y="593"/>
                      <a:pt x="29044" y="1"/>
                      <a:pt x="28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911;p46">
                <a:extLst>
                  <a:ext uri="{FF2B5EF4-FFF2-40B4-BE49-F238E27FC236}">
                    <a16:creationId xmlns:a16="http://schemas.microsoft.com/office/drawing/2014/main" id="{E6F5E343-3B52-48CA-B633-788FE1B7CC07}"/>
                  </a:ext>
                </a:extLst>
              </p:cNvPr>
              <p:cNvSpPr/>
              <p:nvPr/>
            </p:nvSpPr>
            <p:spPr>
              <a:xfrm>
                <a:off x="3790320" y="811841"/>
                <a:ext cx="4244375" cy="2646553"/>
              </a:xfrm>
              <a:custGeom>
                <a:avLst/>
                <a:gdLst/>
                <a:ahLst/>
                <a:cxnLst/>
                <a:rect l="l" t="t" r="r" b="b"/>
                <a:pathLst>
                  <a:path w="29783" h="18571" extrusionOk="0">
                    <a:moveTo>
                      <a:pt x="28342" y="111"/>
                    </a:moveTo>
                    <a:cubicBezTo>
                      <a:pt x="29086" y="111"/>
                      <a:pt x="29652" y="697"/>
                      <a:pt x="29652" y="1420"/>
                    </a:cubicBezTo>
                    <a:lnTo>
                      <a:pt x="29652" y="17152"/>
                    </a:lnTo>
                    <a:cubicBezTo>
                      <a:pt x="29652" y="17869"/>
                      <a:pt x="29086" y="18461"/>
                      <a:pt x="28342" y="18461"/>
                    </a:cubicBezTo>
                    <a:lnTo>
                      <a:pt x="1419" y="18461"/>
                    </a:lnTo>
                    <a:cubicBezTo>
                      <a:pt x="697" y="18461"/>
                      <a:pt x="110" y="17869"/>
                      <a:pt x="110" y="17152"/>
                    </a:cubicBezTo>
                    <a:lnTo>
                      <a:pt x="110" y="1420"/>
                    </a:lnTo>
                    <a:cubicBezTo>
                      <a:pt x="110" y="697"/>
                      <a:pt x="697" y="111"/>
                      <a:pt x="1419" y="111"/>
                    </a:cubicBezTo>
                    <a:close/>
                    <a:moveTo>
                      <a:pt x="1419" y="1"/>
                    </a:moveTo>
                    <a:cubicBezTo>
                      <a:pt x="634" y="1"/>
                      <a:pt x="0" y="635"/>
                      <a:pt x="0" y="1420"/>
                    </a:cubicBezTo>
                    <a:lnTo>
                      <a:pt x="0" y="17152"/>
                    </a:lnTo>
                    <a:cubicBezTo>
                      <a:pt x="0" y="17937"/>
                      <a:pt x="634" y="18571"/>
                      <a:pt x="1419" y="18571"/>
                    </a:cubicBezTo>
                    <a:lnTo>
                      <a:pt x="28342" y="18571"/>
                    </a:lnTo>
                    <a:cubicBezTo>
                      <a:pt x="29128" y="18571"/>
                      <a:pt x="29782" y="17937"/>
                      <a:pt x="29782" y="17152"/>
                    </a:cubicBezTo>
                    <a:lnTo>
                      <a:pt x="29782" y="1420"/>
                    </a:lnTo>
                    <a:cubicBezTo>
                      <a:pt x="29782" y="635"/>
                      <a:pt x="29128" y="1"/>
                      <a:pt x="28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912;p46">
                <a:extLst>
                  <a:ext uri="{FF2B5EF4-FFF2-40B4-BE49-F238E27FC236}">
                    <a16:creationId xmlns:a16="http://schemas.microsoft.com/office/drawing/2014/main" id="{3E732C06-8912-6E41-E302-8FF852BE215E}"/>
                  </a:ext>
                </a:extLst>
              </p:cNvPr>
              <p:cNvSpPr/>
              <p:nvPr/>
            </p:nvSpPr>
            <p:spPr>
              <a:xfrm>
                <a:off x="3961193" y="955210"/>
                <a:ext cx="3899644" cy="2359966"/>
              </a:xfrm>
              <a:custGeom>
                <a:avLst/>
                <a:gdLst/>
                <a:ahLst/>
                <a:cxnLst/>
                <a:rect l="l" t="t" r="r" b="b"/>
                <a:pathLst>
                  <a:path w="27364" h="16560" extrusionOk="0">
                    <a:moveTo>
                      <a:pt x="1268" y="0"/>
                    </a:moveTo>
                    <a:cubicBezTo>
                      <a:pt x="566" y="0"/>
                      <a:pt x="1" y="566"/>
                      <a:pt x="1" y="1262"/>
                    </a:cubicBezTo>
                    <a:lnTo>
                      <a:pt x="1" y="15292"/>
                    </a:lnTo>
                    <a:cubicBezTo>
                      <a:pt x="1" y="15994"/>
                      <a:pt x="566" y="16560"/>
                      <a:pt x="1268" y="16560"/>
                    </a:cubicBezTo>
                    <a:lnTo>
                      <a:pt x="26096" y="16560"/>
                    </a:lnTo>
                    <a:cubicBezTo>
                      <a:pt x="26798" y="16560"/>
                      <a:pt x="27363" y="15994"/>
                      <a:pt x="27363" y="15292"/>
                    </a:cubicBezTo>
                    <a:lnTo>
                      <a:pt x="27363" y="1262"/>
                    </a:lnTo>
                    <a:cubicBezTo>
                      <a:pt x="27363" y="566"/>
                      <a:pt x="26798" y="0"/>
                      <a:pt x="26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913;p46">
                <a:extLst>
                  <a:ext uri="{FF2B5EF4-FFF2-40B4-BE49-F238E27FC236}">
                    <a16:creationId xmlns:a16="http://schemas.microsoft.com/office/drawing/2014/main" id="{7904200F-1FF3-28E8-AEA4-0846C0CAD53A}"/>
                  </a:ext>
                </a:extLst>
              </p:cNvPr>
              <p:cNvSpPr/>
              <p:nvPr/>
            </p:nvSpPr>
            <p:spPr>
              <a:xfrm>
                <a:off x="3955208" y="945519"/>
                <a:ext cx="3915320" cy="2379347"/>
              </a:xfrm>
              <a:custGeom>
                <a:avLst/>
                <a:gdLst/>
                <a:ahLst/>
                <a:cxnLst/>
                <a:rect l="l" t="t" r="r" b="b"/>
                <a:pathLst>
                  <a:path w="27474" h="16696" extrusionOk="0">
                    <a:moveTo>
                      <a:pt x="26138" y="110"/>
                    </a:moveTo>
                    <a:cubicBezTo>
                      <a:pt x="26819" y="110"/>
                      <a:pt x="27363" y="655"/>
                      <a:pt x="27363" y="1330"/>
                    </a:cubicBezTo>
                    <a:lnTo>
                      <a:pt x="27363" y="15360"/>
                    </a:lnTo>
                    <a:cubicBezTo>
                      <a:pt x="27363" y="16041"/>
                      <a:pt x="26819" y="16586"/>
                      <a:pt x="26138" y="16586"/>
                    </a:cubicBezTo>
                    <a:lnTo>
                      <a:pt x="1310" y="16586"/>
                    </a:lnTo>
                    <a:cubicBezTo>
                      <a:pt x="655" y="16586"/>
                      <a:pt x="111" y="16041"/>
                      <a:pt x="111" y="15360"/>
                    </a:cubicBezTo>
                    <a:lnTo>
                      <a:pt x="111" y="1330"/>
                    </a:lnTo>
                    <a:cubicBezTo>
                      <a:pt x="111" y="655"/>
                      <a:pt x="655" y="110"/>
                      <a:pt x="1310" y="110"/>
                    </a:cubicBezTo>
                    <a:close/>
                    <a:moveTo>
                      <a:pt x="1310" y="0"/>
                    </a:moveTo>
                    <a:cubicBezTo>
                      <a:pt x="587" y="0"/>
                      <a:pt x="1" y="592"/>
                      <a:pt x="1" y="1330"/>
                    </a:cubicBezTo>
                    <a:lnTo>
                      <a:pt x="1" y="15360"/>
                    </a:lnTo>
                    <a:cubicBezTo>
                      <a:pt x="1" y="16104"/>
                      <a:pt x="587" y="16696"/>
                      <a:pt x="1310" y="16696"/>
                    </a:cubicBezTo>
                    <a:lnTo>
                      <a:pt x="26138" y="16696"/>
                    </a:lnTo>
                    <a:cubicBezTo>
                      <a:pt x="26882" y="16696"/>
                      <a:pt x="27473" y="16104"/>
                      <a:pt x="27473" y="15360"/>
                    </a:cubicBezTo>
                    <a:lnTo>
                      <a:pt x="27473" y="1330"/>
                    </a:lnTo>
                    <a:cubicBezTo>
                      <a:pt x="27473" y="592"/>
                      <a:pt x="26882" y="0"/>
                      <a:pt x="2613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914;p46">
                <a:extLst>
                  <a:ext uri="{FF2B5EF4-FFF2-40B4-BE49-F238E27FC236}">
                    <a16:creationId xmlns:a16="http://schemas.microsoft.com/office/drawing/2014/main" id="{6793984F-F697-1D45-1BE4-EC6C4E4CF31D}"/>
                  </a:ext>
                </a:extLst>
              </p:cNvPr>
              <p:cNvSpPr/>
              <p:nvPr/>
            </p:nvSpPr>
            <p:spPr>
              <a:xfrm>
                <a:off x="5948681" y="1057392"/>
                <a:ext cx="1818855" cy="2142923"/>
              </a:xfrm>
              <a:custGeom>
                <a:avLst/>
                <a:gdLst/>
                <a:ahLst/>
                <a:cxnLst/>
                <a:rect l="l" t="t" r="r" b="b"/>
                <a:pathLst>
                  <a:path w="12763" h="15037" extrusionOk="0">
                    <a:moveTo>
                      <a:pt x="262" y="1"/>
                    </a:moveTo>
                    <a:cubicBezTo>
                      <a:pt x="105" y="1"/>
                      <a:pt x="0" y="132"/>
                      <a:pt x="0" y="284"/>
                    </a:cubicBezTo>
                    <a:lnTo>
                      <a:pt x="0" y="14753"/>
                    </a:lnTo>
                    <a:cubicBezTo>
                      <a:pt x="0" y="14905"/>
                      <a:pt x="105" y="15036"/>
                      <a:pt x="262" y="15036"/>
                    </a:cubicBezTo>
                    <a:lnTo>
                      <a:pt x="12501" y="15036"/>
                    </a:lnTo>
                    <a:cubicBezTo>
                      <a:pt x="12653" y="15036"/>
                      <a:pt x="12763" y="14905"/>
                      <a:pt x="12763" y="14753"/>
                    </a:cubicBezTo>
                    <a:lnTo>
                      <a:pt x="12763" y="284"/>
                    </a:lnTo>
                    <a:cubicBezTo>
                      <a:pt x="12763" y="132"/>
                      <a:pt x="12653" y="1"/>
                      <a:pt x="12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915;p46">
                <a:extLst>
                  <a:ext uri="{FF2B5EF4-FFF2-40B4-BE49-F238E27FC236}">
                    <a16:creationId xmlns:a16="http://schemas.microsoft.com/office/drawing/2014/main" id="{33D2495F-5C87-CB5A-BF23-85C3A555ED2F}"/>
                  </a:ext>
                </a:extLst>
              </p:cNvPr>
              <p:cNvSpPr/>
              <p:nvPr/>
            </p:nvSpPr>
            <p:spPr>
              <a:xfrm>
                <a:off x="6131526" y="1197768"/>
                <a:ext cx="1518159" cy="1050869"/>
              </a:xfrm>
              <a:custGeom>
                <a:avLst/>
                <a:gdLst/>
                <a:ahLst/>
                <a:cxnLst/>
                <a:rect l="l" t="t" r="r" b="b"/>
                <a:pathLst>
                  <a:path w="10653" h="7374" extrusionOk="0">
                    <a:moveTo>
                      <a:pt x="262" y="0"/>
                    </a:moveTo>
                    <a:cubicBezTo>
                      <a:pt x="110" y="0"/>
                      <a:pt x="0" y="105"/>
                      <a:pt x="0" y="262"/>
                    </a:cubicBezTo>
                    <a:lnTo>
                      <a:pt x="0" y="7091"/>
                    </a:lnTo>
                    <a:cubicBezTo>
                      <a:pt x="0" y="7243"/>
                      <a:pt x="110" y="7374"/>
                      <a:pt x="262" y="7374"/>
                    </a:cubicBezTo>
                    <a:lnTo>
                      <a:pt x="10369" y="7374"/>
                    </a:lnTo>
                    <a:cubicBezTo>
                      <a:pt x="10521" y="7374"/>
                      <a:pt x="10652" y="7243"/>
                      <a:pt x="10652" y="7091"/>
                    </a:cubicBezTo>
                    <a:lnTo>
                      <a:pt x="10652" y="262"/>
                    </a:lnTo>
                    <a:cubicBezTo>
                      <a:pt x="10652" y="105"/>
                      <a:pt x="10521" y="0"/>
                      <a:pt x="10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916;p46">
                <a:extLst>
                  <a:ext uri="{FF2B5EF4-FFF2-40B4-BE49-F238E27FC236}">
                    <a16:creationId xmlns:a16="http://schemas.microsoft.com/office/drawing/2014/main" id="{6EA0CBFB-2A51-7D71-E776-E18A52EA29C7}"/>
                  </a:ext>
                </a:extLst>
              </p:cNvPr>
              <p:cNvSpPr/>
              <p:nvPr/>
            </p:nvSpPr>
            <p:spPr>
              <a:xfrm>
                <a:off x="3805997" y="640968"/>
                <a:ext cx="2055422" cy="643433"/>
              </a:xfrm>
              <a:custGeom>
                <a:avLst/>
                <a:gdLst/>
                <a:ahLst/>
                <a:cxnLst/>
                <a:rect l="l" t="t" r="r" b="b"/>
                <a:pathLst>
                  <a:path w="14423" h="4515" extrusionOk="0">
                    <a:moveTo>
                      <a:pt x="1550" y="1"/>
                    </a:moveTo>
                    <a:cubicBezTo>
                      <a:pt x="697" y="1"/>
                      <a:pt x="0" y="697"/>
                      <a:pt x="0" y="1551"/>
                    </a:cubicBezTo>
                    <a:lnTo>
                      <a:pt x="0" y="2965"/>
                    </a:lnTo>
                    <a:cubicBezTo>
                      <a:pt x="0" y="3839"/>
                      <a:pt x="697" y="4515"/>
                      <a:pt x="1550" y="4515"/>
                    </a:cubicBezTo>
                    <a:lnTo>
                      <a:pt x="12873" y="4515"/>
                    </a:lnTo>
                    <a:cubicBezTo>
                      <a:pt x="13747" y="4515"/>
                      <a:pt x="14423" y="3839"/>
                      <a:pt x="14423" y="2965"/>
                    </a:cubicBezTo>
                    <a:lnTo>
                      <a:pt x="14423" y="1551"/>
                    </a:lnTo>
                    <a:cubicBezTo>
                      <a:pt x="14423" y="697"/>
                      <a:pt x="13747" y="1"/>
                      <a:pt x="12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917;p46">
                <a:extLst>
                  <a:ext uri="{FF2B5EF4-FFF2-40B4-BE49-F238E27FC236}">
                    <a16:creationId xmlns:a16="http://schemas.microsoft.com/office/drawing/2014/main" id="{99FCCA15-493E-6CC6-63C2-7883D8A231D9}"/>
                  </a:ext>
                </a:extLst>
              </p:cNvPr>
              <p:cNvSpPr/>
              <p:nvPr/>
            </p:nvSpPr>
            <p:spPr>
              <a:xfrm>
                <a:off x="3799298" y="631277"/>
                <a:ext cx="2071098" cy="662814"/>
              </a:xfrm>
              <a:custGeom>
                <a:avLst/>
                <a:gdLst/>
                <a:ahLst/>
                <a:cxnLst/>
                <a:rect l="l" t="t" r="r" b="b"/>
                <a:pathLst>
                  <a:path w="14533" h="4651" extrusionOk="0">
                    <a:moveTo>
                      <a:pt x="12920" y="111"/>
                    </a:moveTo>
                    <a:cubicBezTo>
                      <a:pt x="13747" y="111"/>
                      <a:pt x="14428" y="786"/>
                      <a:pt x="14428" y="1619"/>
                    </a:cubicBezTo>
                    <a:lnTo>
                      <a:pt x="14428" y="3033"/>
                    </a:lnTo>
                    <a:cubicBezTo>
                      <a:pt x="14428" y="3865"/>
                      <a:pt x="13747" y="4541"/>
                      <a:pt x="12920" y="4541"/>
                    </a:cubicBezTo>
                    <a:lnTo>
                      <a:pt x="1597" y="4541"/>
                    </a:lnTo>
                    <a:cubicBezTo>
                      <a:pt x="765" y="4541"/>
                      <a:pt x="110" y="3865"/>
                      <a:pt x="110" y="3033"/>
                    </a:cubicBezTo>
                    <a:lnTo>
                      <a:pt x="110" y="1619"/>
                    </a:lnTo>
                    <a:cubicBezTo>
                      <a:pt x="110" y="786"/>
                      <a:pt x="765" y="111"/>
                      <a:pt x="1597" y="111"/>
                    </a:cubicBezTo>
                    <a:close/>
                    <a:moveTo>
                      <a:pt x="1597" y="1"/>
                    </a:moveTo>
                    <a:cubicBezTo>
                      <a:pt x="723" y="1"/>
                      <a:pt x="0" y="723"/>
                      <a:pt x="0" y="1619"/>
                    </a:cubicBezTo>
                    <a:lnTo>
                      <a:pt x="0" y="3033"/>
                    </a:lnTo>
                    <a:cubicBezTo>
                      <a:pt x="0" y="3928"/>
                      <a:pt x="723" y="4651"/>
                      <a:pt x="1597" y="4651"/>
                    </a:cubicBezTo>
                    <a:lnTo>
                      <a:pt x="12920" y="4651"/>
                    </a:lnTo>
                    <a:cubicBezTo>
                      <a:pt x="13815" y="4651"/>
                      <a:pt x="14532" y="3928"/>
                      <a:pt x="14532" y="3033"/>
                    </a:cubicBezTo>
                    <a:lnTo>
                      <a:pt x="14532" y="1619"/>
                    </a:lnTo>
                    <a:cubicBezTo>
                      <a:pt x="14532" y="723"/>
                      <a:pt x="13815" y="1"/>
                      <a:pt x="129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918;p46">
                <a:extLst>
                  <a:ext uri="{FF2B5EF4-FFF2-40B4-BE49-F238E27FC236}">
                    <a16:creationId xmlns:a16="http://schemas.microsoft.com/office/drawing/2014/main" id="{32CFE658-9140-C6B2-264F-0612684A94FA}"/>
                  </a:ext>
                </a:extLst>
              </p:cNvPr>
              <p:cNvSpPr/>
              <p:nvPr/>
            </p:nvSpPr>
            <p:spPr>
              <a:xfrm>
                <a:off x="3873833" y="820820"/>
                <a:ext cx="1515166" cy="280032"/>
              </a:xfrm>
              <a:custGeom>
                <a:avLst/>
                <a:gdLst/>
                <a:ahLst/>
                <a:cxnLst/>
                <a:rect l="l" t="t" r="r" b="b"/>
                <a:pathLst>
                  <a:path w="10632" h="1965" extrusionOk="0">
                    <a:moveTo>
                      <a:pt x="875" y="1"/>
                    </a:moveTo>
                    <a:cubicBezTo>
                      <a:pt x="394" y="1"/>
                      <a:pt x="1" y="441"/>
                      <a:pt x="1" y="943"/>
                    </a:cubicBezTo>
                    <a:lnTo>
                      <a:pt x="1" y="1027"/>
                    </a:lnTo>
                    <a:cubicBezTo>
                      <a:pt x="1" y="1551"/>
                      <a:pt x="394" y="1965"/>
                      <a:pt x="875" y="1965"/>
                    </a:cubicBezTo>
                    <a:lnTo>
                      <a:pt x="9757" y="1965"/>
                    </a:lnTo>
                    <a:cubicBezTo>
                      <a:pt x="10260" y="1965"/>
                      <a:pt x="10632" y="1551"/>
                      <a:pt x="10632" y="1027"/>
                    </a:cubicBezTo>
                    <a:lnTo>
                      <a:pt x="10632" y="943"/>
                    </a:lnTo>
                    <a:cubicBezTo>
                      <a:pt x="10632" y="441"/>
                      <a:pt x="10260" y="1"/>
                      <a:pt x="9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919;p46">
                <a:extLst>
                  <a:ext uri="{FF2B5EF4-FFF2-40B4-BE49-F238E27FC236}">
                    <a16:creationId xmlns:a16="http://schemas.microsoft.com/office/drawing/2014/main" id="{F278B17A-C1CF-8D1F-9AE0-725EA11C1A19}"/>
                  </a:ext>
                </a:extLst>
              </p:cNvPr>
              <p:cNvSpPr/>
              <p:nvPr/>
            </p:nvSpPr>
            <p:spPr>
              <a:xfrm>
                <a:off x="3867847" y="814834"/>
                <a:ext cx="1530130" cy="295708"/>
              </a:xfrm>
              <a:custGeom>
                <a:avLst/>
                <a:gdLst/>
                <a:ahLst/>
                <a:cxnLst/>
                <a:rect l="l" t="t" r="r" b="b"/>
                <a:pathLst>
                  <a:path w="10737" h="2075" extrusionOk="0">
                    <a:moveTo>
                      <a:pt x="9799" y="111"/>
                    </a:moveTo>
                    <a:cubicBezTo>
                      <a:pt x="10255" y="111"/>
                      <a:pt x="10627" y="504"/>
                      <a:pt x="10627" y="985"/>
                    </a:cubicBezTo>
                    <a:lnTo>
                      <a:pt x="10627" y="1069"/>
                    </a:lnTo>
                    <a:cubicBezTo>
                      <a:pt x="10627" y="1572"/>
                      <a:pt x="10255" y="1965"/>
                      <a:pt x="9799" y="1965"/>
                    </a:cubicBezTo>
                    <a:lnTo>
                      <a:pt x="917" y="1965"/>
                    </a:lnTo>
                    <a:cubicBezTo>
                      <a:pt x="483" y="1965"/>
                      <a:pt x="111" y="1572"/>
                      <a:pt x="111" y="1069"/>
                    </a:cubicBezTo>
                    <a:lnTo>
                      <a:pt x="111" y="985"/>
                    </a:lnTo>
                    <a:cubicBezTo>
                      <a:pt x="111" y="504"/>
                      <a:pt x="483" y="111"/>
                      <a:pt x="917" y="111"/>
                    </a:cubicBezTo>
                    <a:close/>
                    <a:moveTo>
                      <a:pt x="917" y="1"/>
                    </a:moveTo>
                    <a:cubicBezTo>
                      <a:pt x="415" y="1"/>
                      <a:pt x="1" y="436"/>
                      <a:pt x="1" y="985"/>
                    </a:cubicBezTo>
                    <a:lnTo>
                      <a:pt x="1" y="1069"/>
                    </a:lnTo>
                    <a:cubicBezTo>
                      <a:pt x="1" y="1640"/>
                      <a:pt x="415" y="2075"/>
                      <a:pt x="917" y="2075"/>
                    </a:cubicBezTo>
                    <a:lnTo>
                      <a:pt x="9799" y="2075"/>
                    </a:lnTo>
                    <a:cubicBezTo>
                      <a:pt x="10323" y="2075"/>
                      <a:pt x="10737" y="1640"/>
                      <a:pt x="10737" y="1069"/>
                    </a:cubicBezTo>
                    <a:lnTo>
                      <a:pt x="10737" y="985"/>
                    </a:lnTo>
                    <a:cubicBezTo>
                      <a:pt x="10737" y="436"/>
                      <a:pt x="10323" y="1"/>
                      <a:pt x="9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920;p46">
                <a:extLst>
                  <a:ext uri="{FF2B5EF4-FFF2-40B4-BE49-F238E27FC236}">
                    <a16:creationId xmlns:a16="http://schemas.microsoft.com/office/drawing/2014/main" id="{4AD3505E-0AE9-F17C-14A9-1FDDE4D7FEBB}"/>
                  </a:ext>
                </a:extLst>
              </p:cNvPr>
              <p:cNvSpPr/>
              <p:nvPr/>
            </p:nvSpPr>
            <p:spPr>
              <a:xfrm>
                <a:off x="4060525" y="1542508"/>
                <a:ext cx="1697864" cy="700294"/>
              </a:xfrm>
              <a:custGeom>
                <a:avLst/>
                <a:gdLst/>
                <a:ahLst/>
                <a:cxnLst/>
                <a:rect l="l" t="t" r="r" b="b"/>
                <a:pathLst>
                  <a:path w="11914" h="4914" extrusionOk="0">
                    <a:moveTo>
                      <a:pt x="288" y="1"/>
                    </a:moveTo>
                    <a:cubicBezTo>
                      <a:pt x="131" y="1"/>
                      <a:pt x="0" y="132"/>
                      <a:pt x="0" y="284"/>
                    </a:cubicBezTo>
                    <a:lnTo>
                      <a:pt x="0" y="4651"/>
                    </a:lnTo>
                    <a:cubicBezTo>
                      <a:pt x="0" y="4803"/>
                      <a:pt x="131" y="4913"/>
                      <a:pt x="288" y="4913"/>
                    </a:cubicBezTo>
                    <a:lnTo>
                      <a:pt x="11631" y="4913"/>
                    </a:lnTo>
                    <a:cubicBezTo>
                      <a:pt x="11783" y="4913"/>
                      <a:pt x="11914" y="4803"/>
                      <a:pt x="11914" y="4651"/>
                    </a:cubicBezTo>
                    <a:lnTo>
                      <a:pt x="11914" y="284"/>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921;p46">
                <a:extLst>
                  <a:ext uri="{FF2B5EF4-FFF2-40B4-BE49-F238E27FC236}">
                    <a16:creationId xmlns:a16="http://schemas.microsoft.com/office/drawing/2014/main" id="{61487229-E11D-CAA4-CE0E-31C1D429C0B7}"/>
                  </a:ext>
                </a:extLst>
              </p:cNvPr>
              <p:cNvSpPr/>
              <p:nvPr/>
            </p:nvSpPr>
            <p:spPr>
              <a:xfrm>
                <a:off x="4051547" y="1533530"/>
                <a:ext cx="1716675" cy="718108"/>
              </a:xfrm>
              <a:custGeom>
                <a:avLst/>
                <a:gdLst/>
                <a:ahLst/>
                <a:cxnLst/>
                <a:rect l="l" t="t" r="r" b="b"/>
                <a:pathLst>
                  <a:path w="12046" h="5039" extrusionOk="0">
                    <a:moveTo>
                      <a:pt x="11694" y="132"/>
                    </a:moveTo>
                    <a:cubicBezTo>
                      <a:pt x="11825" y="132"/>
                      <a:pt x="11935" y="216"/>
                      <a:pt x="11935" y="347"/>
                    </a:cubicBezTo>
                    <a:lnTo>
                      <a:pt x="11935" y="4714"/>
                    </a:lnTo>
                    <a:cubicBezTo>
                      <a:pt x="11935" y="4819"/>
                      <a:pt x="11825" y="4929"/>
                      <a:pt x="11694" y="4929"/>
                    </a:cubicBezTo>
                    <a:lnTo>
                      <a:pt x="351" y="4929"/>
                    </a:lnTo>
                    <a:cubicBezTo>
                      <a:pt x="220" y="4929"/>
                      <a:pt x="131" y="4819"/>
                      <a:pt x="131" y="4714"/>
                    </a:cubicBezTo>
                    <a:lnTo>
                      <a:pt x="131" y="347"/>
                    </a:lnTo>
                    <a:cubicBezTo>
                      <a:pt x="131" y="216"/>
                      <a:pt x="220" y="132"/>
                      <a:pt x="351" y="132"/>
                    </a:cubicBezTo>
                    <a:close/>
                    <a:moveTo>
                      <a:pt x="351" y="1"/>
                    </a:moveTo>
                    <a:cubicBezTo>
                      <a:pt x="152" y="1"/>
                      <a:pt x="0" y="153"/>
                      <a:pt x="0" y="347"/>
                    </a:cubicBezTo>
                    <a:lnTo>
                      <a:pt x="0" y="4714"/>
                    </a:lnTo>
                    <a:cubicBezTo>
                      <a:pt x="0" y="4887"/>
                      <a:pt x="152" y="5039"/>
                      <a:pt x="351" y="5039"/>
                    </a:cubicBezTo>
                    <a:lnTo>
                      <a:pt x="11694" y="5039"/>
                    </a:lnTo>
                    <a:cubicBezTo>
                      <a:pt x="11893" y="5039"/>
                      <a:pt x="12045" y="4887"/>
                      <a:pt x="12045" y="4714"/>
                    </a:cubicBezTo>
                    <a:lnTo>
                      <a:pt x="12045" y="347"/>
                    </a:lnTo>
                    <a:cubicBezTo>
                      <a:pt x="12045" y="153"/>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922;p46">
                <a:extLst>
                  <a:ext uri="{FF2B5EF4-FFF2-40B4-BE49-F238E27FC236}">
                    <a16:creationId xmlns:a16="http://schemas.microsoft.com/office/drawing/2014/main" id="{27C8BCD0-2BF4-3A0B-E1EF-1D025ED37F98}"/>
                  </a:ext>
                </a:extLst>
              </p:cNvPr>
              <p:cNvSpPr/>
              <p:nvPr/>
            </p:nvSpPr>
            <p:spPr>
              <a:xfrm>
                <a:off x="4060525" y="2335880"/>
                <a:ext cx="1697864" cy="699439"/>
              </a:xfrm>
              <a:custGeom>
                <a:avLst/>
                <a:gdLst/>
                <a:ahLst/>
                <a:cxnLst/>
                <a:rect l="l" t="t" r="r" b="b"/>
                <a:pathLst>
                  <a:path w="11914" h="4908" extrusionOk="0">
                    <a:moveTo>
                      <a:pt x="288" y="1"/>
                    </a:moveTo>
                    <a:cubicBezTo>
                      <a:pt x="131" y="1"/>
                      <a:pt x="0" y="132"/>
                      <a:pt x="0" y="283"/>
                    </a:cubicBezTo>
                    <a:lnTo>
                      <a:pt x="0" y="4646"/>
                    </a:lnTo>
                    <a:cubicBezTo>
                      <a:pt x="0" y="4798"/>
                      <a:pt x="131" y="4908"/>
                      <a:pt x="288" y="4908"/>
                    </a:cubicBezTo>
                    <a:lnTo>
                      <a:pt x="11631" y="4908"/>
                    </a:lnTo>
                    <a:cubicBezTo>
                      <a:pt x="11783" y="4908"/>
                      <a:pt x="11914" y="4798"/>
                      <a:pt x="11914" y="4646"/>
                    </a:cubicBezTo>
                    <a:lnTo>
                      <a:pt x="11914" y="283"/>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923;p46">
                <a:extLst>
                  <a:ext uri="{FF2B5EF4-FFF2-40B4-BE49-F238E27FC236}">
                    <a16:creationId xmlns:a16="http://schemas.microsoft.com/office/drawing/2014/main" id="{A68D1547-029D-8CCA-322C-52835DAC59C6}"/>
                  </a:ext>
                </a:extLst>
              </p:cNvPr>
              <p:cNvSpPr/>
              <p:nvPr/>
            </p:nvSpPr>
            <p:spPr>
              <a:xfrm>
                <a:off x="4051547" y="2329182"/>
                <a:ext cx="1716675" cy="715828"/>
              </a:xfrm>
              <a:custGeom>
                <a:avLst/>
                <a:gdLst/>
                <a:ahLst/>
                <a:cxnLst/>
                <a:rect l="l" t="t" r="r" b="b"/>
                <a:pathLst>
                  <a:path w="12046" h="5023" extrusionOk="0">
                    <a:moveTo>
                      <a:pt x="11694" y="111"/>
                    </a:moveTo>
                    <a:cubicBezTo>
                      <a:pt x="11825" y="111"/>
                      <a:pt x="11935" y="200"/>
                      <a:pt x="11935" y="330"/>
                    </a:cubicBezTo>
                    <a:lnTo>
                      <a:pt x="11935" y="4693"/>
                    </a:lnTo>
                    <a:cubicBezTo>
                      <a:pt x="11935" y="4803"/>
                      <a:pt x="11825" y="4913"/>
                      <a:pt x="11694" y="4913"/>
                    </a:cubicBezTo>
                    <a:lnTo>
                      <a:pt x="351" y="4913"/>
                    </a:lnTo>
                    <a:cubicBezTo>
                      <a:pt x="220" y="4913"/>
                      <a:pt x="131" y="4803"/>
                      <a:pt x="131" y="4693"/>
                    </a:cubicBezTo>
                    <a:lnTo>
                      <a:pt x="131" y="330"/>
                    </a:lnTo>
                    <a:cubicBezTo>
                      <a:pt x="131" y="200"/>
                      <a:pt x="220" y="111"/>
                      <a:pt x="351" y="111"/>
                    </a:cubicBezTo>
                    <a:close/>
                    <a:moveTo>
                      <a:pt x="351" y="1"/>
                    </a:moveTo>
                    <a:cubicBezTo>
                      <a:pt x="152" y="1"/>
                      <a:pt x="0" y="131"/>
                      <a:pt x="0" y="330"/>
                    </a:cubicBezTo>
                    <a:lnTo>
                      <a:pt x="0" y="4693"/>
                    </a:lnTo>
                    <a:cubicBezTo>
                      <a:pt x="0" y="4866"/>
                      <a:pt x="152" y="5023"/>
                      <a:pt x="351" y="5023"/>
                    </a:cubicBezTo>
                    <a:lnTo>
                      <a:pt x="11694" y="5023"/>
                    </a:lnTo>
                    <a:cubicBezTo>
                      <a:pt x="11893" y="5023"/>
                      <a:pt x="12045" y="4866"/>
                      <a:pt x="12045" y="4693"/>
                    </a:cubicBezTo>
                    <a:lnTo>
                      <a:pt x="12045" y="330"/>
                    </a:lnTo>
                    <a:cubicBezTo>
                      <a:pt x="12045" y="131"/>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924;p46">
                <a:extLst>
                  <a:ext uri="{FF2B5EF4-FFF2-40B4-BE49-F238E27FC236}">
                    <a16:creationId xmlns:a16="http://schemas.microsoft.com/office/drawing/2014/main" id="{FE45D2E4-83EC-1143-7B98-3FE42771895A}"/>
                  </a:ext>
                </a:extLst>
              </p:cNvPr>
              <p:cNvSpPr/>
              <p:nvPr/>
            </p:nvSpPr>
            <p:spPr>
              <a:xfrm>
                <a:off x="4129070" y="1654524"/>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925;p46">
                <a:extLst>
                  <a:ext uri="{FF2B5EF4-FFF2-40B4-BE49-F238E27FC236}">
                    <a16:creationId xmlns:a16="http://schemas.microsoft.com/office/drawing/2014/main" id="{FF1C8531-0072-55D3-26FB-AA89E04BBC8C}"/>
                  </a:ext>
                </a:extLst>
              </p:cNvPr>
              <p:cNvSpPr/>
              <p:nvPr/>
            </p:nvSpPr>
            <p:spPr>
              <a:xfrm>
                <a:off x="4113706" y="1648538"/>
                <a:ext cx="1577158" cy="120991"/>
              </a:xfrm>
              <a:custGeom>
                <a:avLst/>
                <a:gdLst/>
                <a:ahLst/>
                <a:cxnLst/>
                <a:rect l="l" t="t" r="r" b="b"/>
                <a:pathLst>
                  <a:path w="11067" h="849" extrusionOk="0">
                    <a:moveTo>
                      <a:pt x="10737" y="110"/>
                    </a:moveTo>
                    <a:cubicBezTo>
                      <a:pt x="10867" y="110"/>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10"/>
                      <a:pt x="352" y="110"/>
                    </a:cubicBezTo>
                    <a:close/>
                    <a:moveTo>
                      <a:pt x="352" y="0"/>
                    </a:moveTo>
                    <a:cubicBezTo>
                      <a:pt x="153" y="0"/>
                      <a:pt x="1" y="131"/>
                      <a:pt x="1" y="325"/>
                    </a:cubicBezTo>
                    <a:lnTo>
                      <a:pt x="1" y="524"/>
                    </a:lnTo>
                    <a:cubicBezTo>
                      <a:pt x="1" y="697"/>
                      <a:pt x="153" y="849"/>
                      <a:pt x="352" y="849"/>
                    </a:cubicBezTo>
                    <a:lnTo>
                      <a:pt x="10737" y="849"/>
                    </a:lnTo>
                    <a:cubicBezTo>
                      <a:pt x="10909" y="849"/>
                      <a:pt x="11066" y="697"/>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926;p46">
                <a:extLst>
                  <a:ext uri="{FF2B5EF4-FFF2-40B4-BE49-F238E27FC236}">
                    <a16:creationId xmlns:a16="http://schemas.microsoft.com/office/drawing/2014/main" id="{0A399B7E-F6EA-DC89-A5FE-8908A18C037F}"/>
                  </a:ext>
                </a:extLst>
              </p:cNvPr>
              <p:cNvSpPr/>
              <p:nvPr/>
            </p:nvSpPr>
            <p:spPr>
              <a:xfrm>
                <a:off x="4129070" y="2447896"/>
                <a:ext cx="1560770" cy="108308"/>
              </a:xfrm>
              <a:custGeom>
                <a:avLst/>
                <a:gdLst/>
                <a:ahLst/>
                <a:cxnLst/>
                <a:rect l="l" t="t" r="r" b="b"/>
                <a:pathLst>
                  <a:path w="10952" h="760" extrusionOk="0">
                    <a:moveTo>
                      <a:pt x="284" y="0"/>
                    </a:moveTo>
                    <a:cubicBezTo>
                      <a:pt x="132" y="0"/>
                      <a:pt x="1" y="131"/>
                      <a:pt x="1" y="283"/>
                    </a:cubicBezTo>
                    <a:lnTo>
                      <a:pt x="1" y="477"/>
                    </a:lnTo>
                    <a:cubicBezTo>
                      <a:pt x="1" y="629"/>
                      <a:pt x="132" y="760"/>
                      <a:pt x="284" y="760"/>
                    </a:cubicBezTo>
                    <a:lnTo>
                      <a:pt x="10669" y="760"/>
                    </a:lnTo>
                    <a:cubicBezTo>
                      <a:pt x="10820" y="760"/>
                      <a:pt x="10951" y="629"/>
                      <a:pt x="10951" y="477"/>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927;p46">
                <a:extLst>
                  <a:ext uri="{FF2B5EF4-FFF2-40B4-BE49-F238E27FC236}">
                    <a16:creationId xmlns:a16="http://schemas.microsoft.com/office/drawing/2014/main" id="{72CE1BA5-5BB5-CA30-471E-FB35C28334D5}"/>
                  </a:ext>
                </a:extLst>
              </p:cNvPr>
              <p:cNvSpPr/>
              <p:nvPr/>
            </p:nvSpPr>
            <p:spPr>
              <a:xfrm>
                <a:off x="4113706" y="2441198"/>
                <a:ext cx="1577158" cy="121704"/>
              </a:xfrm>
              <a:custGeom>
                <a:avLst/>
                <a:gdLst/>
                <a:ahLst/>
                <a:cxnLst/>
                <a:rect l="l" t="t" r="r" b="b"/>
                <a:pathLst>
                  <a:path w="11067" h="854" extrusionOk="0">
                    <a:moveTo>
                      <a:pt x="10737" y="110"/>
                    </a:moveTo>
                    <a:cubicBezTo>
                      <a:pt x="10867" y="110"/>
                      <a:pt x="10956" y="199"/>
                      <a:pt x="10956" y="330"/>
                    </a:cubicBezTo>
                    <a:lnTo>
                      <a:pt x="10956" y="524"/>
                    </a:lnTo>
                    <a:cubicBezTo>
                      <a:pt x="10956" y="655"/>
                      <a:pt x="10867" y="744"/>
                      <a:pt x="10737" y="744"/>
                    </a:cubicBezTo>
                    <a:lnTo>
                      <a:pt x="352" y="744"/>
                    </a:lnTo>
                    <a:cubicBezTo>
                      <a:pt x="221" y="744"/>
                      <a:pt x="132" y="655"/>
                      <a:pt x="132" y="524"/>
                    </a:cubicBezTo>
                    <a:lnTo>
                      <a:pt x="132" y="330"/>
                    </a:lnTo>
                    <a:cubicBezTo>
                      <a:pt x="132" y="199"/>
                      <a:pt x="221" y="110"/>
                      <a:pt x="352" y="110"/>
                    </a:cubicBezTo>
                    <a:close/>
                    <a:moveTo>
                      <a:pt x="352" y="0"/>
                    </a:moveTo>
                    <a:cubicBezTo>
                      <a:pt x="153" y="0"/>
                      <a:pt x="1" y="131"/>
                      <a:pt x="1" y="330"/>
                    </a:cubicBezTo>
                    <a:lnTo>
                      <a:pt x="1" y="524"/>
                    </a:lnTo>
                    <a:cubicBezTo>
                      <a:pt x="1" y="723"/>
                      <a:pt x="153" y="854"/>
                      <a:pt x="352" y="854"/>
                    </a:cubicBezTo>
                    <a:lnTo>
                      <a:pt x="10737" y="854"/>
                    </a:lnTo>
                    <a:cubicBezTo>
                      <a:pt x="10909" y="854"/>
                      <a:pt x="11066" y="723"/>
                      <a:pt x="11066" y="524"/>
                    </a:cubicBezTo>
                    <a:lnTo>
                      <a:pt x="11066" y="330"/>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928;p46">
                <a:extLst>
                  <a:ext uri="{FF2B5EF4-FFF2-40B4-BE49-F238E27FC236}">
                    <a16:creationId xmlns:a16="http://schemas.microsoft.com/office/drawing/2014/main" id="{B080EF0F-936B-071F-B270-9234860A2077}"/>
                  </a:ext>
                </a:extLst>
              </p:cNvPr>
              <p:cNvSpPr/>
              <p:nvPr/>
            </p:nvSpPr>
            <p:spPr>
              <a:xfrm>
                <a:off x="4120095" y="1819412"/>
                <a:ext cx="1560770" cy="106170"/>
              </a:xfrm>
              <a:custGeom>
                <a:avLst/>
                <a:gdLst/>
                <a:ahLst/>
                <a:cxnLst/>
                <a:rect l="l" t="t" r="r" b="b"/>
                <a:pathLst>
                  <a:path w="10952" h="745" extrusionOk="0">
                    <a:moveTo>
                      <a:pt x="284" y="1"/>
                    </a:moveTo>
                    <a:cubicBezTo>
                      <a:pt x="132" y="1"/>
                      <a:pt x="1" y="111"/>
                      <a:pt x="1" y="263"/>
                    </a:cubicBezTo>
                    <a:lnTo>
                      <a:pt x="1" y="456"/>
                    </a:lnTo>
                    <a:cubicBezTo>
                      <a:pt x="1" y="613"/>
                      <a:pt x="132" y="744"/>
                      <a:pt x="284" y="744"/>
                    </a:cubicBezTo>
                    <a:lnTo>
                      <a:pt x="10669" y="744"/>
                    </a:lnTo>
                    <a:cubicBezTo>
                      <a:pt x="10820" y="744"/>
                      <a:pt x="10951" y="613"/>
                      <a:pt x="10951" y="456"/>
                    </a:cubicBezTo>
                    <a:lnTo>
                      <a:pt x="10951" y="263"/>
                    </a:lnTo>
                    <a:cubicBezTo>
                      <a:pt x="10951" y="111"/>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929;p46">
                <a:extLst>
                  <a:ext uri="{FF2B5EF4-FFF2-40B4-BE49-F238E27FC236}">
                    <a16:creationId xmlns:a16="http://schemas.microsoft.com/office/drawing/2014/main" id="{4BDE7591-1134-F0DC-5E3E-AE44BE5DF60C}"/>
                  </a:ext>
                </a:extLst>
              </p:cNvPr>
              <p:cNvSpPr/>
              <p:nvPr/>
            </p:nvSpPr>
            <p:spPr>
              <a:xfrm>
                <a:off x="4113706" y="1809721"/>
                <a:ext cx="1577158" cy="124839"/>
              </a:xfrm>
              <a:custGeom>
                <a:avLst/>
                <a:gdLst/>
                <a:ahLst/>
                <a:cxnLst/>
                <a:rect l="l" t="t" r="r" b="b"/>
                <a:pathLst>
                  <a:path w="11067" h="876" extrusionOk="0">
                    <a:moveTo>
                      <a:pt x="10737" y="111"/>
                    </a:moveTo>
                    <a:cubicBezTo>
                      <a:pt x="10867" y="111"/>
                      <a:pt x="10956" y="221"/>
                      <a:pt x="10956" y="331"/>
                    </a:cubicBezTo>
                    <a:lnTo>
                      <a:pt x="10956" y="524"/>
                    </a:lnTo>
                    <a:cubicBezTo>
                      <a:pt x="10956" y="655"/>
                      <a:pt x="10867" y="744"/>
                      <a:pt x="10737" y="744"/>
                    </a:cubicBezTo>
                    <a:lnTo>
                      <a:pt x="352" y="744"/>
                    </a:lnTo>
                    <a:cubicBezTo>
                      <a:pt x="221" y="744"/>
                      <a:pt x="132" y="655"/>
                      <a:pt x="132" y="524"/>
                    </a:cubicBezTo>
                    <a:lnTo>
                      <a:pt x="132" y="331"/>
                    </a:lnTo>
                    <a:cubicBezTo>
                      <a:pt x="132" y="221"/>
                      <a:pt x="221" y="111"/>
                      <a:pt x="352" y="111"/>
                    </a:cubicBezTo>
                    <a:close/>
                    <a:moveTo>
                      <a:pt x="352" y="1"/>
                    </a:moveTo>
                    <a:cubicBezTo>
                      <a:pt x="153" y="1"/>
                      <a:pt x="1" y="158"/>
                      <a:pt x="1" y="331"/>
                    </a:cubicBezTo>
                    <a:lnTo>
                      <a:pt x="1" y="524"/>
                    </a:lnTo>
                    <a:cubicBezTo>
                      <a:pt x="1" y="723"/>
                      <a:pt x="153" y="875"/>
                      <a:pt x="352" y="875"/>
                    </a:cubicBezTo>
                    <a:lnTo>
                      <a:pt x="10737" y="875"/>
                    </a:lnTo>
                    <a:cubicBezTo>
                      <a:pt x="10909" y="875"/>
                      <a:pt x="11066" y="723"/>
                      <a:pt x="11066" y="524"/>
                    </a:cubicBezTo>
                    <a:lnTo>
                      <a:pt x="11066" y="331"/>
                    </a:lnTo>
                    <a:cubicBezTo>
                      <a:pt x="11066" y="158"/>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930;p46">
                <a:extLst>
                  <a:ext uri="{FF2B5EF4-FFF2-40B4-BE49-F238E27FC236}">
                    <a16:creationId xmlns:a16="http://schemas.microsoft.com/office/drawing/2014/main" id="{7E3DFA04-3E29-A50E-2254-0F79836386F4}"/>
                  </a:ext>
                </a:extLst>
              </p:cNvPr>
              <p:cNvSpPr/>
              <p:nvPr/>
            </p:nvSpPr>
            <p:spPr>
              <a:xfrm>
                <a:off x="4120095" y="2612072"/>
                <a:ext cx="1560770" cy="106027"/>
              </a:xfrm>
              <a:custGeom>
                <a:avLst/>
                <a:gdLst/>
                <a:ahLst/>
                <a:cxnLst/>
                <a:rect l="l" t="t" r="r" b="b"/>
                <a:pathLst>
                  <a:path w="10952" h="744" extrusionOk="0">
                    <a:moveTo>
                      <a:pt x="284" y="0"/>
                    </a:moveTo>
                    <a:cubicBezTo>
                      <a:pt x="132" y="0"/>
                      <a:pt x="1" y="110"/>
                      <a:pt x="1" y="262"/>
                    </a:cubicBezTo>
                    <a:lnTo>
                      <a:pt x="1" y="482"/>
                    </a:lnTo>
                    <a:cubicBezTo>
                      <a:pt x="1" y="634"/>
                      <a:pt x="132" y="744"/>
                      <a:pt x="284" y="744"/>
                    </a:cubicBezTo>
                    <a:lnTo>
                      <a:pt x="10669" y="744"/>
                    </a:lnTo>
                    <a:cubicBezTo>
                      <a:pt x="10820" y="744"/>
                      <a:pt x="10951" y="634"/>
                      <a:pt x="10951" y="482"/>
                    </a:cubicBezTo>
                    <a:lnTo>
                      <a:pt x="10951" y="262"/>
                    </a:lnTo>
                    <a:cubicBezTo>
                      <a:pt x="10951" y="110"/>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931;p46">
                <a:extLst>
                  <a:ext uri="{FF2B5EF4-FFF2-40B4-BE49-F238E27FC236}">
                    <a16:creationId xmlns:a16="http://schemas.microsoft.com/office/drawing/2014/main" id="{7E546A15-39AC-2B2C-DED9-B81F99FA8814}"/>
                  </a:ext>
                </a:extLst>
              </p:cNvPr>
              <p:cNvSpPr/>
              <p:nvPr/>
            </p:nvSpPr>
            <p:spPr>
              <a:xfrm>
                <a:off x="4113706" y="2603093"/>
                <a:ext cx="1577158" cy="124839"/>
              </a:xfrm>
              <a:custGeom>
                <a:avLst/>
                <a:gdLst/>
                <a:ahLst/>
                <a:cxnLst/>
                <a:rect l="l" t="t" r="r" b="b"/>
                <a:pathLst>
                  <a:path w="11067" h="876" extrusionOk="0">
                    <a:moveTo>
                      <a:pt x="10737" y="110"/>
                    </a:moveTo>
                    <a:cubicBezTo>
                      <a:pt x="10867" y="110"/>
                      <a:pt x="10956" y="220"/>
                      <a:pt x="10956" y="325"/>
                    </a:cubicBezTo>
                    <a:lnTo>
                      <a:pt x="10956" y="545"/>
                    </a:lnTo>
                    <a:cubicBezTo>
                      <a:pt x="10956" y="655"/>
                      <a:pt x="10867" y="765"/>
                      <a:pt x="10737" y="765"/>
                    </a:cubicBezTo>
                    <a:lnTo>
                      <a:pt x="352" y="765"/>
                    </a:lnTo>
                    <a:cubicBezTo>
                      <a:pt x="221" y="765"/>
                      <a:pt x="132" y="655"/>
                      <a:pt x="132" y="545"/>
                    </a:cubicBezTo>
                    <a:lnTo>
                      <a:pt x="132" y="325"/>
                    </a:lnTo>
                    <a:cubicBezTo>
                      <a:pt x="132" y="220"/>
                      <a:pt x="221" y="110"/>
                      <a:pt x="352" y="110"/>
                    </a:cubicBezTo>
                    <a:close/>
                    <a:moveTo>
                      <a:pt x="352" y="0"/>
                    </a:moveTo>
                    <a:cubicBezTo>
                      <a:pt x="153" y="0"/>
                      <a:pt x="1" y="152"/>
                      <a:pt x="1" y="325"/>
                    </a:cubicBezTo>
                    <a:lnTo>
                      <a:pt x="1" y="545"/>
                    </a:lnTo>
                    <a:cubicBezTo>
                      <a:pt x="1" y="718"/>
                      <a:pt x="153" y="875"/>
                      <a:pt x="352" y="875"/>
                    </a:cubicBezTo>
                    <a:lnTo>
                      <a:pt x="10737" y="875"/>
                    </a:lnTo>
                    <a:cubicBezTo>
                      <a:pt x="10909" y="875"/>
                      <a:pt x="11066" y="718"/>
                      <a:pt x="11066" y="545"/>
                    </a:cubicBezTo>
                    <a:lnTo>
                      <a:pt x="11066" y="325"/>
                    </a:lnTo>
                    <a:cubicBezTo>
                      <a:pt x="11066" y="152"/>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932;p46">
                <a:extLst>
                  <a:ext uri="{FF2B5EF4-FFF2-40B4-BE49-F238E27FC236}">
                    <a16:creationId xmlns:a16="http://schemas.microsoft.com/office/drawing/2014/main" id="{795D957A-9C7B-FDDB-7042-3C2495EFCA23}"/>
                  </a:ext>
                </a:extLst>
              </p:cNvPr>
              <p:cNvSpPr/>
              <p:nvPr/>
            </p:nvSpPr>
            <p:spPr>
              <a:xfrm>
                <a:off x="4120095" y="1968766"/>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933;p46">
                <a:extLst>
                  <a:ext uri="{FF2B5EF4-FFF2-40B4-BE49-F238E27FC236}">
                    <a16:creationId xmlns:a16="http://schemas.microsoft.com/office/drawing/2014/main" id="{5FA59174-ECCE-AFFD-51A1-772A4246B425}"/>
                  </a:ext>
                </a:extLst>
              </p:cNvPr>
              <p:cNvSpPr/>
              <p:nvPr/>
            </p:nvSpPr>
            <p:spPr>
              <a:xfrm>
                <a:off x="4113706" y="1962780"/>
                <a:ext cx="1577158" cy="120991"/>
              </a:xfrm>
              <a:custGeom>
                <a:avLst/>
                <a:gdLst/>
                <a:ahLst/>
                <a:cxnLst/>
                <a:rect l="l" t="t" r="r" b="b"/>
                <a:pathLst>
                  <a:path w="11067" h="849" extrusionOk="0">
                    <a:moveTo>
                      <a:pt x="10737" y="105"/>
                    </a:moveTo>
                    <a:cubicBezTo>
                      <a:pt x="10867" y="105"/>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05"/>
                      <a:pt x="352" y="105"/>
                    </a:cubicBezTo>
                    <a:close/>
                    <a:moveTo>
                      <a:pt x="352" y="0"/>
                    </a:moveTo>
                    <a:cubicBezTo>
                      <a:pt x="153" y="0"/>
                      <a:pt x="1" y="131"/>
                      <a:pt x="1" y="325"/>
                    </a:cubicBezTo>
                    <a:lnTo>
                      <a:pt x="1" y="524"/>
                    </a:lnTo>
                    <a:cubicBezTo>
                      <a:pt x="1" y="718"/>
                      <a:pt x="153" y="849"/>
                      <a:pt x="352" y="849"/>
                    </a:cubicBezTo>
                    <a:lnTo>
                      <a:pt x="10737" y="849"/>
                    </a:lnTo>
                    <a:cubicBezTo>
                      <a:pt x="10909" y="849"/>
                      <a:pt x="11066" y="718"/>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934;p46">
                <a:extLst>
                  <a:ext uri="{FF2B5EF4-FFF2-40B4-BE49-F238E27FC236}">
                    <a16:creationId xmlns:a16="http://schemas.microsoft.com/office/drawing/2014/main" id="{496836FF-00EC-5275-0941-098B310A9737}"/>
                  </a:ext>
                </a:extLst>
              </p:cNvPr>
              <p:cNvSpPr/>
              <p:nvPr/>
            </p:nvSpPr>
            <p:spPr>
              <a:xfrm>
                <a:off x="4120095" y="2761283"/>
                <a:ext cx="1560770" cy="109163"/>
              </a:xfrm>
              <a:custGeom>
                <a:avLst/>
                <a:gdLst/>
                <a:ahLst/>
                <a:cxnLst/>
                <a:rect l="l" t="t" r="r" b="b"/>
                <a:pathLst>
                  <a:path w="10952" h="766" extrusionOk="0">
                    <a:moveTo>
                      <a:pt x="284" y="1"/>
                    </a:moveTo>
                    <a:cubicBezTo>
                      <a:pt x="132" y="1"/>
                      <a:pt x="1" y="132"/>
                      <a:pt x="1" y="289"/>
                    </a:cubicBezTo>
                    <a:lnTo>
                      <a:pt x="1" y="483"/>
                    </a:lnTo>
                    <a:cubicBezTo>
                      <a:pt x="1" y="634"/>
                      <a:pt x="132" y="765"/>
                      <a:pt x="284" y="765"/>
                    </a:cubicBezTo>
                    <a:lnTo>
                      <a:pt x="10669" y="765"/>
                    </a:lnTo>
                    <a:cubicBezTo>
                      <a:pt x="10820" y="765"/>
                      <a:pt x="10951" y="634"/>
                      <a:pt x="10951" y="483"/>
                    </a:cubicBezTo>
                    <a:lnTo>
                      <a:pt x="10951" y="289"/>
                    </a:lnTo>
                    <a:cubicBezTo>
                      <a:pt x="10951" y="132"/>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935;p46">
                <a:extLst>
                  <a:ext uri="{FF2B5EF4-FFF2-40B4-BE49-F238E27FC236}">
                    <a16:creationId xmlns:a16="http://schemas.microsoft.com/office/drawing/2014/main" id="{E5BE34A2-68F0-C63B-AE6B-62BA378DCE21}"/>
                  </a:ext>
                </a:extLst>
              </p:cNvPr>
              <p:cNvSpPr/>
              <p:nvPr/>
            </p:nvSpPr>
            <p:spPr>
              <a:xfrm>
                <a:off x="4113706" y="2755298"/>
                <a:ext cx="1577158" cy="121846"/>
              </a:xfrm>
              <a:custGeom>
                <a:avLst/>
                <a:gdLst/>
                <a:ahLst/>
                <a:cxnLst/>
                <a:rect l="l" t="t" r="r" b="b"/>
                <a:pathLst>
                  <a:path w="11067" h="855" extrusionOk="0">
                    <a:moveTo>
                      <a:pt x="10737" y="111"/>
                    </a:moveTo>
                    <a:cubicBezTo>
                      <a:pt x="10867" y="111"/>
                      <a:pt x="10956" y="200"/>
                      <a:pt x="10956" y="331"/>
                    </a:cubicBezTo>
                    <a:lnTo>
                      <a:pt x="10956" y="525"/>
                    </a:lnTo>
                    <a:cubicBezTo>
                      <a:pt x="10956" y="655"/>
                      <a:pt x="10867" y="744"/>
                      <a:pt x="10737" y="744"/>
                    </a:cubicBezTo>
                    <a:lnTo>
                      <a:pt x="352" y="744"/>
                    </a:lnTo>
                    <a:cubicBezTo>
                      <a:pt x="221" y="744"/>
                      <a:pt x="132" y="655"/>
                      <a:pt x="132" y="525"/>
                    </a:cubicBezTo>
                    <a:lnTo>
                      <a:pt x="132" y="331"/>
                    </a:lnTo>
                    <a:cubicBezTo>
                      <a:pt x="132" y="200"/>
                      <a:pt x="221" y="111"/>
                      <a:pt x="352" y="111"/>
                    </a:cubicBezTo>
                    <a:close/>
                    <a:moveTo>
                      <a:pt x="352" y="1"/>
                    </a:moveTo>
                    <a:cubicBezTo>
                      <a:pt x="153" y="1"/>
                      <a:pt x="1" y="153"/>
                      <a:pt x="1" y="331"/>
                    </a:cubicBezTo>
                    <a:lnTo>
                      <a:pt x="1" y="525"/>
                    </a:lnTo>
                    <a:cubicBezTo>
                      <a:pt x="1" y="724"/>
                      <a:pt x="153" y="854"/>
                      <a:pt x="352" y="854"/>
                    </a:cubicBezTo>
                    <a:lnTo>
                      <a:pt x="10737" y="854"/>
                    </a:lnTo>
                    <a:cubicBezTo>
                      <a:pt x="10909" y="854"/>
                      <a:pt x="11066" y="724"/>
                      <a:pt x="11066" y="525"/>
                    </a:cubicBezTo>
                    <a:lnTo>
                      <a:pt x="11066" y="331"/>
                    </a:lnTo>
                    <a:cubicBezTo>
                      <a:pt x="11066" y="153"/>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936;p46">
                <a:extLst>
                  <a:ext uri="{FF2B5EF4-FFF2-40B4-BE49-F238E27FC236}">
                    <a16:creationId xmlns:a16="http://schemas.microsoft.com/office/drawing/2014/main" id="{17AC45C8-528D-E9B5-A3BB-29DFA8049D75}"/>
                  </a:ext>
                </a:extLst>
              </p:cNvPr>
              <p:cNvSpPr/>
              <p:nvPr/>
            </p:nvSpPr>
            <p:spPr>
              <a:xfrm>
                <a:off x="5938990" y="1051406"/>
                <a:ext cx="1838236" cy="2157744"/>
              </a:xfrm>
              <a:custGeom>
                <a:avLst/>
                <a:gdLst/>
                <a:ahLst/>
                <a:cxnLst/>
                <a:rect l="l" t="t" r="r" b="b"/>
                <a:pathLst>
                  <a:path w="12899" h="15141" extrusionOk="0">
                    <a:moveTo>
                      <a:pt x="12569" y="111"/>
                    </a:moveTo>
                    <a:cubicBezTo>
                      <a:pt x="12679" y="111"/>
                      <a:pt x="12789" y="195"/>
                      <a:pt x="12789" y="326"/>
                    </a:cubicBezTo>
                    <a:lnTo>
                      <a:pt x="12789" y="14795"/>
                    </a:lnTo>
                    <a:cubicBezTo>
                      <a:pt x="12789" y="14926"/>
                      <a:pt x="12679" y="15010"/>
                      <a:pt x="12569" y="15010"/>
                    </a:cubicBezTo>
                    <a:lnTo>
                      <a:pt x="330" y="15010"/>
                    </a:lnTo>
                    <a:cubicBezTo>
                      <a:pt x="220" y="15010"/>
                      <a:pt x="110" y="14926"/>
                      <a:pt x="110" y="14795"/>
                    </a:cubicBezTo>
                    <a:lnTo>
                      <a:pt x="110" y="326"/>
                    </a:lnTo>
                    <a:cubicBezTo>
                      <a:pt x="110" y="195"/>
                      <a:pt x="220" y="111"/>
                      <a:pt x="330" y="111"/>
                    </a:cubicBezTo>
                    <a:close/>
                    <a:moveTo>
                      <a:pt x="330" y="1"/>
                    </a:moveTo>
                    <a:cubicBezTo>
                      <a:pt x="152" y="1"/>
                      <a:pt x="0" y="132"/>
                      <a:pt x="0" y="326"/>
                    </a:cubicBezTo>
                    <a:lnTo>
                      <a:pt x="0" y="14795"/>
                    </a:lnTo>
                    <a:cubicBezTo>
                      <a:pt x="0" y="14989"/>
                      <a:pt x="152" y="15141"/>
                      <a:pt x="330" y="15141"/>
                    </a:cubicBezTo>
                    <a:lnTo>
                      <a:pt x="12569" y="15141"/>
                    </a:lnTo>
                    <a:cubicBezTo>
                      <a:pt x="12742" y="15141"/>
                      <a:pt x="12899" y="14989"/>
                      <a:pt x="12899" y="14795"/>
                    </a:cubicBezTo>
                    <a:lnTo>
                      <a:pt x="12899" y="326"/>
                    </a:lnTo>
                    <a:cubicBezTo>
                      <a:pt x="12899" y="132"/>
                      <a:pt x="12742" y="1"/>
                      <a:pt x="125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937;p46">
                <a:extLst>
                  <a:ext uri="{FF2B5EF4-FFF2-40B4-BE49-F238E27FC236}">
                    <a16:creationId xmlns:a16="http://schemas.microsoft.com/office/drawing/2014/main" id="{D6497C2E-E271-1758-51F1-914C73223FB4}"/>
                  </a:ext>
                </a:extLst>
              </p:cNvPr>
              <p:cNvSpPr/>
              <p:nvPr/>
            </p:nvSpPr>
            <p:spPr>
              <a:xfrm>
                <a:off x="6980761" y="1436620"/>
                <a:ext cx="1517446" cy="1051724"/>
              </a:xfrm>
              <a:custGeom>
                <a:avLst/>
                <a:gdLst/>
                <a:ahLst/>
                <a:cxnLst/>
                <a:rect l="l" t="t" r="r" b="b"/>
                <a:pathLst>
                  <a:path w="10648" h="7380" extrusionOk="0">
                    <a:moveTo>
                      <a:pt x="284" y="0"/>
                    </a:moveTo>
                    <a:cubicBezTo>
                      <a:pt x="132" y="0"/>
                      <a:pt x="1" y="110"/>
                      <a:pt x="1" y="262"/>
                    </a:cubicBezTo>
                    <a:lnTo>
                      <a:pt x="1" y="7096"/>
                    </a:lnTo>
                    <a:cubicBezTo>
                      <a:pt x="1" y="7248"/>
                      <a:pt x="132" y="7379"/>
                      <a:pt x="284" y="7379"/>
                    </a:cubicBezTo>
                    <a:lnTo>
                      <a:pt x="10386" y="7379"/>
                    </a:lnTo>
                    <a:cubicBezTo>
                      <a:pt x="10538" y="7379"/>
                      <a:pt x="10648" y="7248"/>
                      <a:pt x="10648" y="7096"/>
                    </a:cubicBezTo>
                    <a:lnTo>
                      <a:pt x="10648" y="262"/>
                    </a:lnTo>
                    <a:cubicBezTo>
                      <a:pt x="10648" y="110"/>
                      <a:pt x="10538" y="0"/>
                      <a:pt x="10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938;p46">
                <a:extLst>
                  <a:ext uri="{FF2B5EF4-FFF2-40B4-BE49-F238E27FC236}">
                    <a16:creationId xmlns:a16="http://schemas.microsoft.com/office/drawing/2014/main" id="{37879842-1436-D16B-8114-A18804F53978}"/>
                  </a:ext>
                </a:extLst>
              </p:cNvPr>
              <p:cNvSpPr/>
              <p:nvPr/>
            </p:nvSpPr>
            <p:spPr>
              <a:xfrm>
                <a:off x="6974918" y="1427642"/>
                <a:ext cx="1532980" cy="1069538"/>
              </a:xfrm>
              <a:custGeom>
                <a:avLst/>
                <a:gdLst/>
                <a:ahLst/>
                <a:cxnLst/>
                <a:rect l="l" t="t" r="r" b="b"/>
                <a:pathLst>
                  <a:path w="10757" h="7505" extrusionOk="0">
                    <a:moveTo>
                      <a:pt x="10427" y="110"/>
                    </a:moveTo>
                    <a:cubicBezTo>
                      <a:pt x="10537" y="110"/>
                      <a:pt x="10647" y="220"/>
                      <a:pt x="10647" y="325"/>
                    </a:cubicBezTo>
                    <a:lnTo>
                      <a:pt x="10647" y="7159"/>
                    </a:lnTo>
                    <a:cubicBezTo>
                      <a:pt x="10647" y="7290"/>
                      <a:pt x="10537" y="7374"/>
                      <a:pt x="10427" y="7374"/>
                    </a:cubicBezTo>
                    <a:lnTo>
                      <a:pt x="325" y="7374"/>
                    </a:lnTo>
                    <a:cubicBezTo>
                      <a:pt x="194" y="7374"/>
                      <a:pt x="105" y="7290"/>
                      <a:pt x="105" y="7159"/>
                    </a:cubicBezTo>
                    <a:lnTo>
                      <a:pt x="105" y="325"/>
                    </a:lnTo>
                    <a:cubicBezTo>
                      <a:pt x="105" y="220"/>
                      <a:pt x="194" y="110"/>
                      <a:pt x="325" y="110"/>
                    </a:cubicBezTo>
                    <a:close/>
                    <a:moveTo>
                      <a:pt x="325" y="0"/>
                    </a:moveTo>
                    <a:cubicBezTo>
                      <a:pt x="131" y="0"/>
                      <a:pt x="0" y="152"/>
                      <a:pt x="0" y="325"/>
                    </a:cubicBezTo>
                    <a:lnTo>
                      <a:pt x="0" y="7159"/>
                    </a:lnTo>
                    <a:cubicBezTo>
                      <a:pt x="0" y="7353"/>
                      <a:pt x="131" y="7505"/>
                      <a:pt x="325" y="7505"/>
                    </a:cubicBezTo>
                    <a:lnTo>
                      <a:pt x="10427" y="7505"/>
                    </a:lnTo>
                    <a:cubicBezTo>
                      <a:pt x="10605" y="7505"/>
                      <a:pt x="10757" y="7353"/>
                      <a:pt x="10757" y="7159"/>
                    </a:cubicBezTo>
                    <a:lnTo>
                      <a:pt x="10757" y="325"/>
                    </a:lnTo>
                    <a:cubicBezTo>
                      <a:pt x="10757" y="152"/>
                      <a:pt x="10605" y="0"/>
                      <a:pt x="1042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939;p46">
                <a:extLst>
                  <a:ext uri="{FF2B5EF4-FFF2-40B4-BE49-F238E27FC236}">
                    <a16:creationId xmlns:a16="http://schemas.microsoft.com/office/drawing/2014/main" id="{DE8949E9-C6DC-D823-ACDA-D2DD5EC1BB53}"/>
                  </a:ext>
                </a:extLst>
              </p:cNvPr>
              <p:cNvSpPr/>
              <p:nvPr/>
            </p:nvSpPr>
            <p:spPr>
              <a:xfrm>
                <a:off x="7524876" y="1735044"/>
                <a:ext cx="447909" cy="448051"/>
              </a:xfrm>
              <a:custGeom>
                <a:avLst/>
                <a:gdLst/>
                <a:ahLst/>
                <a:cxnLst/>
                <a:rect l="l" t="t" r="r" b="b"/>
                <a:pathLst>
                  <a:path w="3143" h="3144" extrusionOk="0">
                    <a:moveTo>
                      <a:pt x="1572" y="1"/>
                    </a:moveTo>
                    <a:cubicBezTo>
                      <a:pt x="697" y="1"/>
                      <a:pt x="1" y="703"/>
                      <a:pt x="1" y="1572"/>
                    </a:cubicBezTo>
                    <a:cubicBezTo>
                      <a:pt x="1" y="2447"/>
                      <a:pt x="697" y="3143"/>
                      <a:pt x="1572" y="3143"/>
                    </a:cubicBezTo>
                    <a:cubicBezTo>
                      <a:pt x="2446" y="3143"/>
                      <a:pt x="3143" y="2447"/>
                      <a:pt x="3143" y="1572"/>
                    </a:cubicBezTo>
                    <a:cubicBezTo>
                      <a:pt x="3143" y="703"/>
                      <a:pt x="2446" y="1"/>
                      <a:pt x="1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940;p46">
                <a:extLst>
                  <a:ext uri="{FF2B5EF4-FFF2-40B4-BE49-F238E27FC236}">
                    <a16:creationId xmlns:a16="http://schemas.microsoft.com/office/drawing/2014/main" id="{AD14C5FD-7B2B-E521-7778-9603CF277BF2}"/>
                  </a:ext>
                </a:extLst>
              </p:cNvPr>
              <p:cNvSpPr/>
              <p:nvPr/>
            </p:nvSpPr>
            <p:spPr>
              <a:xfrm>
                <a:off x="7518891" y="1729201"/>
                <a:ext cx="463585" cy="460592"/>
              </a:xfrm>
              <a:custGeom>
                <a:avLst/>
                <a:gdLst/>
                <a:ahLst/>
                <a:cxnLst/>
                <a:rect l="l" t="t" r="r" b="b"/>
                <a:pathLst>
                  <a:path w="3253" h="3232" extrusionOk="0">
                    <a:moveTo>
                      <a:pt x="1614" y="110"/>
                    </a:moveTo>
                    <a:cubicBezTo>
                      <a:pt x="2441" y="110"/>
                      <a:pt x="3122" y="786"/>
                      <a:pt x="3122" y="1613"/>
                    </a:cubicBezTo>
                    <a:cubicBezTo>
                      <a:pt x="3122" y="2446"/>
                      <a:pt x="2441" y="3121"/>
                      <a:pt x="1614" y="3121"/>
                    </a:cubicBezTo>
                    <a:cubicBezTo>
                      <a:pt x="786" y="3121"/>
                      <a:pt x="111" y="2446"/>
                      <a:pt x="111" y="1613"/>
                    </a:cubicBezTo>
                    <a:cubicBezTo>
                      <a:pt x="111" y="786"/>
                      <a:pt x="786" y="110"/>
                      <a:pt x="1614" y="110"/>
                    </a:cubicBezTo>
                    <a:close/>
                    <a:moveTo>
                      <a:pt x="1614" y="0"/>
                    </a:moveTo>
                    <a:cubicBezTo>
                      <a:pt x="718" y="0"/>
                      <a:pt x="1" y="723"/>
                      <a:pt x="1" y="1613"/>
                    </a:cubicBezTo>
                    <a:cubicBezTo>
                      <a:pt x="1" y="2509"/>
                      <a:pt x="718" y="3231"/>
                      <a:pt x="1614" y="3231"/>
                    </a:cubicBezTo>
                    <a:cubicBezTo>
                      <a:pt x="2509" y="3231"/>
                      <a:pt x="3253" y="2509"/>
                      <a:pt x="3253" y="1613"/>
                    </a:cubicBezTo>
                    <a:cubicBezTo>
                      <a:pt x="3253" y="723"/>
                      <a:pt x="2509" y="0"/>
                      <a:pt x="1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941;p46">
                <a:extLst>
                  <a:ext uri="{FF2B5EF4-FFF2-40B4-BE49-F238E27FC236}">
                    <a16:creationId xmlns:a16="http://schemas.microsoft.com/office/drawing/2014/main" id="{0F12E083-46C1-A50E-F010-0B5A1333F402}"/>
                  </a:ext>
                </a:extLst>
              </p:cNvPr>
              <p:cNvSpPr/>
              <p:nvPr/>
            </p:nvSpPr>
            <p:spPr>
              <a:xfrm>
                <a:off x="7698742" y="1875419"/>
                <a:ext cx="165169" cy="174005"/>
              </a:xfrm>
              <a:custGeom>
                <a:avLst/>
                <a:gdLst/>
                <a:ahLst/>
                <a:cxnLst/>
                <a:rect l="l" t="t" r="r" b="b"/>
                <a:pathLst>
                  <a:path w="1159" h="1221" extrusionOk="0">
                    <a:moveTo>
                      <a:pt x="1" y="1"/>
                    </a:moveTo>
                    <a:lnTo>
                      <a:pt x="1" y="1221"/>
                    </a:lnTo>
                    <a:lnTo>
                      <a:pt x="1158" y="6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942;p46">
                <a:extLst>
                  <a:ext uri="{FF2B5EF4-FFF2-40B4-BE49-F238E27FC236}">
                    <a16:creationId xmlns:a16="http://schemas.microsoft.com/office/drawing/2014/main" id="{9EF03450-C11F-4FF3-4103-5FA58BC9F73C}"/>
                  </a:ext>
                </a:extLst>
              </p:cNvPr>
              <p:cNvSpPr/>
              <p:nvPr/>
            </p:nvSpPr>
            <p:spPr>
              <a:xfrm>
                <a:off x="7689906" y="1862736"/>
                <a:ext cx="189681" cy="199371"/>
              </a:xfrm>
              <a:custGeom>
                <a:avLst/>
                <a:gdLst/>
                <a:ahLst/>
                <a:cxnLst/>
                <a:rect l="l" t="t" r="r" b="b"/>
                <a:pathLst>
                  <a:path w="1331" h="1399" extrusionOk="0">
                    <a:moveTo>
                      <a:pt x="110" y="199"/>
                    </a:moveTo>
                    <a:lnTo>
                      <a:pt x="1089" y="744"/>
                    </a:lnTo>
                    <a:lnTo>
                      <a:pt x="110" y="1226"/>
                    </a:lnTo>
                    <a:lnTo>
                      <a:pt x="110" y="199"/>
                    </a:lnTo>
                    <a:close/>
                    <a:moveTo>
                      <a:pt x="0" y="0"/>
                    </a:moveTo>
                    <a:lnTo>
                      <a:pt x="0" y="90"/>
                    </a:lnTo>
                    <a:lnTo>
                      <a:pt x="0" y="1399"/>
                    </a:lnTo>
                    <a:lnTo>
                      <a:pt x="1330" y="744"/>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943;p46">
                <a:extLst>
                  <a:ext uri="{FF2B5EF4-FFF2-40B4-BE49-F238E27FC236}">
                    <a16:creationId xmlns:a16="http://schemas.microsoft.com/office/drawing/2014/main" id="{3C61C49E-7779-2AD0-1AD7-F1B89E6510D8}"/>
                  </a:ext>
                </a:extLst>
              </p:cNvPr>
              <p:cNvSpPr/>
              <p:nvPr/>
            </p:nvSpPr>
            <p:spPr>
              <a:xfrm>
                <a:off x="6069532" y="2947833"/>
                <a:ext cx="1545806" cy="121846"/>
              </a:xfrm>
              <a:custGeom>
                <a:avLst/>
                <a:gdLst/>
                <a:ahLst/>
                <a:cxnLst/>
                <a:rect l="l" t="t" r="r" b="b"/>
                <a:pathLst>
                  <a:path w="10847" h="855" extrusionOk="0">
                    <a:moveTo>
                      <a:pt x="435" y="1"/>
                    </a:moveTo>
                    <a:cubicBezTo>
                      <a:pt x="200" y="1"/>
                      <a:pt x="1" y="179"/>
                      <a:pt x="1" y="420"/>
                    </a:cubicBezTo>
                    <a:cubicBezTo>
                      <a:pt x="1" y="656"/>
                      <a:pt x="200" y="855"/>
                      <a:pt x="435" y="855"/>
                    </a:cubicBezTo>
                    <a:lnTo>
                      <a:pt x="10412" y="855"/>
                    </a:lnTo>
                    <a:cubicBezTo>
                      <a:pt x="10647" y="855"/>
                      <a:pt x="10846" y="656"/>
                      <a:pt x="10846" y="420"/>
                    </a:cubicBezTo>
                    <a:cubicBezTo>
                      <a:pt x="10846" y="179"/>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944;p46">
                <a:extLst>
                  <a:ext uri="{FF2B5EF4-FFF2-40B4-BE49-F238E27FC236}">
                    <a16:creationId xmlns:a16="http://schemas.microsoft.com/office/drawing/2014/main" id="{97D78D1B-B80E-DE3B-8AF7-ACF44A3A5ED0}"/>
                  </a:ext>
                </a:extLst>
              </p:cNvPr>
              <p:cNvSpPr/>
              <p:nvPr/>
            </p:nvSpPr>
            <p:spPr>
              <a:xfrm>
                <a:off x="6076217" y="2938997"/>
                <a:ext cx="1563762" cy="139660"/>
              </a:xfrm>
              <a:custGeom>
                <a:avLst/>
                <a:gdLst/>
                <a:ahLst/>
                <a:cxnLst/>
                <a:rect l="l" t="t" r="r" b="b"/>
                <a:pathLst>
                  <a:path w="10973" h="980" extrusionOk="0">
                    <a:moveTo>
                      <a:pt x="10475" y="110"/>
                    </a:moveTo>
                    <a:cubicBezTo>
                      <a:pt x="10689" y="110"/>
                      <a:pt x="10841" y="283"/>
                      <a:pt x="10841" y="482"/>
                    </a:cubicBezTo>
                    <a:cubicBezTo>
                      <a:pt x="10841" y="697"/>
                      <a:pt x="10689" y="848"/>
                      <a:pt x="10475" y="848"/>
                    </a:cubicBezTo>
                    <a:lnTo>
                      <a:pt x="498" y="848"/>
                    </a:lnTo>
                    <a:cubicBezTo>
                      <a:pt x="284" y="848"/>
                      <a:pt x="106" y="697"/>
                      <a:pt x="106" y="482"/>
                    </a:cubicBezTo>
                    <a:cubicBezTo>
                      <a:pt x="106" y="283"/>
                      <a:pt x="284" y="110"/>
                      <a:pt x="498" y="110"/>
                    </a:cubicBezTo>
                    <a:close/>
                    <a:moveTo>
                      <a:pt x="498" y="0"/>
                    </a:moveTo>
                    <a:cubicBezTo>
                      <a:pt x="216" y="0"/>
                      <a:pt x="1" y="220"/>
                      <a:pt x="1" y="482"/>
                    </a:cubicBezTo>
                    <a:cubicBezTo>
                      <a:pt x="1" y="765"/>
                      <a:pt x="216" y="979"/>
                      <a:pt x="498" y="979"/>
                    </a:cubicBezTo>
                    <a:lnTo>
                      <a:pt x="10475" y="979"/>
                    </a:lnTo>
                    <a:cubicBezTo>
                      <a:pt x="10757" y="979"/>
                      <a:pt x="10972" y="765"/>
                      <a:pt x="10972" y="482"/>
                    </a:cubicBezTo>
                    <a:cubicBezTo>
                      <a:pt x="10972" y="220"/>
                      <a:pt x="10757" y="0"/>
                      <a:pt x="104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945;p46">
                <a:extLst>
                  <a:ext uri="{FF2B5EF4-FFF2-40B4-BE49-F238E27FC236}">
                    <a16:creationId xmlns:a16="http://schemas.microsoft.com/office/drawing/2014/main" id="{176E93CF-4063-A10D-FDE9-E4B3CF352A40}"/>
                  </a:ext>
                </a:extLst>
              </p:cNvPr>
              <p:cNvSpPr/>
              <p:nvPr/>
            </p:nvSpPr>
            <p:spPr>
              <a:xfrm>
                <a:off x="6069532" y="2752305"/>
                <a:ext cx="1545806" cy="121133"/>
              </a:xfrm>
              <a:custGeom>
                <a:avLst/>
                <a:gdLst/>
                <a:ahLst/>
                <a:cxnLst/>
                <a:rect l="l" t="t" r="r" b="b"/>
                <a:pathLst>
                  <a:path w="10847" h="850" extrusionOk="0">
                    <a:moveTo>
                      <a:pt x="435" y="1"/>
                    </a:moveTo>
                    <a:cubicBezTo>
                      <a:pt x="200" y="1"/>
                      <a:pt x="1" y="195"/>
                      <a:pt x="1" y="436"/>
                    </a:cubicBezTo>
                    <a:cubicBezTo>
                      <a:pt x="1" y="676"/>
                      <a:pt x="200" y="849"/>
                      <a:pt x="435" y="849"/>
                    </a:cubicBezTo>
                    <a:lnTo>
                      <a:pt x="10412" y="849"/>
                    </a:lnTo>
                    <a:cubicBezTo>
                      <a:pt x="10647" y="849"/>
                      <a:pt x="10846" y="676"/>
                      <a:pt x="10846" y="436"/>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946;p46">
                <a:extLst>
                  <a:ext uri="{FF2B5EF4-FFF2-40B4-BE49-F238E27FC236}">
                    <a16:creationId xmlns:a16="http://schemas.microsoft.com/office/drawing/2014/main" id="{37D7212B-BD7C-21FD-8543-887448456346}"/>
                  </a:ext>
                </a:extLst>
              </p:cNvPr>
              <p:cNvSpPr/>
              <p:nvPr/>
            </p:nvSpPr>
            <p:spPr>
              <a:xfrm>
                <a:off x="6076217" y="2742614"/>
                <a:ext cx="1563762" cy="140515"/>
              </a:xfrm>
              <a:custGeom>
                <a:avLst/>
                <a:gdLst/>
                <a:ahLst/>
                <a:cxnLst/>
                <a:rect l="l" t="t" r="r" b="b"/>
                <a:pathLst>
                  <a:path w="10973" h="986" extrusionOk="0">
                    <a:moveTo>
                      <a:pt x="10475" y="111"/>
                    </a:moveTo>
                    <a:cubicBezTo>
                      <a:pt x="10689" y="111"/>
                      <a:pt x="10841" y="289"/>
                      <a:pt x="10841" y="504"/>
                    </a:cubicBezTo>
                    <a:cubicBezTo>
                      <a:pt x="10841" y="703"/>
                      <a:pt x="10689" y="875"/>
                      <a:pt x="10475" y="875"/>
                    </a:cubicBezTo>
                    <a:lnTo>
                      <a:pt x="498" y="875"/>
                    </a:lnTo>
                    <a:cubicBezTo>
                      <a:pt x="284" y="875"/>
                      <a:pt x="106" y="703"/>
                      <a:pt x="106" y="504"/>
                    </a:cubicBezTo>
                    <a:cubicBezTo>
                      <a:pt x="106" y="289"/>
                      <a:pt x="284" y="111"/>
                      <a:pt x="498" y="111"/>
                    </a:cubicBezTo>
                    <a:close/>
                    <a:moveTo>
                      <a:pt x="498" y="1"/>
                    </a:moveTo>
                    <a:cubicBezTo>
                      <a:pt x="216" y="1"/>
                      <a:pt x="1" y="221"/>
                      <a:pt x="1" y="504"/>
                    </a:cubicBezTo>
                    <a:cubicBezTo>
                      <a:pt x="1" y="765"/>
                      <a:pt x="216" y="985"/>
                      <a:pt x="498" y="985"/>
                    </a:cubicBezTo>
                    <a:lnTo>
                      <a:pt x="10475" y="985"/>
                    </a:lnTo>
                    <a:cubicBezTo>
                      <a:pt x="10757" y="985"/>
                      <a:pt x="10972" y="765"/>
                      <a:pt x="10972" y="504"/>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947;p46">
                <a:extLst>
                  <a:ext uri="{FF2B5EF4-FFF2-40B4-BE49-F238E27FC236}">
                    <a16:creationId xmlns:a16="http://schemas.microsoft.com/office/drawing/2014/main" id="{AC502965-3412-DB3E-F34C-18996D1A3140}"/>
                  </a:ext>
                </a:extLst>
              </p:cNvPr>
              <p:cNvSpPr/>
              <p:nvPr/>
            </p:nvSpPr>
            <p:spPr>
              <a:xfrm>
                <a:off x="6069532" y="2544093"/>
                <a:ext cx="1545806" cy="124126"/>
              </a:xfrm>
              <a:custGeom>
                <a:avLst/>
                <a:gdLst/>
                <a:ahLst/>
                <a:cxnLst/>
                <a:rect l="l" t="t" r="r" b="b"/>
                <a:pathLst>
                  <a:path w="10847" h="871" extrusionOk="0">
                    <a:moveTo>
                      <a:pt x="435" y="1"/>
                    </a:moveTo>
                    <a:cubicBezTo>
                      <a:pt x="200" y="1"/>
                      <a:pt x="1" y="195"/>
                      <a:pt x="1" y="435"/>
                    </a:cubicBezTo>
                    <a:cubicBezTo>
                      <a:pt x="1" y="676"/>
                      <a:pt x="200" y="870"/>
                      <a:pt x="435" y="870"/>
                    </a:cubicBezTo>
                    <a:lnTo>
                      <a:pt x="10412" y="870"/>
                    </a:lnTo>
                    <a:cubicBezTo>
                      <a:pt x="10647" y="870"/>
                      <a:pt x="10846" y="676"/>
                      <a:pt x="10846" y="435"/>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948;p46">
                <a:extLst>
                  <a:ext uri="{FF2B5EF4-FFF2-40B4-BE49-F238E27FC236}">
                    <a16:creationId xmlns:a16="http://schemas.microsoft.com/office/drawing/2014/main" id="{FB0607AD-5E2F-C889-7B6D-E9669EA54310}"/>
                  </a:ext>
                </a:extLst>
              </p:cNvPr>
              <p:cNvSpPr/>
              <p:nvPr/>
            </p:nvSpPr>
            <p:spPr>
              <a:xfrm>
                <a:off x="6076217" y="2537395"/>
                <a:ext cx="1563762" cy="140515"/>
              </a:xfrm>
              <a:custGeom>
                <a:avLst/>
                <a:gdLst/>
                <a:ahLst/>
                <a:cxnLst/>
                <a:rect l="l" t="t" r="r" b="b"/>
                <a:pathLst>
                  <a:path w="10973" h="986" extrusionOk="0">
                    <a:moveTo>
                      <a:pt x="10475" y="111"/>
                    </a:moveTo>
                    <a:cubicBezTo>
                      <a:pt x="10689" y="111"/>
                      <a:pt x="10841" y="289"/>
                      <a:pt x="10841" y="482"/>
                    </a:cubicBezTo>
                    <a:cubicBezTo>
                      <a:pt x="10841" y="702"/>
                      <a:pt x="10689" y="854"/>
                      <a:pt x="10475" y="854"/>
                    </a:cubicBezTo>
                    <a:lnTo>
                      <a:pt x="498" y="854"/>
                    </a:lnTo>
                    <a:cubicBezTo>
                      <a:pt x="284" y="854"/>
                      <a:pt x="106" y="702"/>
                      <a:pt x="106" y="482"/>
                    </a:cubicBezTo>
                    <a:cubicBezTo>
                      <a:pt x="106" y="289"/>
                      <a:pt x="284" y="111"/>
                      <a:pt x="498" y="111"/>
                    </a:cubicBezTo>
                    <a:close/>
                    <a:moveTo>
                      <a:pt x="498" y="1"/>
                    </a:moveTo>
                    <a:cubicBezTo>
                      <a:pt x="216" y="1"/>
                      <a:pt x="1" y="221"/>
                      <a:pt x="1" y="482"/>
                    </a:cubicBezTo>
                    <a:cubicBezTo>
                      <a:pt x="1" y="765"/>
                      <a:pt x="216" y="985"/>
                      <a:pt x="498" y="985"/>
                    </a:cubicBezTo>
                    <a:lnTo>
                      <a:pt x="10475" y="985"/>
                    </a:lnTo>
                    <a:cubicBezTo>
                      <a:pt x="10757" y="985"/>
                      <a:pt x="10972" y="765"/>
                      <a:pt x="10972" y="482"/>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949;p46">
                <a:extLst>
                  <a:ext uri="{FF2B5EF4-FFF2-40B4-BE49-F238E27FC236}">
                    <a16:creationId xmlns:a16="http://schemas.microsoft.com/office/drawing/2014/main" id="{5029B939-02D7-0B8A-44EB-1BC0379A2A54}"/>
                  </a:ext>
                </a:extLst>
              </p:cNvPr>
              <p:cNvSpPr/>
              <p:nvPr/>
            </p:nvSpPr>
            <p:spPr>
              <a:xfrm>
                <a:off x="5609072" y="933690"/>
                <a:ext cx="215048" cy="208065"/>
              </a:xfrm>
              <a:custGeom>
                <a:avLst/>
                <a:gdLst/>
                <a:ahLst/>
                <a:cxnLst/>
                <a:rect l="l" t="t" r="r" b="b"/>
                <a:pathLst>
                  <a:path w="1509" h="1460" extrusionOk="0">
                    <a:moveTo>
                      <a:pt x="273" y="1"/>
                    </a:moveTo>
                    <a:cubicBezTo>
                      <a:pt x="210" y="1"/>
                      <a:pt x="145" y="28"/>
                      <a:pt x="90" y="83"/>
                    </a:cubicBezTo>
                    <a:cubicBezTo>
                      <a:pt x="1" y="172"/>
                      <a:pt x="1" y="324"/>
                      <a:pt x="90" y="434"/>
                    </a:cubicBezTo>
                    <a:lnTo>
                      <a:pt x="1048" y="1393"/>
                    </a:lnTo>
                    <a:cubicBezTo>
                      <a:pt x="1103" y="1437"/>
                      <a:pt x="1168" y="1459"/>
                      <a:pt x="1231" y="1459"/>
                    </a:cubicBezTo>
                    <a:cubicBezTo>
                      <a:pt x="1294" y="1459"/>
                      <a:pt x="1354" y="1437"/>
                      <a:pt x="1399" y="1393"/>
                    </a:cubicBezTo>
                    <a:cubicBezTo>
                      <a:pt x="1509" y="1283"/>
                      <a:pt x="1509" y="1131"/>
                      <a:pt x="1399" y="1042"/>
                    </a:cubicBezTo>
                    <a:lnTo>
                      <a:pt x="440" y="83"/>
                    </a:lnTo>
                    <a:cubicBezTo>
                      <a:pt x="396" y="28"/>
                      <a:pt x="336" y="1"/>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950;p46">
                <a:extLst>
                  <a:ext uri="{FF2B5EF4-FFF2-40B4-BE49-F238E27FC236}">
                    <a16:creationId xmlns:a16="http://schemas.microsoft.com/office/drawing/2014/main" id="{B08792E9-3887-64C6-F697-260640648ACA}"/>
                  </a:ext>
                </a:extLst>
              </p:cNvPr>
              <p:cNvSpPr/>
              <p:nvPr/>
            </p:nvSpPr>
            <p:spPr>
              <a:xfrm>
                <a:off x="5600094" y="927705"/>
                <a:ext cx="230011" cy="222173"/>
              </a:xfrm>
              <a:custGeom>
                <a:avLst/>
                <a:gdLst/>
                <a:ahLst/>
                <a:cxnLst/>
                <a:rect l="l" t="t" r="r" b="b"/>
                <a:pathLst>
                  <a:path w="1614" h="1559" extrusionOk="0">
                    <a:moveTo>
                      <a:pt x="327" y="104"/>
                    </a:moveTo>
                    <a:cubicBezTo>
                      <a:pt x="376" y="104"/>
                      <a:pt x="425" y="125"/>
                      <a:pt x="456" y="167"/>
                    </a:cubicBezTo>
                    <a:lnTo>
                      <a:pt x="1420" y="1131"/>
                    </a:lnTo>
                    <a:cubicBezTo>
                      <a:pt x="1504" y="1194"/>
                      <a:pt x="1504" y="1325"/>
                      <a:pt x="1420" y="1393"/>
                    </a:cubicBezTo>
                    <a:cubicBezTo>
                      <a:pt x="1386" y="1424"/>
                      <a:pt x="1341" y="1440"/>
                      <a:pt x="1295" y="1440"/>
                    </a:cubicBezTo>
                    <a:cubicBezTo>
                      <a:pt x="1248" y="1440"/>
                      <a:pt x="1200" y="1424"/>
                      <a:pt x="1158" y="1393"/>
                    </a:cubicBezTo>
                    <a:lnTo>
                      <a:pt x="195" y="429"/>
                    </a:lnTo>
                    <a:cubicBezTo>
                      <a:pt x="132" y="345"/>
                      <a:pt x="132" y="235"/>
                      <a:pt x="195" y="167"/>
                    </a:cubicBezTo>
                    <a:cubicBezTo>
                      <a:pt x="229" y="125"/>
                      <a:pt x="278" y="104"/>
                      <a:pt x="327" y="104"/>
                    </a:cubicBezTo>
                    <a:close/>
                    <a:moveTo>
                      <a:pt x="336" y="1"/>
                    </a:moveTo>
                    <a:cubicBezTo>
                      <a:pt x="257" y="1"/>
                      <a:pt x="176" y="28"/>
                      <a:pt x="111" y="83"/>
                    </a:cubicBezTo>
                    <a:cubicBezTo>
                      <a:pt x="1" y="193"/>
                      <a:pt x="1" y="387"/>
                      <a:pt x="111" y="518"/>
                    </a:cubicBezTo>
                    <a:lnTo>
                      <a:pt x="1069" y="1476"/>
                    </a:lnTo>
                    <a:cubicBezTo>
                      <a:pt x="1135" y="1531"/>
                      <a:pt x="1217" y="1559"/>
                      <a:pt x="1296" y="1559"/>
                    </a:cubicBezTo>
                    <a:cubicBezTo>
                      <a:pt x="1375" y="1559"/>
                      <a:pt x="1451" y="1531"/>
                      <a:pt x="1504" y="1476"/>
                    </a:cubicBezTo>
                    <a:cubicBezTo>
                      <a:pt x="1614" y="1346"/>
                      <a:pt x="1614" y="1152"/>
                      <a:pt x="1504" y="1042"/>
                    </a:cubicBezTo>
                    <a:lnTo>
                      <a:pt x="545" y="83"/>
                    </a:lnTo>
                    <a:cubicBezTo>
                      <a:pt x="490" y="28"/>
                      <a:pt x="414" y="1"/>
                      <a:pt x="3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951;p46">
                <a:extLst>
                  <a:ext uri="{FF2B5EF4-FFF2-40B4-BE49-F238E27FC236}">
                    <a16:creationId xmlns:a16="http://schemas.microsoft.com/office/drawing/2014/main" id="{AE33A2CA-F5D2-7962-7D59-CBCC3EF27891}"/>
                  </a:ext>
                </a:extLst>
              </p:cNvPr>
              <p:cNvSpPr/>
              <p:nvPr/>
            </p:nvSpPr>
            <p:spPr>
              <a:xfrm>
                <a:off x="5432214" y="768375"/>
                <a:ext cx="280032" cy="255093"/>
              </a:xfrm>
              <a:custGeom>
                <a:avLst/>
                <a:gdLst/>
                <a:ahLst/>
                <a:cxnLst/>
                <a:rect l="l" t="t" r="r" b="b"/>
                <a:pathLst>
                  <a:path w="1965" h="1790" extrusionOk="0">
                    <a:moveTo>
                      <a:pt x="982" y="1"/>
                    </a:moveTo>
                    <a:cubicBezTo>
                      <a:pt x="753" y="1"/>
                      <a:pt x="524" y="89"/>
                      <a:pt x="351" y="264"/>
                    </a:cubicBezTo>
                    <a:cubicBezTo>
                      <a:pt x="0" y="610"/>
                      <a:pt x="0" y="1180"/>
                      <a:pt x="351" y="1526"/>
                    </a:cubicBezTo>
                    <a:cubicBezTo>
                      <a:pt x="524" y="1702"/>
                      <a:pt x="753" y="1789"/>
                      <a:pt x="982" y="1789"/>
                    </a:cubicBezTo>
                    <a:cubicBezTo>
                      <a:pt x="1211" y="1789"/>
                      <a:pt x="1441" y="1702"/>
                      <a:pt x="1613" y="1526"/>
                    </a:cubicBezTo>
                    <a:cubicBezTo>
                      <a:pt x="1964" y="1180"/>
                      <a:pt x="1964" y="610"/>
                      <a:pt x="1613" y="264"/>
                    </a:cubicBezTo>
                    <a:cubicBezTo>
                      <a:pt x="1441" y="89"/>
                      <a:pt x="1211"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952;p46">
                <a:extLst>
                  <a:ext uri="{FF2B5EF4-FFF2-40B4-BE49-F238E27FC236}">
                    <a16:creationId xmlns:a16="http://schemas.microsoft.com/office/drawing/2014/main" id="{5E690795-C2E1-5704-D424-EAA1CC444751}"/>
                  </a:ext>
                </a:extLst>
              </p:cNvPr>
              <p:cNvSpPr/>
              <p:nvPr/>
            </p:nvSpPr>
            <p:spPr>
              <a:xfrm>
                <a:off x="5422523" y="759396"/>
                <a:ext cx="298701" cy="272479"/>
              </a:xfrm>
              <a:custGeom>
                <a:avLst/>
                <a:gdLst/>
                <a:ahLst/>
                <a:cxnLst/>
                <a:rect l="l" t="t" r="r" b="b"/>
                <a:pathLst>
                  <a:path w="2096" h="1912" extrusionOk="0">
                    <a:moveTo>
                      <a:pt x="1048" y="121"/>
                    </a:moveTo>
                    <a:cubicBezTo>
                      <a:pt x="1261" y="121"/>
                      <a:pt x="1475" y="204"/>
                      <a:pt x="1640" y="369"/>
                    </a:cubicBezTo>
                    <a:cubicBezTo>
                      <a:pt x="1964" y="694"/>
                      <a:pt x="1964" y="1217"/>
                      <a:pt x="1640" y="1547"/>
                    </a:cubicBezTo>
                    <a:cubicBezTo>
                      <a:pt x="1475" y="1710"/>
                      <a:pt x="1261" y="1791"/>
                      <a:pt x="1048" y="1791"/>
                    </a:cubicBezTo>
                    <a:cubicBezTo>
                      <a:pt x="836" y="1791"/>
                      <a:pt x="624" y="1710"/>
                      <a:pt x="461" y="1547"/>
                    </a:cubicBezTo>
                    <a:cubicBezTo>
                      <a:pt x="131" y="1217"/>
                      <a:pt x="131" y="694"/>
                      <a:pt x="461" y="369"/>
                    </a:cubicBezTo>
                    <a:cubicBezTo>
                      <a:pt x="624" y="204"/>
                      <a:pt x="836" y="121"/>
                      <a:pt x="1048" y="121"/>
                    </a:cubicBezTo>
                    <a:close/>
                    <a:moveTo>
                      <a:pt x="1050" y="1"/>
                    </a:moveTo>
                    <a:cubicBezTo>
                      <a:pt x="804" y="1"/>
                      <a:pt x="558" y="94"/>
                      <a:pt x="372" y="280"/>
                    </a:cubicBezTo>
                    <a:cubicBezTo>
                      <a:pt x="0" y="652"/>
                      <a:pt x="0" y="1264"/>
                      <a:pt x="372" y="1636"/>
                    </a:cubicBezTo>
                    <a:cubicBezTo>
                      <a:pt x="558" y="1820"/>
                      <a:pt x="804" y="1911"/>
                      <a:pt x="1050" y="1911"/>
                    </a:cubicBezTo>
                    <a:cubicBezTo>
                      <a:pt x="1296" y="1911"/>
                      <a:pt x="1543" y="1820"/>
                      <a:pt x="1729" y="1636"/>
                    </a:cubicBezTo>
                    <a:cubicBezTo>
                      <a:pt x="2095" y="1264"/>
                      <a:pt x="2095" y="652"/>
                      <a:pt x="1729" y="280"/>
                    </a:cubicBezTo>
                    <a:cubicBezTo>
                      <a:pt x="1543" y="94"/>
                      <a:pt x="1296" y="1"/>
                      <a:pt x="10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953;p46">
                <a:extLst>
                  <a:ext uri="{FF2B5EF4-FFF2-40B4-BE49-F238E27FC236}">
                    <a16:creationId xmlns:a16="http://schemas.microsoft.com/office/drawing/2014/main" id="{3F77472A-CDD9-3058-F860-F8CAAB647029}"/>
                  </a:ext>
                </a:extLst>
              </p:cNvPr>
              <p:cNvSpPr/>
              <p:nvPr/>
            </p:nvSpPr>
            <p:spPr>
              <a:xfrm>
                <a:off x="5466559" y="799585"/>
                <a:ext cx="211342" cy="189681"/>
              </a:xfrm>
              <a:custGeom>
                <a:avLst/>
                <a:gdLst/>
                <a:ahLst/>
                <a:cxnLst/>
                <a:rect l="l" t="t" r="r" b="b"/>
                <a:pathLst>
                  <a:path w="1483" h="1331" extrusionOk="0">
                    <a:moveTo>
                      <a:pt x="741" y="0"/>
                    </a:moveTo>
                    <a:cubicBezTo>
                      <a:pt x="567" y="0"/>
                      <a:pt x="393" y="66"/>
                      <a:pt x="262" y="197"/>
                    </a:cubicBezTo>
                    <a:cubicBezTo>
                      <a:pt x="0" y="459"/>
                      <a:pt x="0" y="893"/>
                      <a:pt x="262" y="1134"/>
                    </a:cubicBezTo>
                    <a:cubicBezTo>
                      <a:pt x="393" y="1265"/>
                      <a:pt x="567" y="1331"/>
                      <a:pt x="741" y="1331"/>
                    </a:cubicBezTo>
                    <a:cubicBezTo>
                      <a:pt x="915" y="1331"/>
                      <a:pt x="1090" y="1265"/>
                      <a:pt x="1221" y="1134"/>
                    </a:cubicBezTo>
                    <a:cubicBezTo>
                      <a:pt x="1482" y="893"/>
                      <a:pt x="1482" y="459"/>
                      <a:pt x="1221" y="197"/>
                    </a:cubicBezTo>
                    <a:cubicBezTo>
                      <a:pt x="1090" y="66"/>
                      <a:pt x="915"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954;p46">
                <a:extLst>
                  <a:ext uri="{FF2B5EF4-FFF2-40B4-BE49-F238E27FC236}">
                    <a16:creationId xmlns:a16="http://schemas.microsoft.com/office/drawing/2014/main" id="{44EECDAE-EF96-9D81-B0FB-AE7E272CB607}"/>
                  </a:ext>
                </a:extLst>
              </p:cNvPr>
              <p:cNvSpPr/>
              <p:nvPr/>
            </p:nvSpPr>
            <p:spPr>
              <a:xfrm>
                <a:off x="5459861" y="790607"/>
                <a:ext cx="227731" cy="206925"/>
              </a:xfrm>
              <a:custGeom>
                <a:avLst/>
                <a:gdLst/>
                <a:ahLst/>
                <a:cxnLst/>
                <a:rect l="l" t="t" r="r" b="b"/>
                <a:pathLst>
                  <a:path w="1598" h="1452" extrusionOk="0">
                    <a:moveTo>
                      <a:pt x="788" y="121"/>
                    </a:moveTo>
                    <a:cubicBezTo>
                      <a:pt x="947" y="121"/>
                      <a:pt x="1105" y="181"/>
                      <a:pt x="1226" y="302"/>
                    </a:cubicBezTo>
                    <a:cubicBezTo>
                      <a:pt x="1467" y="543"/>
                      <a:pt x="1467" y="935"/>
                      <a:pt x="1226" y="1176"/>
                    </a:cubicBezTo>
                    <a:cubicBezTo>
                      <a:pt x="1105" y="1297"/>
                      <a:pt x="947" y="1357"/>
                      <a:pt x="788" y="1357"/>
                    </a:cubicBezTo>
                    <a:cubicBezTo>
                      <a:pt x="630" y="1357"/>
                      <a:pt x="472" y="1297"/>
                      <a:pt x="351" y="1176"/>
                    </a:cubicBezTo>
                    <a:cubicBezTo>
                      <a:pt x="110" y="935"/>
                      <a:pt x="110" y="543"/>
                      <a:pt x="351" y="302"/>
                    </a:cubicBezTo>
                    <a:cubicBezTo>
                      <a:pt x="472" y="181"/>
                      <a:pt x="630" y="121"/>
                      <a:pt x="788" y="121"/>
                    </a:cubicBezTo>
                    <a:close/>
                    <a:moveTo>
                      <a:pt x="799" y="1"/>
                    </a:moveTo>
                    <a:cubicBezTo>
                      <a:pt x="614" y="1"/>
                      <a:pt x="430" y="71"/>
                      <a:pt x="288" y="213"/>
                    </a:cubicBezTo>
                    <a:cubicBezTo>
                      <a:pt x="0" y="501"/>
                      <a:pt x="0" y="956"/>
                      <a:pt x="288" y="1239"/>
                    </a:cubicBezTo>
                    <a:cubicBezTo>
                      <a:pt x="430" y="1381"/>
                      <a:pt x="614" y="1451"/>
                      <a:pt x="799" y="1451"/>
                    </a:cubicBezTo>
                    <a:cubicBezTo>
                      <a:pt x="983" y="1451"/>
                      <a:pt x="1168" y="1381"/>
                      <a:pt x="1309" y="1239"/>
                    </a:cubicBezTo>
                    <a:cubicBezTo>
                      <a:pt x="1597" y="956"/>
                      <a:pt x="1597" y="501"/>
                      <a:pt x="1309" y="213"/>
                    </a:cubicBezTo>
                    <a:cubicBezTo>
                      <a:pt x="1168" y="71"/>
                      <a:pt x="983" y="1"/>
                      <a:pt x="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955;p46">
              <a:extLst>
                <a:ext uri="{FF2B5EF4-FFF2-40B4-BE49-F238E27FC236}">
                  <a16:creationId xmlns:a16="http://schemas.microsoft.com/office/drawing/2014/main" id="{416C5949-1543-707B-6600-40C2F0B49216}"/>
                </a:ext>
              </a:extLst>
            </p:cNvPr>
            <p:cNvGrpSpPr/>
            <p:nvPr/>
          </p:nvGrpSpPr>
          <p:grpSpPr>
            <a:xfrm flipH="1">
              <a:off x="6976822" y="1731964"/>
              <a:ext cx="1261938" cy="2704551"/>
              <a:chOff x="487650" y="835701"/>
              <a:chExt cx="1906250" cy="4085425"/>
            </a:xfrm>
          </p:grpSpPr>
          <p:sp>
            <p:nvSpPr>
              <p:cNvPr id="35" name="Google Shape;1956;p46">
                <a:extLst>
                  <a:ext uri="{FF2B5EF4-FFF2-40B4-BE49-F238E27FC236}">
                    <a16:creationId xmlns:a16="http://schemas.microsoft.com/office/drawing/2014/main" id="{1C978ECA-C739-DC57-6D67-1CC7F4FCD0E9}"/>
                  </a:ext>
                </a:extLst>
              </p:cNvPr>
              <p:cNvSpPr/>
              <p:nvPr/>
            </p:nvSpPr>
            <p:spPr>
              <a:xfrm>
                <a:off x="1747466" y="1278205"/>
                <a:ext cx="422542" cy="530137"/>
              </a:xfrm>
              <a:custGeom>
                <a:avLst/>
                <a:gdLst/>
                <a:ahLst/>
                <a:cxnLst/>
                <a:rect l="l" t="t" r="r" b="b"/>
                <a:pathLst>
                  <a:path w="2965" h="3720" extrusionOk="0">
                    <a:moveTo>
                      <a:pt x="1782" y="1"/>
                    </a:moveTo>
                    <a:cubicBezTo>
                      <a:pt x="1717" y="1"/>
                      <a:pt x="1650" y="35"/>
                      <a:pt x="1592" y="122"/>
                    </a:cubicBezTo>
                    <a:cubicBezTo>
                      <a:pt x="1440" y="384"/>
                      <a:pt x="1111" y="536"/>
                      <a:pt x="959" y="667"/>
                    </a:cubicBezTo>
                    <a:cubicBezTo>
                      <a:pt x="786" y="797"/>
                      <a:pt x="697" y="991"/>
                      <a:pt x="524" y="1321"/>
                    </a:cubicBezTo>
                    <a:cubicBezTo>
                      <a:pt x="346" y="1646"/>
                      <a:pt x="0" y="2170"/>
                      <a:pt x="0" y="2170"/>
                    </a:cubicBezTo>
                    <a:cubicBezTo>
                      <a:pt x="0" y="2170"/>
                      <a:pt x="173" y="2850"/>
                      <a:pt x="435" y="3175"/>
                    </a:cubicBezTo>
                    <a:cubicBezTo>
                      <a:pt x="697" y="3479"/>
                      <a:pt x="1262" y="3720"/>
                      <a:pt x="1262" y="3720"/>
                    </a:cubicBezTo>
                    <a:cubicBezTo>
                      <a:pt x="1262" y="3720"/>
                      <a:pt x="1681" y="3217"/>
                      <a:pt x="1943" y="3154"/>
                    </a:cubicBezTo>
                    <a:cubicBezTo>
                      <a:pt x="2179" y="3086"/>
                      <a:pt x="2682" y="3023"/>
                      <a:pt x="2682" y="3023"/>
                    </a:cubicBezTo>
                    <a:cubicBezTo>
                      <a:pt x="2682" y="3023"/>
                      <a:pt x="2964" y="1232"/>
                      <a:pt x="2682" y="1232"/>
                    </a:cubicBezTo>
                    <a:cubicBezTo>
                      <a:pt x="2399" y="1211"/>
                      <a:pt x="1786" y="1101"/>
                      <a:pt x="1786" y="1101"/>
                    </a:cubicBezTo>
                    <a:cubicBezTo>
                      <a:pt x="1786" y="1101"/>
                      <a:pt x="1681" y="970"/>
                      <a:pt x="1744" y="839"/>
                    </a:cubicBezTo>
                    <a:cubicBezTo>
                      <a:pt x="1812" y="729"/>
                      <a:pt x="2116" y="494"/>
                      <a:pt x="2074" y="274"/>
                    </a:cubicBezTo>
                    <a:cubicBezTo>
                      <a:pt x="2043" y="141"/>
                      <a:pt x="1915" y="1"/>
                      <a:pt x="1782"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7;p46">
                <a:extLst>
                  <a:ext uri="{FF2B5EF4-FFF2-40B4-BE49-F238E27FC236}">
                    <a16:creationId xmlns:a16="http://schemas.microsoft.com/office/drawing/2014/main" id="{7697FACE-8C1D-C920-71D3-875937FBEB38}"/>
                  </a:ext>
                </a:extLst>
              </p:cNvPr>
              <p:cNvSpPr/>
              <p:nvPr/>
            </p:nvSpPr>
            <p:spPr>
              <a:xfrm>
                <a:off x="1737775" y="1268942"/>
                <a:ext cx="420262" cy="549091"/>
              </a:xfrm>
              <a:custGeom>
                <a:avLst/>
                <a:gdLst/>
                <a:ahLst/>
                <a:cxnLst/>
                <a:rect l="l" t="t" r="r" b="b"/>
                <a:pathLst>
                  <a:path w="2949" h="3853" extrusionOk="0">
                    <a:moveTo>
                      <a:pt x="1812" y="119"/>
                    </a:moveTo>
                    <a:cubicBezTo>
                      <a:pt x="1854" y="119"/>
                      <a:pt x="1880" y="119"/>
                      <a:pt x="1922" y="140"/>
                    </a:cubicBezTo>
                    <a:cubicBezTo>
                      <a:pt x="1985" y="187"/>
                      <a:pt x="2074" y="271"/>
                      <a:pt x="2095" y="360"/>
                    </a:cubicBezTo>
                    <a:cubicBezTo>
                      <a:pt x="2095" y="428"/>
                      <a:pt x="2053" y="533"/>
                      <a:pt x="1964" y="622"/>
                    </a:cubicBezTo>
                    <a:cubicBezTo>
                      <a:pt x="1901" y="732"/>
                      <a:pt x="1812" y="794"/>
                      <a:pt x="1770" y="883"/>
                    </a:cubicBezTo>
                    <a:cubicBezTo>
                      <a:pt x="1681" y="1056"/>
                      <a:pt x="1812" y="1213"/>
                      <a:pt x="1812" y="1213"/>
                    </a:cubicBezTo>
                    <a:lnTo>
                      <a:pt x="1833" y="1234"/>
                    </a:lnTo>
                    <a:lnTo>
                      <a:pt x="1854" y="1234"/>
                    </a:lnTo>
                    <a:cubicBezTo>
                      <a:pt x="1854" y="1234"/>
                      <a:pt x="2446" y="1344"/>
                      <a:pt x="2750" y="1344"/>
                    </a:cubicBezTo>
                    <a:lnTo>
                      <a:pt x="2750" y="1365"/>
                    </a:lnTo>
                    <a:lnTo>
                      <a:pt x="2771" y="1386"/>
                    </a:lnTo>
                    <a:cubicBezTo>
                      <a:pt x="2797" y="1428"/>
                      <a:pt x="2797" y="1496"/>
                      <a:pt x="2818" y="1580"/>
                    </a:cubicBezTo>
                    <a:cubicBezTo>
                      <a:pt x="2818" y="1758"/>
                      <a:pt x="2818" y="1973"/>
                      <a:pt x="2797" y="2193"/>
                    </a:cubicBezTo>
                    <a:cubicBezTo>
                      <a:pt x="2771" y="2606"/>
                      <a:pt x="2708" y="2999"/>
                      <a:pt x="2687" y="3046"/>
                    </a:cubicBezTo>
                    <a:cubicBezTo>
                      <a:pt x="2640" y="3046"/>
                      <a:pt x="2226" y="3088"/>
                      <a:pt x="1985" y="3177"/>
                    </a:cubicBezTo>
                    <a:cubicBezTo>
                      <a:pt x="1833" y="3219"/>
                      <a:pt x="1681" y="3350"/>
                      <a:pt x="1529" y="3481"/>
                    </a:cubicBezTo>
                    <a:cubicBezTo>
                      <a:pt x="1419" y="3612"/>
                      <a:pt x="1357" y="3701"/>
                      <a:pt x="1330" y="3722"/>
                    </a:cubicBezTo>
                    <a:cubicBezTo>
                      <a:pt x="1288" y="3701"/>
                      <a:pt x="1199" y="3654"/>
                      <a:pt x="1048" y="3570"/>
                    </a:cubicBezTo>
                    <a:cubicBezTo>
                      <a:pt x="875" y="3481"/>
                      <a:pt x="676" y="3350"/>
                      <a:pt x="545" y="3198"/>
                    </a:cubicBezTo>
                    <a:cubicBezTo>
                      <a:pt x="440" y="3046"/>
                      <a:pt x="330" y="2805"/>
                      <a:pt x="241" y="2606"/>
                    </a:cubicBezTo>
                    <a:cubicBezTo>
                      <a:pt x="178" y="2413"/>
                      <a:pt x="131" y="2261"/>
                      <a:pt x="131" y="2261"/>
                    </a:cubicBezTo>
                    <a:cubicBezTo>
                      <a:pt x="152" y="2214"/>
                      <a:pt x="482" y="1737"/>
                      <a:pt x="655" y="1407"/>
                    </a:cubicBezTo>
                    <a:cubicBezTo>
                      <a:pt x="833" y="1082"/>
                      <a:pt x="917" y="883"/>
                      <a:pt x="1048" y="773"/>
                    </a:cubicBezTo>
                    <a:cubicBezTo>
                      <a:pt x="1199" y="663"/>
                      <a:pt x="1529" y="491"/>
                      <a:pt x="1702" y="208"/>
                    </a:cubicBezTo>
                    <a:cubicBezTo>
                      <a:pt x="1749" y="166"/>
                      <a:pt x="1791" y="119"/>
                      <a:pt x="1812" y="119"/>
                    </a:cubicBezTo>
                    <a:close/>
                    <a:moveTo>
                      <a:pt x="1846" y="0"/>
                    </a:moveTo>
                    <a:cubicBezTo>
                      <a:pt x="1828" y="0"/>
                      <a:pt x="1809" y="3"/>
                      <a:pt x="1791" y="9"/>
                    </a:cubicBezTo>
                    <a:cubicBezTo>
                      <a:pt x="1723" y="35"/>
                      <a:pt x="1660" y="77"/>
                      <a:pt x="1618" y="140"/>
                    </a:cubicBezTo>
                    <a:cubicBezTo>
                      <a:pt x="1461" y="402"/>
                      <a:pt x="1158" y="559"/>
                      <a:pt x="985" y="690"/>
                    </a:cubicBezTo>
                    <a:cubicBezTo>
                      <a:pt x="807" y="821"/>
                      <a:pt x="723" y="1035"/>
                      <a:pt x="545" y="1365"/>
                    </a:cubicBezTo>
                    <a:cubicBezTo>
                      <a:pt x="372" y="1669"/>
                      <a:pt x="68" y="2151"/>
                      <a:pt x="47" y="2193"/>
                    </a:cubicBezTo>
                    <a:lnTo>
                      <a:pt x="0" y="2193"/>
                    </a:lnTo>
                    <a:lnTo>
                      <a:pt x="21" y="2261"/>
                    </a:lnTo>
                    <a:cubicBezTo>
                      <a:pt x="21" y="2261"/>
                      <a:pt x="68" y="2434"/>
                      <a:pt x="131" y="2627"/>
                    </a:cubicBezTo>
                    <a:cubicBezTo>
                      <a:pt x="220" y="2847"/>
                      <a:pt x="330" y="3109"/>
                      <a:pt x="461" y="3261"/>
                    </a:cubicBezTo>
                    <a:cubicBezTo>
                      <a:pt x="613" y="3439"/>
                      <a:pt x="807" y="3570"/>
                      <a:pt x="985" y="3675"/>
                    </a:cubicBezTo>
                    <a:cubicBezTo>
                      <a:pt x="1179" y="3785"/>
                      <a:pt x="1309" y="3832"/>
                      <a:pt x="1309" y="3832"/>
                    </a:cubicBezTo>
                    <a:lnTo>
                      <a:pt x="1357" y="3853"/>
                    </a:lnTo>
                    <a:lnTo>
                      <a:pt x="1378" y="3832"/>
                    </a:lnTo>
                    <a:cubicBezTo>
                      <a:pt x="1378" y="3832"/>
                      <a:pt x="1487" y="3701"/>
                      <a:pt x="1618" y="3570"/>
                    </a:cubicBezTo>
                    <a:cubicBezTo>
                      <a:pt x="1749" y="3439"/>
                      <a:pt x="1922" y="3308"/>
                      <a:pt x="2011" y="3282"/>
                    </a:cubicBezTo>
                    <a:cubicBezTo>
                      <a:pt x="2247" y="3198"/>
                      <a:pt x="2750" y="3151"/>
                      <a:pt x="2750" y="3151"/>
                    </a:cubicBezTo>
                    <a:lnTo>
                      <a:pt x="2797" y="3151"/>
                    </a:lnTo>
                    <a:lnTo>
                      <a:pt x="2797" y="3109"/>
                    </a:lnTo>
                    <a:cubicBezTo>
                      <a:pt x="2797" y="3109"/>
                      <a:pt x="2881" y="2653"/>
                      <a:pt x="2901" y="2193"/>
                    </a:cubicBezTo>
                    <a:cubicBezTo>
                      <a:pt x="2928" y="1973"/>
                      <a:pt x="2949" y="1758"/>
                      <a:pt x="2928" y="1580"/>
                    </a:cubicBezTo>
                    <a:cubicBezTo>
                      <a:pt x="2928" y="1496"/>
                      <a:pt x="2901" y="1407"/>
                      <a:pt x="2881" y="1365"/>
                    </a:cubicBezTo>
                    <a:cubicBezTo>
                      <a:pt x="2860" y="1318"/>
                      <a:pt x="2860" y="1297"/>
                      <a:pt x="2839" y="1276"/>
                    </a:cubicBezTo>
                    <a:cubicBezTo>
                      <a:pt x="2818" y="1255"/>
                      <a:pt x="2771" y="1234"/>
                      <a:pt x="2750" y="1234"/>
                    </a:cubicBezTo>
                    <a:cubicBezTo>
                      <a:pt x="2488" y="1234"/>
                      <a:pt x="1943" y="1124"/>
                      <a:pt x="1901" y="1124"/>
                    </a:cubicBezTo>
                    <a:cubicBezTo>
                      <a:pt x="1901" y="1103"/>
                      <a:pt x="1833" y="1014"/>
                      <a:pt x="1854" y="951"/>
                    </a:cubicBezTo>
                    <a:cubicBezTo>
                      <a:pt x="1880" y="904"/>
                      <a:pt x="1985" y="794"/>
                      <a:pt x="2053" y="690"/>
                    </a:cubicBezTo>
                    <a:cubicBezTo>
                      <a:pt x="2142" y="601"/>
                      <a:pt x="2226" y="470"/>
                      <a:pt x="2205" y="339"/>
                    </a:cubicBezTo>
                    <a:cubicBezTo>
                      <a:pt x="2163" y="208"/>
                      <a:pt x="2095" y="98"/>
                      <a:pt x="1985" y="35"/>
                    </a:cubicBezTo>
                    <a:cubicBezTo>
                      <a:pt x="1940" y="16"/>
                      <a:pt x="1893" y="0"/>
                      <a:pt x="1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8;p46">
                <a:extLst>
                  <a:ext uri="{FF2B5EF4-FFF2-40B4-BE49-F238E27FC236}">
                    <a16:creationId xmlns:a16="http://schemas.microsoft.com/office/drawing/2014/main" id="{88D75E4C-77AF-D4F7-2625-F2B5A457B79D}"/>
                  </a:ext>
                </a:extLst>
              </p:cNvPr>
              <p:cNvSpPr/>
              <p:nvPr/>
            </p:nvSpPr>
            <p:spPr>
              <a:xfrm>
                <a:off x="975757" y="1549978"/>
                <a:ext cx="974056" cy="625619"/>
              </a:xfrm>
              <a:custGeom>
                <a:avLst/>
                <a:gdLst/>
                <a:ahLst/>
                <a:cxnLst/>
                <a:rect l="l" t="t" r="r" b="b"/>
                <a:pathLst>
                  <a:path w="6835" h="4390" extrusionOk="0">
                    <a:moveTo>
                      <a:pt x="5133" y="1"/>
                    </a:moveTo>
                    <a:cubicBezTo>
                      <a:pt x="5133" y="1"/>
                      <a:pt x="3582" y="1640"/>
                      <a:pt x="1791" y="2205"/>
                    </a:cubicBezTo>
                    <a:cubicBezTo>
                      <a:pt x="0" y="2776"/>
                      <a:pt x="330" y="4017"/>
                      <a:pt x="1268" y="4389"/>
                    </a:cubicBezTo>
                    <a:cubicBezTo>
                      <a:pt x="1268" y="4389"/>
                      <a:pt x="2860" y="4216"/>
                      <a:pt x="4693" y="3274"/>
                    </a:cubicBezTo>
                    <a:cubicBezTo>
                      <a:pt x="6526" y="2336"/>
                      <a:pt x="6834" y="1881"/>
                      <a:pt x="6834" y="1881"/>
                    </a:cubicBezTo>
                    <a:lnTo>
                      <a:pt x="5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9;p46">
                <a:extLst>
                  <a:ext uri="{FF2B5EF4-FFF2-40B4-BE49-F238E27FC236}">
                    <a16:creationId xmlns:a16="http://schemas.microsoft.com/office/drawing/2014/main" id="{6DC34EDB-2769-6706-7B75-53F8F98E5D8B}"/>
                  </a:ext>
                </a:extLst>
              </p:cNvPr>
              <p:cNvSpPr/>
              <p:nvPr/>
            </p:nvSpPr>
            <p:spPr>
              <a:xfrm>
                <a:off x="1038463" y="1538007"/>
                <a:ext cx="923322" cy="643575"/>
              </a:xfrm>
              <a:custGeom>
                <a:avLst/>
                <a:gdLst/>
                <a:ahLst/>
                <a:cxnLst/>
                <a:rect l="l" t="t" r="r" b="b"/>
                <a:pathLst>
                  <a:path w="6479" h="4516" extrusionOk="0">
                    <a:moveTo>
                      <a:pt x="4666" y="153"/>
                    </a:moveTo>
                    <a:lnTo>
                      <a:pt x="6326" y="1965"/>
                    </a:lnTo>
                    <a:cubicBezTo>
                      <a:pt x="6305" y="1965"/>
                      <a:pt x="6305" y="1965"/>
                      <a:pt x="6285" y="2007"/>
                    </a:cubicBezTo>
                    <a:cubicBezTo>
                      <a:pt x="6216" y="2049"/>
                      <a:pt x="6133" y="2138"/>
                      <a:pt x="5976" y="2268"/>
                    </a:cubicBezTo>
                    <a:cubicBezTo>
                      <a:pt x="5672" y="2488"/>
                      <a:pt x="5148" y="2834"/>
                      <a:pt x="4232" y="3295"/>
                    </a:cubicBezTo>
                    <a:cubicBezTo>
                      <a:pt x="2420" y="4232"/>
                      <a:pt x="870" y="4405"/>
                      <a:pt x="849" y="4405"/>
                    </a:cubicBezTo>
                    <a:cubicBezTo>
                      <a:pt x="414" y="4232"/>
                      <a:pt x="110" y="3840"/>
                      <a:pt x="131" y="3447"/>
                    </a:cubicBezTo>
                    <a:cubicBezTo>
                      <a:pt x="152" y="3054"/>
                      <a:pt x="503" y="2619"/>
                      <a:pt x="1372" y="2357"/>
                    </a:cubicBezTo>
                    <a:cubicBezTo>
                      <a:pt x="3142" y="1787"/>
                      <a:pt x="4603" y="242"/>
                      <a:pt x="4666" y="153"/>
                    </a:cubicBezTo>
                    <a:close/>
                    <a:moveTo>
                      <a:pt x="4693" y="1"/>
                    </a:moveTo>
                    <a:lnTo>
                      <a:pt x="4645" y="43"/>
                    </a:lnTo>
                    <a:cubicBezTo>
                      <a:pt x="4645" y="43"/>
                      <a:pt x="3095" y="1682"/>
                      <a:pt x="1330" y="2248"/>
                    </a:cubicBezTo>
                    <a:cubicBezTo>
                      <a:pt x="435" y="2530"/>
                      <a:pt x="42" y="2991"/>
                      <a:pt x="21" y="3447"/>
                    </a:cubicBezTo>
                    <a:cubicBezTo>
                      <a:pt x="0" y="3908"/>
                      <a:pt x="325" y="4321"/>
                      <a:pt x="807" y="4515"/>
                    </a:cubicBezTo>
                    <a:lnTo>
                      <a:pt x="849" y="4515"/>
                    </a:lnTo>
                    <a:cubicBezTo>
                      <a:pt x="849" y="4515"/>
                      <a:pt x="2441" y="4342"/>
                      <a:pt x="4274" y="3405"/>
                    </a:cubicBezTo>
                    <a:cubicBezTo>
                      <a:pt x="5190" y="2944"/>
                      <a:pt x="5740" y="2572"/>
                      <a:pt x="6044" y="2357"/>
                    </a:cubicBezTo>
                    <a:cubicBezTo>
                      <a:pt x="6195" y="2227"/>
                      <a:pt x="6305" y="2138"/>
                      <a:pt x="6368" y="2096"/>
                    </a:cubicBezTo>
                    <a:cubicBezTo>
                      <a:pt x="6415" y="2028"/>
                      <a:pt x="6436" y="1986"/>
                      <a:pt x="6436" y="1986"/>
                    </a:cubicBezTo>
                    <a:lnTo>
                      <a:pt x="6478" y="1965"/>
                    </a:lnTo>
                    <a:lnTo>
                      <a:pt x="469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0;p46">
                <a:extLst>
                  <a:ext uri="{FF2B5EF4-FFF2-40B4-BE49-F238E27FC236}">
                    <a16:creationId xmlns:a16="http://schemas.microsoft.com/office/drawing/2014/main" id="{31E59B2B-05E2-6F19-A46F-7996C35D792A}"/>
                  </a:ext>
                </a:extLst>
              </p:cNvPr>
              <p:cNvSpPr/>
              <p:nvPr/>
            </p:nvSpPr>
            <p:spPr>
              <a:xfrm>
                <a:off x="1610083" y="1505229"/>
                <a:ext cx="386060" cy="396605"/>
              </a:xfrm>
              <a:custGeom>
                <a:avLst/>
                <a:gdLst/>
                <a:ahLst/>
                <a:cxnLst/>
                <a:rect l="l" t="t" r="r" b="b"/>
                <a:pathLst>
                  <a:path w="2709" h="2783" extrusionOk="0">
                    <a:moveTo>
                      <a:pt x="864" y="0"/>
                    </a:moveTo>
                    <a:cubicBezTo>
                      <a:pt x="747" y="0"/>
                      <a:pt x="682" y="100"/>
                      <a:pt x="682" y="100"/>
                    </a:cubicBezTo>
                    <a:cubicBezTo>
                      <a:pt x="352" y="294"/>
                      <a:pt x="1" y="535"/>
                      <a:pt x="111" y="885"/>
                    </a:cubicBezTo>
                    <a:cubicBezTo>
                      <a:pt x="200" y="1210"/>
                      <a:pt x="1441" y="2650"/>
                      <a:pt x="1661" y="2760"/>
                    </a:cubicBezTo>
                    <a:cubicBezTo>
                      <a:pt x="1688" y="2776"/>
                      <a:pt x="1719" y="2782"/>
                      <a:pt x="1751" y="2782"/>
                    </a:cubicBezTo>
                    <a:cubicBezTo>
                      <a:pt x="1954" y="2782"/>
                      <a:pt x="2239" y="2519"/>
                      <a:pt x="2446" y="2388"/>
                    </a:cubicBezTo>
                    <a:cubicBezTo>
                      <a:pt x="2708" y="2216"/>
                      <a:pt x="2708" y="2148"/>
                      <a:pt x="2666" y="1912"/>
                    </a:cubicBezTo>
                    <a:cubicBezTo>
                      <a:pt x="2598" y="1671"/>
                      <a:pt x="1420" y="472"/>
                      <a:pt x="1137" y="163"/>
                    </a:cubicBezTo>
                    <a:cubicBezTo>
                      <a:pt x="1029" y="39"/>
                      <a:pt x="937" y="0"/>
                      <a:pt x="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1;p46">
                <a:extLst>
                  <a:ext uri="{FF2B5EF4-FFF2-40B4-BE49-F238E27FC236}">
                    <a16:creationId xmlns:a16="http://schemas.microsoft.com/office/drawing/2014/main" id="{8F912622-8EA6-5C3D-B6DF-0D9CC7D047EA}"/>
                  </a:ext>
                </a:extLst>
              </p:cNvPr>
              <p:cNvSpPr/>
              <p:nvPr/>
            </p:nvSpPr>
            <p:spPr>
              <a:xfrm>
                <a:off x="1607090" y="1496536"/>
                <a:ext cx="395038" cy="413707"/>
              </a:xfrm>
              <a:custGeom>
                <a:avLst/>
                <a:gdLst/>
                <a:ahLst/>
                <a:cxnLst/>
                <a:rect l="l" t="t" r="r" b="b"/>
                <a:pathLst>
                  <a:path w="2772" h="2903" extrusionOk="0">
                    <a:moveTo>
                      <a:pt x="891" y="104"/>
                    </a:moveTo>
                    <a:cubicBezTo>
                      <a:pt x="948" y="104"/>
                      <a:pt x="1021" y="134"/>
                      <a:pt x="1116" y="245"/>
                    </a:cubicBezTo>
                    <a:cubicBezTo>
                      <a:pt x="1247" y="423"/>
                      <a:pt x="1619" y="795"/>
                      <a:pt x="1965" y="1161"/>
                    </a:cubicBezTo>
                    <a:cubicBezTo>
                      <a:pt x="2116" y="1339"/>
                      <a:pt x="2295" y="1533"/>
                      <a:pt x="2425" y="1664"/>
                    </a:cubicBezTo>
                    <a:cubicBezTo>
                      <a:pt x="2467" y="1753"/>
                      <a:pt x="2535" y="1816"/>
                      <a:pt x="2556" y="1863"/>
                    </a:cubicBezTo>
                    <a:cubicBezTo>
                      <a:pt x="2598" y="1926"/>
                      <a:pt x="2619" y="1973"/>
                      <a:pt x="2619" y="1973"/>
                    </a:cubicBezTo>
                    <a:cubicBezTo>
                      <a:pt x="2640" y="2104"/>
                      <a:pt x="2666" y="2167"/>
                      <a:pt x="2640" y="2209"/>
                    </a:cubicBezTo>
                    <a:cubicBezTo>
                      <a:pt x="2619" y="2256"/>
                      <a:pt x="2556" y="2319"/>
                      <a:pt x="2446" y="2387"/>
                    </a:cubicBezTo>
                    <a:cubicBezTo>
                      <a:pt x="2315" y="2470"/>
                      <a:pt x="2164" y="2601"/>
                      <a:pt x="2033" y="2690"/>
                    </a:cubicBezTo>
                    <a:cubicBezTo>
                      <a:pt x="1965" y="2732"/>
                      <a:pt x="1902" y="2758"/>
                      <a:pt x="1834" y="2779"/>
                    </a:cubicBezTo>
                    <a:cubicBezTo>
                      <a:pt x="1813" y="2790"/>
                      <a:pt x="1785" y="2795"/>
                      <a:pt x="1760" y="2795"/>
                    </a:cubicBezTo>
                    <a:cubicBezTo>
                      <a:pt x="1735" y="2795"/>
                      <a:pt x="1713" y="2790"/>
                      <a:pt x="1703" y="2779"/>
                    </a:cubicBezTo>
                    <a:cubicBezTo>
                      <a:pt x="1682" y="2758"/>
                      <a:pt x="1640" y="2732"/>
                      <a:pt x="1593" y="2690"/>
                    </a:cubicBezTo>
                    <a:lnTo>
                      <a:pt x="1399" y="2497"/>
                    </a:lnTo>
                    <a:cubicBezTo>
                      <a:pt x="1247" y="2340"/>
                      <a:pt x="1069" y="2146"/>
                      <a:pt x="896" y="1926"/>
                    </a:cubicBezTo>
                    <a:cubicBezTo>
                      <a:pt x="723" y="1732"/>
                      <a:pt x="572" y="1512"/>
                      <a:pt x="414" y="1318"/>
                    </a:cubicBezTo>
                    <a:cubicBezTo>
                      <a:pt x="284" y="1140"/>
                      <a:pt x="200" y="988"/>
                      <a:pt x="179" y="926"/>
                    </a:cubicBezTo>
                    <a:cubicBezTo>
                      <a:pt x="132" y="768"/>
                      <a:pt x="179" y="664"/>
                      <a:pt x="284" y="533"/>
                    </a:cubicBezTo>
                    <a:cubicBezTo>
                      <a:pt x="394" y="423"/>
                      <a:pt x="572" y="292"/>
                      <a:pt x="723" y="203"/>
                    </a:cubicBezTo>
                    <a:lnTo>
                      <a:pt x="744" y="182"/>
                    </a:lnTo>
                    <a:cubicBezTo>
                      <a:pt x="744" y="182"/>
                      <a:pt x="765" y="140"/>
                      <a:pt x="833" y="114"/>
                    </a:cubicBezTo>
                    <a:cubicBezTo>
                      <a:pt x="850" y="108"/>
                      <a:pt x="869" y="104"/>
                      <a:pt x="891" y="104"/>
                    </a:cubicBezTo>
                    <a:close/>
                    <a:moveTo>
                      <a:pt x="871" y="0"/>
                    </a:moveTo>
                    <a:cubicBezTo>
                      <a:pt x="847" y="0"/>
                      <a:pt x="826" y="4"/>
                      <a:pt x="807" y="9"/>
                    </a:cubicBezTo>
                    <a:cubicBezTo>
                      <a:pt x="703" y="30"/>
                      <a:pt x="655" y="114"/>
                      <a:pt x="655" y="114"/>
                    </a:cubicBezTo>
                    <a:lnTo>
                      <a:pt x="655" y="93"/>
                    </a:lnTo>
                    <a:cubicBezTo>
                      <a:pt x="504" y="203"/>
                      <a:pt x="331" y="313"/>
                      <a:pt x="200" y="465"/>
                    </a:cubicBezTo>
                    <a:cubicBezTo>
                      <a:pt x="90" y="596"/>
                      <a:pt x="1" y="768"/>
                      <a:pt x="69" y="967"/>
                    </a:cubicBezTo>
                    <a:cubicBezTo>
                      <a:pt x="111" y="1056"/>
                      <a:pt x="200" y="1208"/>
                      <a:pt x="331" y="1402"/>
                    </a:cubicBezTo>
                    <a:cubicBezTo>
                      <a:pt x="462" y="1580"/>
                      <a:pt x="634" y="1795"/>
                      <a:pt x="807" y="1994"/>
                    </a:cubicBezTo>
                    <a:cubicBezTo>
                      <a:pt x="985" y="2209"/>
                      <a:pt x="1179" y="2408"/>
                      <a:pt x="1310" y="2559"/>
                    </a:cubicBezTo>
                    <a:cubicBezTo>
                      <a:pt x="1399" y="2648"/>
                      <a:pt x="1462" y="2711"/>
                      <a:pt x="1509" y="2758"/>
                    </a:cubicBezTo>
                    <a:cubicBezTo>
                      <a:pt x="1572" y="2821"/>
                      <a:pt x="1619" y="2842"/>
                      <a:pt x="1640" y="2863"/>
                    </a:cubicBezTo>
                    <a:cubicBezTo>
                      <a:pt x="1690" y="2891"/>
                      <a:pt x="1735" y="2903"/>
                      <a:pt x="1782" y="2903"/>
                    </a:cubicBezTo>
                    <a:cubicBezTo>
                      <a:pt x="1813" y="2903"/>
                      <a:pt x="1845" y="2898"/>
                      <a:pt x="1881" y="2889"/>
                    </a:cubicBezTo>
                    <a:cubicBezTo>
                      <a:pt x="1944" y="2863"/>
                      <a:pt x="2012" y="2821"/>
                      <a:pt x="2096" y="2779"/>
                    </a:cubicBezTo>
                    <a:cubicBezTo>
                      <a:pt x="2247" y="2690"/>
                      <a:pt x="2378" y="2559"/>
                      <a:pt x="2509" y="2497"/>
                    </a:cubicBezTo>
                    <a:cubicBezTo>
                      <a:pt x="2640" y="2408"/>
                      <a:pt x="2708" y="2340"/>
                      <a:pt x="2750" y="2256"/>
                    </a:cubicBezTo>
                    <a:cubicBezTo>
                      <a:pt x="2771" y="2167"/>
                      <a:pt x="2771" y="2078"/>
                      <a:pt x="2729" y="1947"/>
                    </a:cubicBezTo>
                    <a:cubicBezTo>
                      <a:pt x="2729" y="1905"/>
                      <a:pt x="2708" y="1863"/>
                      <a:pt x="2666" y="1795"/>
                    </a:cubicBezTo>
                    <a:cubicBezTo>
                      <a:pt x="2619" y="1753"/>
                      <a:pt x="2556" y="1685"/>
                      <a:pt x="2509" y="1601"/>
                    </a:cubicBezTo>
                    <a:cubicBezTo>
                      <a:pt x="2378" y="1449"/>
                      <a:pt x="2205" y="1271"/>
                      <a:pt x="2054" y="1077"/>
                    </a:cubicBezTo>
                    <a:cubicBezTo>
                      <a:pt x="1703" y="727"/>
                      <a:pt x="1331" y="334"/>
                      <a:pt x="1200" y="182"/>
                    </a:cubicBezTo>
                    <a:cubicBezTo>
                      <a:pt x="1080" y="45"/>
                      <a:pt x="960" y="0"/>
                      <a:pt x="8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2;p46">
                <a:extLst>
                  <a:ext uri="{FF2B5EF4-FFF2-40B4-BE49-F238E27FC236}">
                    <a16:creationId xmlns:a16="http://schemas.microsoft.com/office/drawing/2014/main" id="{48BE9BBB-0EF3-2755-57B3-72CAFD9211E4}"/>
                  </a:ext>
                </a:extLst>
              </p:cNvPr>
              <p:cNvSpPr/>
              <p:nvPr/>
            </p:nvSpPr>
            <p:spPr>
              <a:xfrm>
                <a:off x="2126551" y="1449791"/>
                <a:ext cx="261363" cy="117001"/>
              </a:xfrm>
              <a:custGeom>
                <a:avLst/>
                <a:gdLst/>
                <a:ahLst/>
                <a:cxnLst/>
                <a:rect l="l" t="t" r="r" b="b"/>
                <a:pathLst>
                  <a:path w="1834" h="821" extrusionOk="0">
                    <a:moveTo>
                      <a:pt x="1504" y="0"/>
                    </a:moveTo>
                    <a:cubicBezTo>
                      <a:pt x="1478" y="0"/>
                      <a:pt x="1450" y="2"/>
                      <a:pt x="1420" y="7"/>
                    </a:cubicBezTo>
                    <a:cubicBezTo>
                      <a:pt x="1269" y="46"/>
                      <a:pt x="923" y="70"/>
                      <a:pt x="606" y="70"/>
                    </a:cubicBezTo>
                    <a:cubicBezTo>
                      <a:pt x="372" y="70"/>
                      <a:pt x="154" y="57"/>
                      <a:pt x="43" y="28"/>
                    </a:cubicBezTo>
                    <a:cubicBezTo>
                      <a:pt x="43" y="28"/>
                      <a:pt x="1" y="421"/>
                      <a:pt x="22" y="620"/>
                    </a:cubicBezTo>
                    <a:cubicBezTo>
                      <a:pt x="39" y="776"/>
                      <a:pt x="28" y="820"/>
                      <a:pt x="197" y="820"/>
                    </a:cubicBezTo>
                    <a:cubicBezTo>
                      <a:pt x="238" y="820"/>
                      <a:pt x="288" y="818"/>
                      <a:pt x="352" y="814"/>
                    </a:cubicBezTo>
                    <a:cubicBezTo>
                      <a:pt x="676" y="793"/>
                      <a:pt x="1724" y="573"/>
                      <a:pt x="1724" y="573"/>
                    </a:cubicBezTo>
                    <a:cubicBezTo>
                      <a:pt x="1724" y="573"/>
                      <a:pt x="1834" y="379"/>
                      <a:pt x="1792" y="248"/>
                    </a:cubicBezTo>
                    <a:cubicBezTo>
                      <a:pt x="1773" y="132"/>
                      <a:pt x="1701" y="0"/>
                      <a:pt x="150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3;p46">
                <a:extLst>
                  <a:ext uri="{FF2B5EF4-FFF2-40B4-BE49-F238E27FC236}">
                    <a16:creationId xmlns:a16="http://schemas.microsoft.com/office/drawing/2014/main" id="{D0077DDA-D0DA-4234-51B3-8FB0D82B9009}"/>
                  </a:ext>
                </a:extLst>
              </p:cNvPr>
              <p:cNvSpPr/>
              <p:nvPr/>
            </p:nvSpPr>
            <p:spPr>
              <a:xfrm>
                <a:off x="2123558" y="1441810"/>
                <a:ext cx="270341" cy="133674"/>
              </a:xfrm>
              <a:custGeom>
                <a:avLst/>
                <a:gdLst/>
                <a:ahLst/>
                <a:cxnLst/>
                <a:rect l="l" t="t" r="r" b="b"/>
                <a:pathLst>
                  <a:path w="1897" h="938" extrusionOk="0">
                    <a:moveTo>
                      <a:pt x="1530" y="0"/>
                    </a:moveTo>
                    <a:cubicBezTo>
                      <a:pt x="1504" y="0"/>
                      <a:pt x="1462" y="21"/>
                      <a:pt x="1420" y="21"/>
                    </a:cubicBezTo>
                    <a:cubicBezTo>
                      <a:pt x="1271" y="47"/>
                      <a:pt x="888" y="65"/>
                      <a:pt x="555" y="65"/>
                    </a:cubicBezTo>
                    <a:cubicBezTo>
                      <a:pt x="350" y="65"/>
                      <a:pt x="164" y="58"/>
                      <a:pt x="64" y="42"/>
                    </a:cubicBezTo>
                    <a:lnTo>
                      <a:pt x="22" y="21"/>
                    </a:lnTo>
                    <a:lnTo>
                      <a:pt x="1" y="84"/>
                    </a:lnTo>
                    <a:lnTo>
                      <a:pt x="1" y="105"/>
                    </a:lnTo>
                    <a:cubicBezTo>
                      <a:pt x="64" y="105"/>
                      <a:pt x="153" y="131"/>
                      <a:pt x="194" y="152"/>
                    </a:cubicBezTo>
                    <a:cubicBezTo>
                      <a:pt x="336" y="168"/>
                      <a:pt x="517" y="175"/>
                      <a:pt x="699" y="175"/>
                    </a:cubicBezTo>
                    <a:cubicBezTo>
                      <a:pt x="993" y="175"/>
                      <a:pt x="1292" y="157"/>
                      <a:pt x="1441" y="131"/>
                    </a:cubicBezTo>
                    <a:cubicBezTo>
                      <a:pt x="1477" y="124"/>
                      <a:pt x="1508" y="121"/>
                      <a:pt x="1535" y="121"/>
                    </a:cubicBezTo>
                    <a:cubicBezTo>
                      <a:pt x="1605" y="121"/>
                      <a:pt x="1648" y="143"/>
                      <a:pt x="1682" y="173"/>
                    </a:cubicBezTo>
                    <a:cubicBezTo>
                      <a:pt x="1724" y="194"/>
                      <a:pt x="1745" y="262"/>
                      <a:pt x="1766" y="325"/>
                    </a:cubicBezTo>
                    <a:cubicBezTo>
                      <a:pt x="1766" y="367"/>
                      <a:pt x="1766" y="435"/>
                      <a:pt x="1745" y="498"/>
                    </a:cubicBezTo>
                    <a:cubicBezTo>
                      <a:pt x="1724" y="545"/>
                      <a:pt x="1703" y="566"/>
                      <a:pt x="1703" y="587"/>
                    </a:cubicBezTo>
                    <a:cubicBezTo>
                      <a:pt x="1682" y="587"/>
                      <a:pt x="1462" y="629"/>
                      <a:pt x="1158" y="676"/>
                    </a:cubicBezTo>
                    <a:cubicBezTo>
                      <a:pt x="849" y="739"/>
                      <a:pt x="524" y="807"/>
                      <a:pt x="373" y="828"/>
                    </a:cubicBezTo>
                    <a:lnTo>
                      <a:pt x="304" y="828"/>
                    </a:lnTo>
                    <a:lnTo>
                      <a:pt x="304" y="938"/>
                    </a:lnTo>
                    <a:lnTo>
                      <a:pt x="373" y="938"/>
                    </a:lnTo>
                    <a:cubicBezTo>
                      <a:pt x="545" y="917"/>
                      <a:pt x="875" y="849"/>
                      <a:pt x="1179" y="807"/>
                    </a:cubicBezTo>
                    <a:cubicBezTo>
                      <a:pt x="1483" y="739"/>
                      <a:pt x="1745" y="676"/>
                      <a:pt x="1745" y="676"/>
                    </a:cubicBezTo>
                    <a:lnTo>
                      <a:pt x="1766" y="676"/>
                    </a:lnTo>
                    <a:lnTo>
                      <a:pt x="1792" y="655"/>
                    </a:lnTo>
                    <a:cubicBezTo>
                      <a:pt x="1792" y="655"/>
                      <a:pt x="1813" y="608"/>
                      <a:pt x="1834" y="545"/>
                    </a:cubicBezTo>
                    <a:cubicBezTo>
                      <a:pt x="1876" y="477"/>
                      <a:pt x="1896" y="393"/>
                      <a:pt x="1876" y="304"/>
                    </a:cubicBezTo>
                    <a:cubicBezTo>
                      <a:pt x="1855" y="215"/>
                      <a:pt x="1813" y="152"/>
                      <a:pt x="1745" y="84"/>
                    </a:cubicBezTo>
                    <a:cubicBezTo>
                      <a:pt x="1703" y="42"/>
                      <a:pt x="1614" y="0"/>
                      <a:pt x="153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4;p46">
                <a:extLst>
                  <a:ext uri="{FF2B5EF4-FFF2-40B4-BE49-F238E27FC236}">
                    <a16:creationId xmlns:a16="http://schemas.microsoft.com/office/drawing/2014/main" id="{1232C2A0-5641-12ED-C235-47A96020578F}"/>
                  </a:ext>
                </a:extLst>
              </p:cNvPr>
              <p:cNvSpPr/>
              <p:nvPr/>
            </p:nvSpPr>
            <p:spPr>
              <a:xfrm>
                <a:off x="2126551" y="1497248"/>
                <a:ext cx="261363" cy="130254"/>
              </a:xfrm>
              <a:custGeom>
                <a:avLst/>
                <a:gdLst/>
                <a:ahLst/>
                <a:cxnLst/>
                <a:rect l="l" t="t" r="r" b="b"/>
                <a:pathLst>
                  <a:path w="1834" h="914" extrusionOk="0">
                    <a:moveTo>
                      <a:pt x="1591" y="0"/>
                    </a:moveTo>
                    <a:cubicBezTo>
                      <a:pt x="1445" y="0"/>
                      <a:pt x="1270" y="97"/>
                      <a:pt x="917" y="177"/>
                    </a:cubicBezTo>
                    <a:cubicBezTo>
                      <a:pt x="524" y="266"/>
                      <a:pt x="69" y="266"/>
                      <a:pt x="69" y="266"/>
                    </a:cubicBezTo>
                    <a:cubicBezTo>
                      <a:pt x="69" y="266"/>
                      <a:pt x="1" y="680"/>
                      <a:pt x="1" y="811"/>
                    </a:cubicBezTo>
                    <a:cubicBezTo>
                      <a:pt x="13" y="891"/>
                      <a:pt x="60" y="914"/>
                      <a:pt x="193" y="914"/>
                    </a:cubicBezTo>
                    <a:cubicBezTo>
                      <a:pt x="278" y="914"/>
                      <a:pt x="397" y="905"/>
                      <a:pt x="566" y="894"/>
                    </a:cubicBezTo>
                    <a:cubicBezTo>
                      <a:pt x="985" y="873"/>
                      <a:pt x="1614" y="680"/>
                      <a:pt x="1614" y="680"/>
                    </a:cubicBezTo>
                    <a:cubicBezTo>
                      <a:pt x="1614" y="680"/>
                      <a:pt x="1771" y="528"/>
                      <a:pt x="1813" y="418"/>
                    </a:cubicBezTo>
                    <a:cubicBezTo>
                      <a:pt x="1834" y="287"/>
                      <a:pt x="1771" y="25"/>
                      <a:pt x="1640" y="4"/>
                    </a:cubicBezTo>
                    <a:cubicBezTo>
                      <a:pt x="1624" y="1"/>
                      <a:pt x="1608" y="0"/>
                      <a:pt x="1591"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5;p46">
                <a:extLst>
                  <a:ext uri="{FF2B5EF4-FFF2-40B4-BE49-F238E27FC236}">
                    <a16:creationId xmlns:a16="http://schemas.microsoft.com/office/drawing/2014/main" id="{CFF9168E-1A52-3675-E952-AEBFD7510731}"/>
                  </a:ext>
                </a:extLst>
              </p:cNvPr>
              <p:cNvSpPr/>
              <p:nvPr/>
            </p:nvSpPr>
            <p:spPr>
              <a:xfrm>
                <a:off x="2163889" y="1490978"/>
                <a:ext cx="230011" cy="143508"/>
              </a:xfrm>
              <a:custGeom>
                <a:avLst/>
                <a:gdLst/>
                <a:ahLst/>
                <a:cxnLst/>
                <a:rect l="l" t="t" r="r" b="b"/>
                <a:pathLst>
                  <a:path w="1614" h="1007" extrusionOk="0">
                    <a:moveTo>
                      <a:pt x="1310" y="1"/>
                    </a:moveTo>
                    <a:cubicBezTo>
                      <a:pt x="1158" y="1"/>
                      <a:pt x="985" y="90"/>
                      <a:pt x="634" y="153"/>
                    </a:cubicBezTo>
                    <a:cubicBezTo>
                      <a:pt x="414" y="200"/>
                      <a:pt x="173" y="242"/>
                      <a:pt x="0" y="242"/>
                    </a:cubicBezTo>
                    <a:lnTo>
                      <a:pt x="0" y="352"/>
                    </a:lnTo>
                    <a:cubicBezTo>
                      <a:pt x="152" y="352"/>
                      <a:pt x="414" y="331"/>
                      <a:pt x="655" y="263"/>
                    </a:cubicBezTo>
                    <a:cubicBezTo>
                      <a:pt x="1027" y="187"/>
                      <a:pt x="1209" y="108"/>
                      <a:pt x="1318" y="108"/>
                    </a:cubicBezTo>
                    <a:cubicBezTo>
                      <a:pt x="1330" y="108"/>
                      <a:pt x="1341" y="109"/>
                      <a:pt x="1352" y="111"/>
                    </a:cubicBezTo>
                    <a:cubicBezTo>
                      <a:pt x="1399" y="111"/>
                      <a:pt x="1441" y="153"/>
                      <a:pt x="1462" y="242"/>
                    </a:cubicBezTo>
                    <a:cubicBezTo>
                      <a:pt x="1509" y="310"/>
                      <a:pt x="1509" y="394"/>
                      <a:pt x="1483" y="441"/>
                    </a:cubicBezTo>
                    <a:cubicBezTo>
                      <a:pt x="1483" y="483"/>
                      <a:pt x="1441" y="546"/>
                      <a:pt x="1399" y="593"/>
                    </a:cubicBezTo>
                    <a:cubicBezTo>
                      <a:pt x="1352" y="635"/>
                      <a:pt x="1331" y="656"/>
                      <a:pt x="1310" y="677"/>
                    </a:cubicBezTo>
                    <a:cubicBezTo>
                      <a:pt x="1310" y="677"/>
                      <a:pt x="697" y="855"/>
                      <a:pt x="283" y="876"/>
                    </a:cubicBezTo>
                    <a:cubicBezTo>
                      <a:pt x="173" y="896"/>
                      <a:pt x="90" y="896"/>
                      <a:pt x="21" y="896"/>
                    </a:cubicBezTo>
                    <a:lnTo>
                      <a:pt x="21" y="1006"/>
                    </a:lnTo>
                    <a:lnTo>
                      <a:pt x="304" y="1006"/>
                    </a:lnTo>
                    <a:cubicBezTo>
                      <a:pt x="744" y="985"/>
                      <a:pt x="1378" y="766"/>
                      <a:pt x="1378" y="766"/>
                    </a:cubicBezTo>
                    <a:lnTo>
                      <a:pt x="1399" y="766"/>
                    </a:lnTo>
                    <a:cubicBezTo>
                      <a:pt x="1399" y="766"/>
                      <a:pt x="1441" y="724"/>
                      <a:pt x="1483" y="677"/>
                    </a:cubicBezTo>
                    <a:cubicBezTo>
                      <a:pt x="1530" y="614"/>
                      <a:pt x="1572" y="546"/>
                      <a:pt x="1593" y="462"/>
                    </a:cubicBezTo>
                    <a:cubicBezTo>
                      <a:pt x="1613" y="394"/>
                      <a:pt x="1613" y="284"/>
                      <a:pt x="1572" y="200"/>
                    </a:cubicBezTo>
                    <a:cubicBezTo>
                      <a:pt x="1551" y="111"/>
                      <a:pt x="1483" y="1"/>
                      <a:pt x="13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6;p46">
                <a:extLst>
                  <a:ext uri="{FF2B5EF4-FFF2-40B4-BE49-F238E27FC236}">
                    <a16:creationId xmlns:a16="http://schemas.microsoft.com/office/drawing/2014/main" id="{1B539BCC-C94A-BD88-74E9-CE78A3A48BEF}"/>
                  </a:ext>
                </a:extLst>
              </p:cNvPr>
              <p:cNvSpPr/>
              <p:nvPr/>
            </p:nvSpPr>
            <p:spPr>
              <a:xfrm>
                <a:off x="2105459" y="1546700"/>
                <a:ext cx="260793" cy="125979"/>
              </a:xfrm>
              <a:custGeom>
                <a:avLst/>
                <a:gdLst/>
                <a:ahLst/>
                <a:cxnLst/>
                <a:rect l="l" t="t" r="r" b="b"/>
                <a:pathLst>
                  <a:path w="1830" h="884" extrusionOk="0">
                    <a:moveTo>
                      <a:pt x="1567" y="0"/>
                    </a:moveTo>
                    <a:cubicBezTo>
                      <a:pt x="1412" y="0"/>
                      <a:pt x="1264" y="101"/>
                      <a:pt x="803" y="202"/>
                    </a:cubicBezTo>
                    <a:cubicBezTo>
                      <a:pt x="590" y="257"/>
                      <a:pt x="440" y="273"/>
                      <a:pt x="338" y="273"/>
                    </a:cubicBezTo>
                    <a:cubicBezTo>
                      <a:pt x="199" y="273"/>
                      <a:pt x="149" y="244"/>
                      <a:pt x="149" y="244"/>
                    </a:cubicBezTo>
                    <a:cubicBezTo>
                      <a:pt x="149" y="244"/>
                      <a:pt x="39" y="526"/>
                      <a:pt x="18" y="704"/>
                    </a:cubicBezTo>
                    <a:cubicBezTo>
                      <a:pt x="1" y="843"/>
                      <a:pt x="55" y="884"/>
                      <a:pt x="244" y="884"/>
                    </a:cubicBezTo>
                    <a:cubicBezTo>
                      <a:pt x="291" y="884"/>
                      <a:pt x="346" y="881"/>
                      <a:pt x="410" y="877"/>
                    </a:cubicBezTo>
                    <a:cubicBezTo>
                      <a:pt x="761" y="877"/>
                      <a:pt x="1547" y="636"/>
                      <a:pt x="1547" y="636"/>
                    </a:cubicBezTo>
                    <a:cubicBezTo>
                      <a:pt x="1547" y="636"/>
                      <a:pt x="1830" y="464"/>
                      <a:pt x="1830" y="286"/>
                    </a:cubicBezTo>
                    <a:cubicBezTo>
                      <a:pt x="1830" y="113"/>
                      <a:pt x="1788" y="24"/>
                      <a:pt x="1610" y="3"/>
                    </a:cubicBezTo>
                    <a:cubicBezTo>
                      <a:pt x="1595" y="1"/>
                      <a:pt x="1581" y="0"/>
                      <a:pt x="1567"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7;p46">
                <a:extLst>
                  <a:ext uri="{FF2B5EF4-FFF2-40B4-BE49-F238E27FC236}">
                    <a16:creationId xmlns:a16="http://schemas.microsoft.com/office/drawing/2014/main" id="{1F251CE6-4E3E-6EDE-FF1D-3788C2C28390}"/>
                  </a:ext>
                </a:extLst>
              </p:cNvPr>
              <p:cNvSpPr/>
              <p:nvPr/>
            </p:nvSpPr>
            <p:spPr>
              <a:xfrm>
                <a:off x="2151206" y="1538007"/>
                <a:ext cx="224026" cy="142795"/>
              </a:xfrm>
              <a:custGeom>
                <a:avLst/>
                <a:gdLst/>
                <a:ahLst/>
                <a:cxnLst/>
                <a:rect l="l" t="t" r="r" b="b"/>
                <a:pathLst>
                  <a:path w="1572" h="1002" extrusionOk="0">
                    <a:moveTo>
                      <a:pt x="1247" y="1"/>
                    </a:moveTo>
                    <a:cubicBezTo>
                      <a:pt x="1158" y="1"/>
                      <a:pt x="1095" y="22"/>
                      <a:pt x="985" y="64"/>
                    </a:cubicBezTo>
                    <a:cubicBezTo>
                      <a:pt x="875" y="85"/>
                      <a:pt x="723" y="153"/>
                      <a:pt x="482" y="216"/>
                    </a:cubicBezTo>
                    <a:cubicBezTo>
                      <a:pt x="330" y="242"/>
                      <a:pt x="199" y="263"/>
                      <a:pt x="110" y="263"/>
                    </a:cubicBezTo>
                    <a:lnTo>
                      <a:pt x="110" y="394"/>
                    </a:lnTo>
                    <a:cubicBezTo>
                      <a:pt x="220" y="373"/>
                      <a:pt x="351" y="373"/>
                      <a:pt x="503" y="326"/>
                    </a:cubicBezTo>
                    <a:cubicBezTo>
                      <a:pt x="744" y="263"/>
                      <a:pt x="917" y="195"/>
                      <a:pt x="1027" y="174"/>
                    </a:cubicBezTo>
                    <a:cubicBezTo>
                      <a:pt x="1107" y="143"/>
                      <a:pt x="1165" y="124"/>
                      <a:pt x="1224" y="124"/>
                    </a:cubicBezTo>
                    <a:cubicBezTo>
                      <a:pt x="1245" y="124"/>
                      <a:pt x="1266" y="126"/>
                      <a:pt x="1289" y="132"/>
                    </a:cubicBezTo>
                    <a:cubicBezTo>
                      <a:pt x="1357" y="132"/>
                      <a:pt x="1399" y="153"/>
                      <a:pt x="1420" y="174"/>
                    </a:cubicBezTo>
                    <a:cubicBezTo>
                      <a:pt x="1441" y="216"/>
                      <a:pt x="1441" y="263"/>
                      <a:pt x="1441" y="347"/>
                    </a:cubicBezTo>
                    <a:cubicBezTo>
                      <a:pt x="1441" y="394"/>
                      <a:pt x="1399" y="477"/>
                      <a:pt x="1336" y="546"/>
                    </a:cubicBezTo>
                    <a:cubicBezTo>
                      <a:pt x="1268" y="608"/>
                      <a:pt x="1205" y="635"/>
                      <a:pt x="1205" y="635"/>
                    </a:cubicBezTo>
                    <a:cubicBezTo>
                      <a:pt x="1205" y="655"/>
                      <a:pt x="1006" y="697"/>
                      <a:pt x="765" y="765"/>
                    </a:cubicBezTo>
                    <a:cubicBezTo>
                      <a:pt x="524" y="828"/>
                      <a:pt x="241" y="870"/>
                      <a:pt x="89" y="896"/>
                    </a:cubicBezTo>
                    <a:lnTo>
                      <a:pt x="48" y="896"/>
                    </a:lnTo>
                    <a:cubicBezTo>
                      <a:pt x="48" y="938"/>
                      <a:pt x="27" y="959"/>
                      <a:pt x="0" y="1001"/>
                    </a:cubicBezTo>
                    <a:lnTo>
                      <a:pt x="89" y="1001"/>
                    </a:lnTo>
                    <a:cubicBezTo>
                      <a:pt x="262" y="1001"/>
                      <a:pt x="550" y="938"/>
                      <a:pt x="812" y="870"/>
                    </a:cubicBezTo>
                    <a:cubicBezTo>
                      <a:pt x="1048" y="807"/>
                      <a:pt x="1247" y="739"/>
                      <a:pt x="1247" y="739"/>
                    </a:cubicBezTo>
                    <a:lnTo>
                      <a:pt x="1268" y="739"/>
                    </a:lnTo>
                    <a:cubicBezTo>
                      <a:pt x="1268" y="739"/>
                      <a:pt x="1336" y="697"/>
                      <a:pt x="1420" y="635"/>
                    </a:cubicBezTo>
                    <a:cubicBezTo>
                      <a:pt x="1488" y="546"/>
                      <a:pt x="1572" y="456"/>
                      <a:pt x="1572" y="347"/>
                    </a:cubicBezTo>
                    <a:cubicBezTo>
                      <a:pt x="1551" y="263"/>
                      <a:pt x="1551" y="174"/>
                      <a:pt x="1509" y="111"/>
                    </a:cubicBezTo>
                    <a:cubicBezTo>
                      <a:pt x="1467" y="64"/>
                      <a:pt x="1399" y="22"/>
                      <a:pt x="1289" y="22"/>
                    </a:cubicBezTo>
                    <a:cubicBezTo>
                      <a:pt x="1268" y="1"/>
                      <a:pt x="1268" y="1"/>
                      <a:pt x="12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8;p46">
                <a:extLst>
                  <a:ext uri="{FF2B5EF4-FFF2-40B4-BE49-F238E27FC236}">
                    <a16:creationId xmlns:a16="http://schemas.microsoft.com/office/drawing/2014/main" id="{0F7EBB79-ADFF-0F21-AB96-F6750EDCC375}"/>
                  </a:ext>
                </a:extLst>
              </p:cNvPr>
              <p:cNvSpPr/>
              <p:nvPr/>
            </p:nvSpPr>
            <p:spPr>
              <a:xfrm>
                <a:off x="2107882" y="1612257"/>
                <a:ext cx="227018" cy="97049"/>
              </a:xfrm>
              <a:custGeom>
                <a:avLst/>
                <a:gdLst/>
                <a:ahLst/>
                <a:cxnLst/>
                <a:rect l="l" t="t" r="r" b="b"/>
                <a:pathLst>
                  <a:path w="1593" h="681" extrusionOk="0">
                    <a:moveTo>
                      <a:pt x="1309" y="1"/>
                    </a:moveTo>
                    <a:cubicBezTo>
                      <a:pt x="1153" y="1"/>
                      <a:pt x="909" y="93"/>
                      <a:pt x="613" y="155"/>
                    </a:cubicBezTo>
                    <a:cubicBezTo>
                      <a:pt x="536" y="166"/>
                      <a:pt x="474" y="170"/>
                      <a:pt x="424" y="170"/>
                    </a:cubicBezTo>
                    <a:cubicBezTo>
                      <a:pt x="271" y="170"/>
                      <a:pt x="219" y="134"/>
                      <a:pt x="153" y="134"/>
                    </a:cubicBezTo>
                    <a:cubicBezTo>
                      <a:pt x="43" y="155"/>
                      <a:pt x="22" y="244"/>
                      <a:pt x="22" y="349"/>
                    </a:cubicBezTo>
                    <a:cubicBezTo>
                      <a:pt x="1" y="480"/>
                      <a:pt x="90" y="679"/>
                      <a:pt x="90" y="679"/>
                    </a:cubicBezTo>
                    <a:cubicBezTo>
                      <a:pt x="109" y="680"/>
                      <a:pt x="130" y="681"/>
                      <a:pt x="152" y="681"/>
                    </a:cubicBezTo>
                    <a:cubicBezTo>
                      <a:pt x="526" y="681"/>
                      <a:pt x="1278" y="517"/>
                      <a:pt x="1441" y="349"/>
                    </a:cubicBezTo>
                    <a:cubicBezTo>
                      <a:pt x="1593" y="197"/>
                      <a:pt x="1483" y="25"/>
                      <a:pt x="1352" y="4"/>
                    </a:cubicBezTo>
                    <a:cubicBezTo>
                      <a:pt x="1338" y="2"/>
                      <a:pt x="1324" y="1"/>
                      <a:pt x="1309"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69;p46">
                <a:extLst>
                  <a:ext uri="{FF2B5EF4-FFF2-40B4-BE49-F238E27FC236}">
                    <a16:creationId xmlns:a16="http://schemas.microsoft.com/office/drawing/2014/main" id="{7AE5D89E-E070-AFEB-1D58-0580A92259F3}"/>
                  </a:ext>
                </a:extLst>
              </p:cNvPr>
              <p:cNvSpPr/>
              <p:nvPr/>
            </p:nvSpPr>
            <p:spPr>
              <a:xfrm>
                <a:off x="2107882" y="1602993"/>
                <a:ext cx="227018" cy="115006"/>
              </a:xfrm>
              <a:custGeom>
                <a:avLst/>
                <a:gdLst/>
                <a:ahLst/>
                <a:cxnLst/>
                <a:rect l="l" t="t" r="r" b="b"/>
                <a:pathLst>
                  <a:path w="1593" h="807" extrusionOk="0">
                    <a:moveTo>
                      <a:pt x="1289" y="0"/>
                    </a:moveTo>
                    <a:cubicBezTo>
                      <a:pt x="1200" y="0"/>
                      <a:pt x="1137" y="21"/>
                      <a:pt x="1027" y="48"/>
                    </a:cubicBezTo>
                    <a:cubicBezTo>
                      <a:pt x="917" y="90"/>
                      <a:pt x="765" y="131"/>
                      <a:pt x="613" y="152"/>
                    </a:cubicBezTo>
                    <a:cubicBezTo>
                      <a:pt x="524" y="179"/>
                      <a:pt x="462" y="179"/>
                      <a:pt x="414" y="179"/>
                    </a:cubicBezTo>
                    <a:cubicBezTo>
                      <a:pt x="414" y="220"/>
                      <a:pt x="393" y="241"/>
                      <a:pt x="393" y="283"/>
                    </a:cubicBezTo>
                    <a:cubicBezTo>
                      <a:pt x="462" y="283"/>
                      <a:pt x="524" y="283"/>
                      <a:pt x="634" y="262"/>
                    </a:cubicBezTo>
                    <a:cubicBezTo>
                      <a:pt x="786" y="241"/>
                      <a:pt x="938" y="199"/>
                      <a:pt x="1069" y="152"/>
                    </a:cubicBezTo>
                    <a:cubicBezTo>
                      <a:pt x="1147" y="138"/>
                      <a:pt x="1225" y="123"/>
                      <a:pt x="1278" y="123"/>
                    </a:cubicBezTo>
                    <a:cubicBezTo>
                      <a:pt x="1301" y="123"/>
                      <a:pt x="1319" y="125"/>
                      <a:pt x="1331" y="131"/>
                    </a:cubicBezTo>
                    <a:cubicBezTo>
                      <a:pt x="1399" y="131"/>
                      <a:pt x="1441" y="179"/>
                      <a:pt x="1441" y="220"/>
                    </a:cubicBezTo>
                    <a:cubicBezTo>
                      <a:pt x="1462" y="262"/>
                      <a:pt x="1462" y="309"/>
                      <a:pt x="1399" y="393"/>
                    </a:cubicBezTo>
                    <a:cubicBezTo>
                      <a:pt x="1352" y="414"/>
                      <a:pt x="1289" y="461"/>
                      <a:pt x="1179" y="503"/>
                    </a:cubicBezTo>
                    <a:cubicBezTo>
                      <a:pt x="1069" y="524"/>
                      <a:pt x="959" y="571"/>
                      <a:pt x="807" y="592"/>
                    </a:cubicBezTo>
                    <a:cubicBezTo>
                      <a:pt x="613" y="655"/>
                      <a:pt x="393" y="676"/>
                      <a:pt x="242" y="676"/>
                    </a:cubicBezTo>
                    <a:cubicBezTo>
                      <a:pt x="221" y="676"/>
                      <a:pt x="111" y="702"/>
                      <a:pt x="1" y="702"/>
                    </a:cubicBezTo>
                    <a:cubicBezTo>
                      <a:pt x="22" y="744"/>
                      <a:pt x="22" y="765"/>
                      <a:pt x="22" y="765"/>
                    </a:cubicBezTo>
                    <a:lnTo>
                      <a:pt x="43" y="807"/>
                    </a:lnTo>
                    <a:lnTo>
                      <a:pt x="69" y="807"/>
                    </a:lnTo>
                    <a:cubicBezTo>
                      <a:pt x="263" y="807"/>
                      <a:pt x="566" y="765"/>
                      <a:pt x="854" y="702"/>
                    </a:cubicBezTo>
                    <a:cubicBezTo>
                      <a:pt x="985" y="676"/>
                      <a:pt x="1116" y="634"/>
                      <a:pt x="1221" y="592"/>
                    </a:cubicBezTo>
                    <a:cubicBezTo>
                      <a:pt x="1331" y="571"/>
                      <a:pt x="1420" y="524"/>
                      <a:pt x="1462" y="461"/>
                    </a:cubicBezTo>
                    <a:cubicBezTo>
                      <a:pt x="1572" y="372"/>
                      <a:pt x="1593" y="262"/>
                      <a:pt x="1551" y="179"/>
                    </a:cubicBezTo>
                    <a:cubicBezTo>
                      <a:pt x="1530" y="90"/>
                      <a:pt x="1441" y="21"/>
                      <a:pt x="1352" y="21"/>
                    </a:cubicBezTo>
                    <a:cubicBezTo>
                      <a:pt x="1331" y="0"/>
                      <a:pt x="1310" y="0"/>
                      <a:pt x="12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0;p46">
                <a:extLst>
                  <a:ext uri="{FF2B5EF4-FFF2-40B4-BE49-F238E27FC236}">
                    <a16:creationId xmlns:a16="http://schemas.microsoft.com/office/drawing/2014/main" id="{7EFA4A48-6567-A924-50D5-CA48A298697A}"/>
                  </a:ext>
                </a:extLst>
              </p:cNvPr>
              <p:cNvSpPr/>
              <p:nvPr/>
            </p:nvSpPr>
            <p:spPr>
              <a:xfrm>
                <a:off x="1905655" y="1546985"/>
                <a:ext cx="124839" cy="60709"/>
              </a:xfrm>
              <a:custGeom>
                <a:avLst/>
                <a:gdLst/>
                <a:ahLst/>
                <a:cxnLst/>
                <a:rect l="l" t="t" r="r" b="b"/>
                <a:pathLst>
                  <a:path w="876" h="426" extrusionOk="0">
                    <a:moveTo>
                      <a:pt x="807" y="1"/>
                    </a:moveTo>
                    <a:cubicBezTo>
                      <a:pt x="634" y="48"/>
                      <a:pt x="503" y="48"/>
                      <a:pt x="372" y="90"/>
                    </a:cubicBezTo>
                    <a:cubicBezTo>
                      <a:pt x="241" y="132"/>
                      <a:pt x="131" y="200"/>
                      <a:pt x="21" y="331"/>
                    </a:cubicBezTo>
                    <a:cubicBezTo>
                      <a:pt x="1" y="352"/>
                      <a:pt x="1" y="393"/>
                      <a:pt x="21" y="414"/>
                    </a:cubicBezTo>
                    <a:cubicBezTo>
                      <a:pt x="29" y="422"/>
                      <a:pt x="39" y="425"/>
                      <a:pt x="48" y="425"/>
                    </a:cubicBezTo>
                    <a:cubicBezTo>
                      <a:pt x="71" y="425"/>
                      <a:pt x="96" y="408"/>
                      <a:pt x="110" y="393"/>
                    </a:cubicBezTo>
                    <a:cubicBezTo>
                      <a:pt x="220" y="284"/>
                      <a:pt x="309" y="221"/>
                      <a:pt x="414" y="200"/>
                    </a:cubicBezTo>
                    <a:cubicBezTo>
                      <a:pt x="524" y="153"/>
                      <a:pt x="655" y="153"/>
                      <a:pt x="833" y="132"/>
                    </a:cubicBezTo>
                    <a:cubicBezTo>
                      <a:pt x="854" y="111"/>
                      <a:pt x="875" y="90"/>
                      <a:pt x="875" y="69"/>
                    </a:cubicBezTo>
                    <a:cubicBezTo>
                      <a:pt x="875" y="22"/>
                      <a:pt x="833" y="1"/>
                      <a:pt x="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1;p46">
                <a:extLst>
                  <a:ext uri="{FF2B5EF4-FFF2-40B4-BE49-F238E27FC236}">
                    <a16:creationId xmlns:a16="http://schemas.microsoft.com/office/drawing/2014/main" id="{CDA249F0-FB36-99E1-522D-F7097AF7F067}"/>
                  </a:ext>
                </a:extLst>
              </p:cNvPr>
              <p:cNvSpPr/>
              <p:nvPr/>
            </p:nvSpPr>
            <p:spPr>
              <a:xfrm>
                <a:off x="487650" y="4560718"/>
                <a:ext cx="544246" cy="352997"/>
              </a:xfrm>
              <a:custGeom>
                <a:avLst/>
                <a:gdLst/>
                <a:ahLst/>
                <a:cxnLst/>
                <a:rect l="l" t="t" r="r" b="b"/>
                <a:pathLst>
                  <a:path w="3819" h="2477" extrusionOk="0">
                    <a:moveTo>
                      <a:pt x="482" y="0"/>
                    </a:moveTo>
                    <a:cubicBezTo>
                      <a:pt x="131" y="194"/>
                      <a:pt x="131" y="194"/>
                      <a:pt x="110" y="697"/>
                    </a:cubicBezTo>
                    <a:cubicBezTo>
                      <a:pt x="89" y="1200"/>
                      <a:pt x="0" y="1571"/>
                      <a:pt x="309" y="1786"/>
                    </a:cubicBezTo>
                    <a:cubicBezTo>
                      <a:pt x="613" y="1985"/>
                      <a:pt x="1509" y="2074"/>
                      <a:pt x="2116" y="2336"/>
                    </a:cubicBezTo>
                    <a:cubicBezTo>
                      <a:pt x="2336" y="2437"/>
                      <a:pt x="2513" y="2477"/>
                      <a:pt x="2667" y="2477"/>
                    </a:cubicBezTo>
                    <a:cubicBezTo>
                      <a:pt x="2943" y="2477"/>
                      <a:pt x="3145" y="2350"/>
                      <a:pt x="3383" y="2226"/>
                    </a:cubicBezTo>
                    <a:cubicBezTo>
                      <a:pt x="3755" y="2048"/>
                      <a:pt x="3818" y="1896"/>
                      <a:pt x="3818" y="1634"/>
                    </a:cubicBezTo>
                    <a:cubicBezTo>
                      <a:pt x="3818" y="1352"/>
                      <a:pt x="3624" y="1262"/>
                      <a:pt x="3232" y="1001"/>
                    </a:cubicBezTo>
                    <a:cubicBezTo>
                      <a:pt x="2818" y="765"/>
                      <a:pt x="2556" y="414"/>
                      <a:pt x="2556" y="414"/>
                    </a:cubicBez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2;p46">
                <a:extLst>
                  <a:ext uri="{FF2B5EF4-FFF2-40B4-BE49-F238E27FC236}">
                    <a16:creationId xmlns:a16="http://schemas.microsoft.com/office/drawing/2014/main" id="{EB570C33-8A2F-3286-8CF2-A990D206EE01}"/>
                  </a:ext>
                </a:extLst>
              </p:cNvPr>
              <p:cNvSpPr/>
              <p:nvPr/>
            </p:nvSpPr>
            <p:spPr>
              <a:xfrm>
                <a:off x="490643" y="4551027"/>
                <a:ext cx="550944" cy="370098"/>
              </a:xfrm>
              <a:custGeom>
                <a:avLst/>
                <a:gdLst/>
                <a:ahLst/>
                <a:cxnLst/>
                <a:rect l="l" t="t" r="r" b="b"/>
                <a:pathLst>
                  <a:path w="3866" h="2597" extrusionOk="0">
                    <a:moveTo>
                      <a:pt x="482" y="131"/>
                    </a:moveTo>
                    <a:lnTo>
                      <a:pt x="2514" y="524"/>
                    </a:lnTo>
                    <a:cubicBezTo>
                      <a:pt x="2535" y="545"/>
                      <a:pt x="2776" y="875"/>
                      <a:pt x="3169" y="1137"/>
                    </a:cubicBezTo>
                    <a:cubicBezTo>
                      <a:pt x="3383" y="1268"/>
                      <a:pt x="3514" y="1330"/>
                      <a:pt x="3624" y="1420"/>
                    </a:cubicBezTo>
                    <a:cubicBezTo>
                      <a:pt x="3713" y="1509"/>
                      <a:pt x="3734" y="1571"/>
                      <a:pt x="3734" y="1702"/>
                    </a:cubicBezTo>
                    <a:cubicBezTo>
                      <a:pt x="3755" y="1833"/>
                      <a:pt x="3734" y="1922"/>
                      <a:pt x="3666" y="2011"/>
                    </a:cubicBezTo>
                    <a:cubicBezTo>
                      <a:pt x="3624" y="2074"/>
                      <a:pt x="3514" y="2163"/>
                      <a:pt x="3341" y="2247"/>
                    </a:cubicBezTo>
                    <a:cubicBezTo>
                      <a:pt x="3142" y="2336"/>
                      <a:pt x="2991" y="2425"/>
                      <a:pt x="2818" y="2467"/>
                    </a:cubicBezTo>
                    <a:cubicBezTo>
                      <a:pt x="2758" y="2479"/>
                      <a:pt x="2699" y="2486"/>
                      <a:pt x="2637" y="2486"/>
                    </a:cubicBezTo>
                    <a:cubicBezTo>
                      <a:pt x="2493" y="2486"/>
                      <a:pt x="2334" y="2449"/>
                      <a:pt x="2121" y="2357"/>
                    </a:cubicBezTo>
                    <a:cubicBezTo>
                      <a:pt x="1812" y="2205"/>
                      <a:pt x="1420" y="2116"/>
                      <a:pt x="1095" y="2053"/>
                    </a:cubicBezTo>
                    <a:cubicBezTo>
                      <a:pt x="765" y="1964"/>
                      <a:pt x="461" y="1901"/>
                      <a:pt x="309" y="1791"/>
                    </a:cubicBezTo>
                    <a:cubicBezTo>
                      <a:pt x="178" y="1702"/>
                      <a:pt x="131" y="1571"/>
                      <a:pt x="110" y="1399"/>
                    </a:cubicBezTo>
                    <a:cubicBezTo>
                      <a:pt x="110" y="1226"/>
                      <a:pt x="131" y="1006"/>
                      <a:pt x="131" y="765"/>
                    </a:cubicBezTo>
                    <a:cubicBezTo>
                      <a:pt x="157" y="503"/>
                      <a:pt x="157" y="393"/>
                      <a:pt x="199" y="330"/>
                    </a:cubicBezTo>
                    <a:cubicBezTo>
                      <a:pt x="241" y="262"/>
                      <a:pt x="309" y="220"/>
                      <a:pt x="482" y="131"/>
                    </a:cubicBezTo>
                    <a:close/>
                    <a:moveTo>
                      <a:pt x="461" y="0"/>
                    </a:moveTo>
                    <a:lnTo>
                      <a:pt x="440" y="21"/>
                    </a:lnTo>
                    <a:cubicBezTo>
                      <a:pt x="262" y="110"/>
                      <a:pt x="157" y="152"/>
                      <a:pt x="89" y="262"/>
                    </a:cubicBezTo>
                    <a:cubicBezTo>
                      <a:pt x="47" y="372"/>
                      <a:pt x="47" y="503"/>
                      <a:pt x="27" y="765"/>
                    </a:cubicBezTo>
                    <a:cubicBezTo>
                      <a:pt x="27" y="1006"/>
                      <a:pt x="0" y="1226"/>
                      <a:pt x="0" y="1420"/>
                    </a:cubicBezTo>
                    <a:cubicBezTo>
                      <a:pt x="27" y="1592"/>
                      <a:pt x="89" y="1770"/>
                      <a:pt x="262" y="1901"/>
                    </a:cubicBezTo>
                    <a:cubicBezTo>
                      <a:pt x="440" y="2011"/>
                      <a:pt x="723" y="2074"/>
                      <a:pt x="1074" y="2163"/>
                    </a:cubicBezTo>
                    <a:cubicBezTo>
                      <a:pt x="1399" y="2247"/>
                      <a:pt x="1770" y="2315"/>
                      <a:pt x="2074" y="2467"/>
                    </a:cubicBezTo>
                    <a:cubicBezTo>
                      <a:pt x="2291" y="2559"/>
                      <a:pt x="2471" y="2596"/>
                      <a:pt x="2635" y="2596"/>
                    </a:cubicBezTo>
                    <a:cubicBezTo>
                      <a:pt x="2706" y="2596"/>
                      <a:pt x="2773" y="2589"/>
                      <a:pt x="2839" y="2577"/>
                    </a:cubicBezTo>
                    <a:cubicBezTo>
                      <a:pt x="3038" y="2535"/>
                      <a:pt x="3211" y="2446"/>
                      <a:pt x="3383" y="2336"/>
                    </a:cubicBezTo>
                    <a:cubicBezTo>
                      <a:pt x="3582" y="2247"/>
                      <a:pt x="3692" y="2163"/>
                      <a:pt x="3755" y="2074"/>
                    </a:cubicBezTo>
                    <a:cubicBezTo>
                      <a:pt x="3844" y="1964"/>
                      <a:pt x="3865" y="1833"/>
                      <a:pt x="3865" y="1702"/>
                    </a:cubicBezTo>
                    <a:cubicBezTo>
                      <a:pt x="3844" y="1550"/>
                      <a:pt x="3797" y="1440"/>
                      <a:pt x="3692" y="1330"/>
                    </a:cubicBezTo>
                    <a:cubicBezTo>
                      <a:pt x="3582" y="1247"/>
                      <a:pt x="3431" y="1158"/>
                      <a:pt x="3232" y="1027"/>
                    </a:cubicBezTo>
                    <a:cubicBezTo>
                      <a:pt x="2839" y="786"/>
                      <a:pt x="2577" y="440"/>
                      <a:pt x="2577" y="440"/>
                    </a:cubicBezTo>
                    <a:lnTo>
                      <a:pt x="46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3;p46">
                <a:extLst>
                  <a:ext uri="{FF2B5EF4-FFF2-40B4-BE49-F238E27FC236}">
                    <a16:creationId xmlns:a16="http://schemas.microsoft.com/office/drawing/2014/main" id="{00C27DFA-77F4-0587-4A1E-3AB47A968004}"/>
                  </a:ext>
                </a:extLst>
              </p:cNvPr>
              <p:cNvSpPr/>
              <p:nvPr/>
            </p:nvSpPr>
            <p:spPr>
              <a:xfrm>
                <a:off x="1031765" y="4383146"/>
                <a:ext cx="547808" cy="358128"/>
              </a:xfrm>
              <a:custGeom>
                <a:avLst/>
                <a:gdLst/>
                <a:ahLst/>
                <a:cxnLst/>
                <a:rect l="l" t="t" r="r" b="b"/>
                <a:pathLst>
                  <a:path w="3844" h="2513" extrusionOk="0">
                    <a:moveTo>
                      <a:pt x="2142" y="0"/>
                    </a:moveTo>
                    <a:lnTo>
                      <a:pt x="309" y="110"/>
                    </a:lnTo>
                    <a:lnTo>
                      <a:pt x="199" y="110"/>
                    </a:lnTo>
                    <a:cubicBezTo>
                      <a:pt x="0" y="744"/>
                      <a:pt x="157" y="1833"/>
                      <a:pt x="440" y="1985"/>
                    </a:cubicBezTo>
                    <a:cubicBezTo>
                      <a:pt x="702" y="2142"/>
                      <a:pt x="1660" y="2357"/>
                      <a:pt x="2252" y="2488"/>
                    </a:cubicBezTo>
                    <a:cubicBezTo>
                      <a:pt x="2330" y="2505"/>
                      <a:pt x="2408" y="2513"/>
                      <a:pt x="2484" y="2513"/>
                    </a:cubicBezTo>
                    <a:cubicBezTo>
                      <a:pt x="2988" y="2513"/>
                      <a:pt x="3456" y="2179"/>
                      <a:pt x="3624" y="2011"/>
                    </a:cubicBezTo>
                    <a:cubicBezTo>
                      <a:pt x="3844" y="1791"/>
                      <a:pt x="3776" y="1529"/>
                      <a:pt x="3645" y="1356"/>
                    </a:cubicBezTo>
                    <a:cubicBezTo>
                      <a:pt x="3493" y="1178"/>
                      <a:pt x="3079" y="1246"/>
                      <a:pt x="2687" y="916"/>
                    </a:cubicBezTo>
                    <a:cubicBezTo>
                      <a:pt x="2294" y="592"/>
                      <a:pt x="2142" y="0"/>
                      <a:pt x="2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4;p46">
                <a:extLst>
                  <a:ext uri="{FF2B5EF4-FFF2-40B4-BE49-F238E27FC236}">
                    <a16:creationId xmlns:a16="http://schemas.microsoft.com/office/drawing/2014/main" id="{D75F8E8C-EA34-0867-E0F5-A28282273534}"/>
                  </a:ext>
                </a:extLst>
              </p:cNvPr>
              <p:cNvSpPr/>
              <p:nvPr/>
            </p:nvSpPr>
            <p:spPr>
              <a:xfrm>
                <a:off x="1038463" y="4377161"/>
                <a:ext cx="538260" cy="373376"/>
              </a:xfrm>
              <a:custGeom>
                <a:avLst/>
                <a:gdLst/>
                <a:ahLst/>
                <a:cxnLst/>
                <a:rect l="l" t="t" r="r" b="b"/>
                <a:pathLst>
                  <a:path w="3777" h="2620" extrusionOk="0">
                    <a:moveTo>
                      <a:pt x="2048" y="110"/>
                    </a:moveTo>
                    <a:cubicBezTo>
                      <a:pt x="2074" y="173"/>
                      <a:pt x="2205" y="676"/>
                      <a:pt x="2598" y="1006"/>
                    </a:cubicBezTo>
                    <a:cubicBezTo>
                      <a:pt x="2812" y="1178"/>
                      <a:pt x="3011" y="1241"/>
                      <a:pt x="3205" y="1288"/>
                    </a:cubicBezTo>
                    <a:cubicBezTo>
                      <a:pt x="3383" y="1330"/>
                      <a:pt x="3488" y="1351"/>
                      <a:pt x="3556" y="1419"/>
                    </a:cubicBezTo>
                    <a:cubicBezTo>
                      <a:pt x="3619" y="1503"/>
                      <a:pt x="3666" y="1613"/>
                      <a:pt x="3666" y="1702"/>
                    </a:cubicBezTo>
                    <a:cubicBezTo>
                      <a:pt x="3666" y="1812"/>
                      <a:pt x="3645" y="1922"/>
                      <a:pt x="3535" y="2006"/>
                    </a:cubicBezTo>
                    <a:cubicBezTo>
                      <a:pt x="3446" y="2095"/>
                      <a:pt x="3252" y="2247"/>
                      <a:pt x="3011" y="2357"/>
                    </a:cubicBezTo>
                    <a:cubicBezTo>
                      <a:pt x="2836" y="2437"/>
                      <a:pt x="2639" y="2492"/>
                      <a:pt x="2444" y="2492"/>
                    </a:cubicBezTo>
                    <a:cubicBezTo>
                      <a:pt x="2371" y="2492"/>
                      <a:pt x="2297" y="2484"/>
                      <a:pt x="2226" y="2467"/>
                    </a:cubicBezTo>
                    <a:cubicBezTo>
                      <a:pt x="1917" y="2420"/>
                      <a:pt x="1550" y="2336"/>
                      <a:pt x="1199" y="2247"/>
                    </a:cubicBezTo>
                    <a:cubicBezTo>
                      <a:pt x="849" y="2137"/>
                      <a:pt x="545" y="2053"/>
                      <a:pt x="414" y="1985"/>
                    </a:cubicBezTo>
                    <a:cubicBezTo>
                      <a:pt x="372" y="1964"/>
                      <a:pt x="304" y="1875"/>
                      <a:pt x="262" y="1744"/>
                    </a:cubicBezTo>
                    <a:cubicBezTo>
                      <a:pt x="215" y="1613"/>
                      <a:pt x="173" y="1440"/>
                      <a:pt x="152" y="1267"/>
                    </a:cubicBezTo>
                    <a:cubicBezTo>
                      <a:pt x="110" y="917"/>
                      <a:pt x="131" y="503"/>
                      <a:pt x="215" y="194"/>
                    </a:cubicBezTo>
                    <a:lnTo>
                      <a:pt x="262" y="194"/>
                    </a:lnTo>
                    <a:lnTo>
                      <a:pt x="2048" y="110"/>
                    </a:lnTo>
                    <a:close/>
                    <a:moveTo>
                      <a:pt x="2137" y="0"/>
                    </a:moveTo>
                    <a:lnTo>
                      <a:pt x="262" y="89"/>
                    </a:lnTo>
                    <a:lnTo>
                      <a:pt x="131" y="89"/>
                    </a:lnTo>
                    <a:lnTo>
                      <a:pt x="110" y="131"/>
                    </a:lnTo>
                    <a:cubicBezTo>
                      <a:pt x="0" y="456"/>
                      <a:pt x="0" y="896"/>
                      <a:pt x="42" y="1267"/>
                    </a:cubicBezTo>
                    <a:cubicBezTo>
                      <a:pt x="63" y="1461"/>
                      <a:pt x="84" y="1634"/>
                      <a:pt x="152" y="1791"/>
                    </a:cubicBezTo>
                    <a:cubicBezTo>
                      <a:pt x="194" y="1922"/>
                      <a:pt x="262" y="2027"/>
                      <a:pt x="346" y="2074"/>
                    </a:cubicBezTo>
                    <a:cubicBezTo>
                      <a:pt x="503" y="2158"/>
                      <a:pt x="807" y="2247"/>
                      <a:pt x="1179" y="2357"/>
                    </a:cubicBezTo>
                    <a:cubicBezTo>
                      <a:pt x="1524" y="2446"/>
                      <a:pt x="1896" y="2530"/>
                      <a:pt x="2205" y="2598"/>
                    </a:cubicBezTo>
                    <a:cubicBezTo>
                      <a:pt x="2277" y="2613"/>
                      <a:pt x="2349" y="2619"/>
                      <a:pt x="2420" y="2619"/>
                    </a:cubicBezTo>
                    <a:cubicBezTo>
                      <a:pt x="2649" y="2619"/>
                      <a:pt x="2870" y="2551"/>
                      <a:pt x="3053" y="2467"/>
                    </a:cubicBezTo>
                    <a:cubicBezTo>
                      <a:pt x="3315" y="2357"/>
                      <a:pt x="3514" y="2205"/>
                      <a:pt x="3619" y="2095"/>
                    </a:cubicBezTo>
                    <a:cubicBezTo>
                      <a:pt x="3729" y="1964"/>
                      <a:pt x="3776" y="1833"/>
                      <a:pt x="3776" y="1702"/>
                    </a:cubicBezTo>
                    <a:cubicBezTo>
                      <a:pt x="3776" y="1571"/>
                      <a:pt x="3708" y="1461"/>
                      <a:pt x="3645" y="1351"/>
                    </a:cubicBezTo>
                    <a:cubicBezTo>
                      <a:pt x="3556" y="1241"/>
                      <a:pt x="3404" y="1220"/>
                      <a:pt x="3226" y="1178"/>
                    </a:cubicBezTo>
                    <a:cubicBezTo>
                      <a:pt x="3053" y="1137"/>
                      <a:pt x="2860" y="1068"/>
                      <a:pt x="2661" y="917"/>
                    </a:cubicBezTo>
                    <a:cubicBezTo>
                      <a:pt x="2289" y="613"/>
                      <a:pt x="2137" y="42"/>
                      <a:pt x="2137" y="42"/>
                    </a:cubicBezTo>
                    <a:lnTo>
                      <a:pt x="213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5;p46">
                <a:extLst>
                  <a:ext uri="{FF2B5EF4-FFF2-40B4-BE49-F238E27FC236}">
                    <a16:creationId xmlns:a16="http://schemas.microsoft.com/office/drawing/2014/main" id="{DC087263-974E-6C9B-88CD-B79F8C069649}"/>
                  </a:ext>
                </a:extLst>
              </p:cNvPr>
              <p:cNvSpPr/>
              <p:nvPr/>
            </p:nvSpPr>
            <p:spPr>
              <a:xfrm>
                <a:off x="1041456" y="3061334"/>
                <a:ext cx="388910" cy="1391183"/>
              </a:xfrm>
              <a:custGeom>
                <a:avLst/>
                <a:gdLst/>
                <a:ahLst/>
                <a:cxnLst/>
                <a:rect l="l" t="t" r="r" b="b"/>
                <a:pathLst>
                  <a:path w="2729" h="9762" extrusionOk="0">
                    <a:moveTo>
                      <a:pt x="2640" y="0"/>
                    </a:moveTo>
                    <a:lnTo>
                      <a:pt x="42" y="1268"/>
                    </a:lnTo>
                    <a:lnTo>
                      <a:pt x="0" y="9516"/>
                    </a:lnTo>
                    <a:cubicBezTo>
                      <a:pt x="0" y="9516"/>
                      <a:pt x="436" y="9761"/>
                      <a:pt x="1041" y="9761"/>
                    </a:cubicBezTo>
                    <a:cubicBezTo>
                      <a:pt x="1086" y="9761"/>
                      <a:pt x="1132" y="9760"/>
                      <a:pt x="1178" y="9757"/>
                    </a:cubicBezTo>
                    <a:cubicBezTo>
                      <a:pt x="1875" y="9736"/>
                      <a:pt x="2268" y="9453"/>
                      <a:pt x="2268" y="9453"/>
                    </a:cubicBezTo>
                    <a:cubicBezTo>
                      <a:pt x="2268" y="9453"/>
                      <a:pt x="2729" y="550"/>
                      <a:pt x="2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76;p46">
                <a:extLst>
                  <a:ext uri="{FF2B5EF4-FFF2-40B4-BE49-F238E27FC236}">
                    <a16:creationId xmlns:a16="http://schemas.microsoft.com/office/drawing/2014/main" id="{C2E6BBF9-D899-C7CD-812E-F01A074C5770}"/>
                  </a:ext>
                </a:extLst>
              </p:cNvPr>
              <p:cNvSpPr/>
              <p:nvPr/>
            </p:nvSpPr>
            <p:spPr>
              <a:xfrm>
                <a:off x="1035470" y="3049363"/>
                <a:ext cx="391902" cy="1411704"/>
              </a:xfrm>
              <a:custGeom>
                <a:avLst/>
                <a:gdLst/>
                <a:ahLst/>
                <a:cxnLst/>
                <a:rect l="l" t="t" r="r" b="b"/>
                <a:pathLst>
                  <a:path w="2750" h="9906" extrusionOk="0">
                    <a:moveTo>
                      <a:pt x="2640" y="173"/>
                    </a:moveTo>
                    <a:lnTo>
                      <a:pt x="2640" y="655"/>
                    </a:lnTo>
                    <a:cubicBezTo>
                      <a:pt x="2640" y="938"/>
                      <a:pt x="2619" y="1331"/>
                      <a:pt x="2593" y="1786"/>
                    </a:cubicBezTo>
                    <a:cubicBezTo>
                      <a:pt x="2572" y="2703"/>
                      <a:pt x="2530" y="3860"/>
                      <a:pt x="2462" y="5018"/>
                    </a:cubicBezTo>
                    <a:cubicBezTo>
                      <a:pt x="2378" y="7285"/>
                      <a:pt x="2268" y="9469"/>
                      <a:pt x="2268" y="9511"/>
                    </a:cubicBezTo>
                    <a:cubicBezTo>
                      <a:pt x="2226" y="9537"/>
                      <a:pt x="1875" y="9752"/>
                      <a:pt x="1220" y="9799"/>
                    </a:cubicBezTo>
                    <a:cubicBezTo>
                      <a:pt x="1192" y="9800"/>
                      <a:pt x="1163" y="9800"/>
                      <a:pt x="1136" y="9800"/>
                    </a:cubicBezTo>
                    <a:cubicBezTo>
                      <a:pt x="548" y="9800"/>
                      <a:pt x="150" y="9599"/>
                      <a:pt x="105" y="9579"/>
                    </a:cubicBezTo>
                    <a:lnTo>
                      <a:pt x="152" y="1373"/>
                    </a:lnTo>
                    <a:lnTo>
                      <a:pt x="2640" y="173"/>
                    </a:lnTo>
                    <a:close/>
                    <a:moveTo>
                      <a:pt x="2750" y="1"/>
                    </a:moveTo>
                    <a:lnTo>
                      <a:pt x="2661" y="43"/>
                    </a:lnTo>
                    <a:lnTo>
                      <a:pt x="42" y="1310"/>
                    </a:lnTo>
                    <a:lnTo>
                      <a:pt x="0" y="9642"/>
                    </a:lnTo>
                    <a:lnTo>
                      <a:pt x="21" y="9668"/>
                    </a:lnTo>
                    <a:cubicBezTo>
                      <a:pt x="21" y="9668"/>
                      <a:pt x="477" y="9905"/>
                      <a:pt x="1122" y="9905"/>
                    </a:cubicBezTo>
                    <a:cubicBezTo>
                      <a:pt x="1155" y="9905"/>
                      <a:pt x="1187" y="9905"/>
                      <a:pt x="1220" y="9904"/>
                    </a:cubicBezTo>
                    <a:cubicBezTo>
                      <a:pt x="1938" y="9862"/>
                      <a:pt x="2357" y="9579"/>
                      <a:pt x="2357" y="9579"/>
                    </a:cubicBezTo>
                    <a:lnTo>
                      <a:pt x="2378" y="9579"/>
                    </a:lnTo>
                    <a:lnTo>
                      <a:pt x="2378" y="9537"/>
                    </a:lnTo>
                    <a:cubicBezTo>
                      <a:pt x="2378" y="9537"/>
                      <a:pt x="2488" y="7311"/>
                      <a:pt x="2593" y="5018"/>
                    </a:cubicBezTo>
                    <a:cubicBezTo>
                      <a:pt x="2640" y="3881"/>
                      <a:pt x="2682" y="2703"/>
                      <a:pt x="2723" y="1786"/>
                    </a:cubicBezTo>
                    <a:cubicBezTo>
                      <a:pt x="2723" y="1331"/>
                      <a:pt x="2750" y="938"/>
                      <a:pt x="2750" y="655"/>
                    </a:cubicBezTo>
                    <a:lnTo>
                      <a:pt x="2750" y="84"/>
                    </a:lnTo>
                    <a:lnTo>
                      <a:pt x="275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7;p46">
                <a:extLst>
                  <a:ext uri="{FF2B5EF4-FFF2-40B4-BE49-F238E27FC236}">
                    <a16:creationId xmlns:a16="http://schemas.microsoft.com/office/drawing/2014/main" id="{A4AC0E35-DCA0-41A3-804B-CC56B0BD6BA3}"/>
                  </a:ext>
                </a:extLst>
              </p:cNvPr>
              <p:cNvSpPr/>
              <p:nvPr/>
            </p:nvSpPr>
            <p:spPr>
              <a:xfrm>
                <a:off x="1128674" y="3294913"/>
                <a:ext cx="65127" cy="1156896"/>
              </a:xfrm>
              <a:custGeom>
                <a:avLst/>
                <a:gdLst/>
                <a:ahLst/>
                <a:cxnLst/>
                <a:rect l="l" t="t" r="r" b="b"/>
                <a:pathLst>
                  <a:path w="457" h="8118" extrusionOk="0">
                    <a:moveTo>
                      <a:pt x="457" y="1"/>
                    </a:moveTo>
                    <a:lnTo>
                      <a:pt x="216" y="111"/>
                    </a:lnTo>
                    <a:lnTo>
                      <a:pt x="1" y="8097"/>
                    </a:lnTo>
                    <a:cubicBezTo>
                      <a:pt x="85" y="8097"/>
                      <a:pt x="174" y="8118"/>
                      <a:pt x="237" y="8118"/>
                    </a:cubicBez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78;p46">
                <a:extLst>
                  <a:ext uri="{FF2B5EF4-FFF2-40B4-BE49-F238E27FC236}">
                    <a16:creationId xmlns:a16="http://schemas.microsoft.com/office/drawing/2014/main" id="{29EA4F17-89E1-2C02-0BD4-E0702FAF2C53}"/>
                  </a:ext>
                </a:extLst>
              </p:cNvPr>
              <p:cNvSpPr/>
              <p:nvPr/>
            </p:nvSpPr>
            <p:spPr>
              <a:xfrm>
                <a:off x="1121976" y="3282230"/>
                <a:ext cx="81516" cy="1178558"/>
              </a:xfrm>
              <a:custGeom>
                <a:avLst/>
                <a:gdLst/>
                <a:ahLst/>
                <a:cxnLst/>
                <a:rect l="l" t="t" r="r" b="b"/>
                <a:pathLst>
                  <a:path w="572" h="8270" extrusionOk="0">
                    <a:moveTo>
                      <a:pt x="462" y="179"/>
                    </a:moveTo>
                    <a:lnTo>
                      <a:pt x="242" y="8139"/>
                    </a:lnTo>
                    <a:cubicBezTo>
                      <a:pt x="200" y="8139"/>
                      <a:pt x="153" y="8139"/>
                      <a:pt x="111" y="8118"/>
                    </a:cubicBezTo>
                    <a:lnTo>
                      <a:pt x="331" y="221"/>
                    </a:lnTo>
                    <a:lnTo>
                      <a:pt x="462" y="179"/>
                    </a:lnTo>
                    <a:close/>
                    <a:moveTo>
                      <a:pt x="572" y="1"/>
                    </a:moveTo>
                    <a:lnTo>
                      <a:pt x="483" y="48"/>
                    </a:lnTo>
                    <a:lnTo>
                      <a:pt x="221" y="152"/>
                    </a:lnTo>
                    <a:lnTo>
                      <a:pt x="1" y="8228"/>
                    </a:lnTo>
                    <a:lnTo>
                      <a:pt x="48" y="8228"/>
                    </a:lnTo>
                    <a:cubicBezTo>
                      <a:pt x="132" y="8249"/>
                      <a:pt x="200" y="8249"/>
                      <a:pt x="284" y="8270"/>
                    </a:cubicBezTo>
                    <a:lnTo>
                      <a:pt x="352" y="8270"/>
                    </a:lnTo>
                    <a:lnTo>
                      <a:pt x="5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79;p46">
                <a:extLst>
                  <a:ext uri="{FF2B5EF4-FFF2-40B4-BE49-F238E27FC236}">
                    <a16:creationId xmlns:a16="http://schemas.microsoft.com/office/drawing/2014/main" id="{383DB8B3-C0F6-A070-CA57-5073EE370D37}"/>
                  </a:ext>
                </a:extLst>
              </p:cNvPr>
              <p:cNvSpPr/>
              <p:nvPr/>
            </p:nvSpPr>
            <p:spPr>
              <a:xfrm>
                <a:off x="497341" y="3080003"/>
                <a:ext cx="768129" cy="1587419"/>
              </a:xfrm>
              <a:custGeom>
                <a:avLst/>
                <a:gdLst/>
                <a:ahLst/>
                <a:cxnLst/>
                <a:rect l="l" t="t" r="r" b="b"/>
                <a:pathLst>
                  <a:path w="5390" h="11139" extrusionOk="0">
                    <a:moveTo>
                      <a:pt x="1069" y="0"/>
                    </a:moveTo>
                    <a:lnTo>
                      <a:pt x="0" y="10673"/>
                    </a:lnTo>
                    <a:cubicBezTo>
                      <a:pt x="0" y="10673"/>
                      <a:pt x="215" y="10914"/>
                      <a:pt x="1001" y="11087"/>
                    </a:cubicBezTo>
                    <a:cubicBezTo>
                      <a:pt x="1142" y="11124"/>
                      <a:pt x="1285" y="11139"/>
                      <a:pt x="1425" y="11139"/>
                    </a:cubicBezTo>
                    <a:cubicBezTo>
                      <a:pt x="2044" y="11139"/>
                      <a:pt x="2598" y="10846"/>
                      <a:pt x="2598" y="10846"/>
                    </a:cubicBezTo>
                    <a:lnTo>
                      <a:pt x="4646" y="2205"/>
                    </a:lnTo>
                    <a:lnTo>
                      <a:pt x="5216" y="2053"/>
                    </a:lnTo>
                    <a:lnTo>
                      <a:pt x="5389" y="482"/>
                    </a:lnTo>
                    <a:lnTo>
                      <a:pt x="1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0;p46">
                <a:extLst>
                  <a:ext uri="{FF2B5EF4-FFF2-40B4-BE49-F238E27FC236}">
                    <a16:creationId xmlns:a16="http://schemas.microsoft.com/office/drawing/2014/main" id="{DE845EF6-986E-9AFC-FB45-A4171C6D8B6A}"/>
                  </a:ext>
                </a:extLst>
              </p:cNvPr>
              <p:cNvSpPr/>
              <p:nvPr/>
            </p:nvSpPr>
            <p:spPr>
              <a:xfrm>
                <a:off x="487650" y="3071025"/>
                <a:ext cx="786798" cy="1605518"/>
              </a:xfrm>
              <a:custGeom>
                <a:avLst/>
                <a:gdLst/>
                <a:ahLst/>
                <a:cxnLst/>
                <a:rect l="l" t="t" r="r" b="b"/>
                <a:pathLst>
                  <a:path w="5521" h="11266" extrusionOk="0">
                    <a:moveTo>
                      <a:pt x="1179" y="131"/>
                    </a:moveTo>
                    <a:lnTo>
                      <a:pt x="5415" y="587"/>
                    </a:lnTo>
                    <a:lnTo>
                      <a:pt x="5216" y="2074"/>
                    </a:lnTo>
                    <a:lnTo>
                      <a:pt x="4672" y="2226"/>
                    </a:lnTo>
                    <a:lnTo>
                      <a:pt x="2619" y="10867"/>
                    </a:lnTo>
                    <a:cubicBezTo>
                      <a:pt x="2584" y="10884"/>
                      <a:pt x="2064" y="11152"/>
                      <a:pt x="1467" y="11152"/>
                    </a:cubicBezTo>
                    <a:cubicBezTo>
                      <a:pt x="1336" y="11152"/>
                      <a:pt x="1202" y="11139"/>
                      <a:pt x="1069" y="11108"/>
                    </a:cubicBezTo>
                    <a:cubicBezTo>
                      <a:pt x="702" y="11019"/>
                      <a:pt x="440" y="10909"/>
                      <a:pt x="309" y="10825"/>
                    </a:cubicBezTo>
                    <a:cubicBezTo>
                      <a:pt x="152" y="10757"/>
                      <a:pt x="131" y="10715"/>
                      <a:pt x="131" y="10715"/>
                    </a:cubicBezTo>
                    <a:lnTo>
                      <a:pt x="1179" y="131"/>
                    </a:lnTo>
                    <a:close/>
                    <a:moveTo>
                      <a:pt x="1069" y="1"/>
                    </a:moveTo>
                    <a:lnTo>
                      <a:pt x="0" y="10757"/>
                    </a:lnTo>
                    <a:lnTo>
                      <a:pt x="21" y="10778"/>
                    </a:lnTo>
                    <a:cubicBezTo>
                      <a:pt x="21" y="10778"/>
                      <a:pt x="89" y="10846"/>
                      <a:pt x="241" y="10930"/>
                    </a:cubicBezTo>
                    <a:cubicBezTo>
                      <a:pt x="393" y="11019"/>
                      <a:pt x="655" y="11129"/>
                      <a:pt x="1048" y="11218"/>
                    </a:cubicBezTo>
                    <a:cubicBezTo>
                      <a:pt x="1189" y="11252"/>
                      <a:pt x="1331" y="11266"/>
                      <a:pt x="1470" y="11266"/>
                    </a:cubicBezTo>
                    <a:cubicBezTo>
                      <a:pt x="2121" y="11266"/>
                      <a:pt x="2687" y="10956"/>
                      <a:pt x="2687" y="10956"/>
                    </a:cubicBezTo>
                    <a:lnTo>
                      <a:pt x="2708" y="10956"/>
                    </a:lnTo>
                    <a:lnTo>
                      <a:pt x="4761" y="2336"/>
                    </a:lnTo>
                    <a:lnTo>
                      <a:pt x="5326" y="2158"/>
                    </a:lnTo>
                    <a:lnTo>
                      <a:pt x="5520" y="503"/>
                    </a:lnTo>
                    <a:lnTo>
                      <a:pt x="5478" y="503"/>
                    </a:ln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1;p46">
                <a:extLst>
                  <a:ext uri="{FF2B5EF4-FFF2-40B4-BE49-F238E27FC236}">
                    <a16:creationId xmlns:a16="http://schemas.microsoft.com/office/drawing/2014/main" id="{B8F7BDCF-155B-80D3-649A-33616D5F5FC5}"/>
                  </a:ext>
                </a:extLst>
              </p:cNvPr>
              <p:cNvSpPr/>
              <p:nvPr/>
            </p:nvSpPr>
            <p:spPr>
              <a:xfrm>
                <a:off x="575011" y="3167364"/>
                <a:ext cx="199371" cy="1486664"/>
              </a:xfrm>
              <a:custGeom>
                <a:avLst/>
                <a:gdLst/>
                <a:ahLst/>
                <a:cxnLst/>
                <a:rect l="l" t="t" r="r" b="b"/>
                <a:pathLst>
                  <a:path w="1399" h="10432" extrusionOk="0">
                    <a:moveTo>
                      <a:pt x="1398" y="0"/>
                    </a:moveTo>
                    <a:lnTo>
                      <a:pt x="1027" y="21"/>
                    </a:lnTo>
                    <a:lnTo>
                      <a:pt x="0" y="10364"/>
                    </a:lnTo>
                    <a:cubicBezTo>
                      <a:pt x="63" y="10385"/>
                      <a:pt x="152" y="10411"/>
                      <a:pt x="220" y="10432"/>
                    </a:cubicBezTo>
                    <a:lnTo>
                      <a:pt x="1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2;p46">
                <a:extLst>
                  <a:ext uri="{FF2B5EF4-FFF2-40B4-BE49-F238E27FC236}">
                    <a16:creationId xmlns:a16="http://schemas.microsoft.com/office/drawing/2014/main" id="{A7144F7F-BEE5-43D0-7158-173725B0E998}"/>
                  </a:ext>
                </a:extLst>
              </p:cNvPr>
              <p:cNvSpPr/>
              <p:nvPr/>
            </p:nvSpPr>
            <p:spPr>
              <a:xfrm>
                <a:off x="569025" y="3158385"/>
                <a:ext cx="214335" cy="1504621"/>
              </a:xfrm>
              <a:custGeom>
                <a:avLst/>
                <a:gdLst/>
                <a:ahLst/>
                <a:cxnLst/>
                <a:rect l="l" t="t" r="r" b="b"/>
                <a:pathLst>
                  <a:path w="1504" h="10558" extrusionOk="0">
                    <a:moveTo>
                      <a:pt x="1372" y="131"/>
                    </a:moveTo>
                    <a:lnTo>
                      <a:pt x="215" y="10406"/>
                    </a:lnTo>
                    <a:cubicBezTo>
                      <a:pt x="173" y="10406"/>
                      <a:pt x="152" y="10385"/>
                      <a:pt x="105" y="10385"/>
                    </a:cubicBezTo>
                    <a:lnTo>
                      <a:pt x="1131" y="131"/>
                    </a:lnTo>
                    <a:close/>
                    <a:moveTo>
                      <a:pt x="1440" y="0"/>
                    </a:moveTo>
                    <a:lnTo>
                      <a:pt x="1021" y="21"/>
                    </a:lnTo>
                    <a:lnTo>
                      <a:pt x="0" y="10448"/>
                    </a:lnTo>
                    <a:lnTo>
                      <a:pt x="42" y="10474"/>
                    </a:lnTo>
                    <a:cubicBezTo>
                      <a:pt x="105" y="10495"/>
                      <a:pt x="173" y="10516"/>
                      <a:pt x="262" y="10537"/>
                    </a:cubicBezTo>
                    <a:lnTo>
                      <a:pt x="325" y="10558"/>
                    </a:lnTo>
                    <a:lnTo>
                      <a:pt x="1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3;p46">
                <a:extLst>
                  <a:ext uri="{FF2B5EF4-FFF2-40B4-BE49-F238E27FC236}">
                    <a16:creationId xmlns:a16="http://schemas.microsoft.com/office/drawing/2014/main" id="{171C86EB-B40F-64E7-1043-019A04887D8E}"/>
                  </a:ext>
                </a:extLst>
              </p:cNvPr>
              <p:cNvSpPr/>
              <p:nvPr/>
            </p:nvSpPr>
            <p:spPr>
              <a:xfrm>
                <a:off x="1013096" y="1858235"/>
                <a:ext cx="410571" cy="1343157"/>
              </a:xfrm>
              <a:custGeom>
                <a:avLst/>
                <a:gdLst/>
                <a:ahLst/>
                <a:cxnLst/>
                <a:rect l="l" t="t" r="r" b="b"/>
                <a:pathLst>
                  <a:path w="2881" h="9425" extrusionOk="0">
                    <a:moveTo>
                      <a:pt x="461" y="1"/>
                    </a:moveTo>
                    <a:lnTo>
                      <a:pt x="0" y="1069"/>
                    </a:lnTo>
                    <a:lnTo>
                      <a:pt x="68" y="9317"/>
                    </a:lnTo>
                    <a:cubicBezTo>
                      <a:pt x="68" y="9317"/>
                      <a:pt x="515" y="9424"/>
                      <a:pt x="1052" y="9424"/>
                    </a:cubicBezTo>
                    <a:cubicBezTo>
                      <a:pt x="1320" y="9424"/>
                      <a:pt x="1611" y="9397"/>
                      <a:pt x="1880" y="9317"/>
                    </a:cubicBezTo>
                    <a:cubicBezTo>
                      <a:pt x="2708" y="9097"/>
                      <a:pt x="2880" y="8861"/>
                      <a:pt x="2880" y="8861"/>
                    </a:cubicBezTo>
                    <a:cubicBezTo>
                      <a:pt x="2880" y="8861"/>
                      <a:pt x="2577" y="4321"/>
                      <a:pt x="2577" y="3143"/>
                    </a:cubicBezTo>
                    <a:cubicBezTo>
                      <a:pt x="2577" y="1964"/>
                      <a:pt x="2336" y="718"/>
                      <a:pt x="1749" y="482"/>
                    </a:cubicBezTo>
                    <a:cubicBezTo>
                      <a:pt x="1178" y="262"/>
                      <a:pt x="461" y="1"/>
                      <a:pt x="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4;p46">
                <a:extLst>
                  <a:ext uri="{FF2B5EF4-FFF2-40B4-BE49-F238E27FC236}">
                    <a16:creationId xmlns:a16="http://schemas.microsoft.com/office/drawing/2014/main" id="{D12C061C-F55C-D0CA-2DB8-9F49E2069935}"/>
                  </a:ext>
                </a:extLst>
              </p:cNvPr>
              <p:cNvSpPr/>
              <p:nvPr/>
            </p:nvSpPr>
            <p:spPr>
              <a:xfrm>
                <a:off x="1004118" y="1848544"/>
                <a:ext cx="426247" cy="1362111"/>
              </a:xfrm>
              <a:custGeom>
                <a:avLst/>
                <a:gdLst/>
                <a:ahLst/>
                <a:cxnLst/>
                <a:rect l="l" t="t" r="r" b="b"/>
                <a:pathLst>
                  <a:path w="2991" h="9558" extrusionOk="0">
                    <a:moveTo>
                      <a:pt x="566" y="131"/>
                    </a:moveTo>
                    <a:cubicBezTo>
                      <a:pt x="613" y="158"/>
                      <a:pt x="1241" y="393"/>
                      <a:pt x="1791" y="613"/>
                    </a:cubicBezTo>
                    <a:cubicBezTo>
                      <a:pt x="2053" y="702"/>
                      <a:pt x="2247" y="1074"/>
                      <a:pt x="2399" y="1551"/>
                    </a:cubicBezTo>
                    <a:cubicBezTo>
                      <a:pt x="2530" y="2032"/>
                      <a:pt x="2577" y="2619"/>
                      <a:pt x="2577" y="3211"/>
                    </a:cubicBezTo>
                    <a:cubicBezTo>
                      <a:pt x="2577" y="4389"/>
                      <a:pt x="2881" y="8861"/>
                      <a:pt x="2881" y="8903"/>
                    </a:cubicBezTo>
                    <a:lnTo>
                      <a:pt x="2860" y="8929"/>
                    </a:lnTo>
                    <a:cubicBezTo>
                      <a:pt x="2839" y="8950"/>
                      <a:pt x="2792" y="8971"/>
                      <a:pt x="2729" y="9013"/>
                    </a:cubicBezTo>
                    <a:cubicBezTo>
                      <a:pt x="2577" y="9102"/>
                      <a:pt x="2336" y="9233"/>
                      <a:pt x="1943" y="9343"/>
                    </a:cubicBezTo>
                    <a:cubicBezTo>
                      <a:pt x="1676" y="9418"/>
                      <a:pt x="1389" y="9443"/>
                      <a:pt x="1128" y="9443"/>
                    </a:cubicBezTo>
                    <a:cubicBezTo>
                      <a:pt x="641" y="9443"/>
                      <a:pt x="238" y="9357"/>
                      <a:pt x="194" y="9343"/>
                    </a:cubicBezTo>
                    <a:lnTo>
                      <a:pt x="131" y="1137"/>
                    </a:lnTo>
                    <a:lnTo>
                      <a:pt x="566" y="131"/>
                    </a:lnTo>
                    <a:close/>
                    <a:moveTo>
                      <a:pt x="503" y="0"/>
                    </a:moveTo>
                    <a:lnTo>
                      <a:pt x="0" y="1116"/>
                    </a:lnTo>
                    <a:lnTo>
                      <a:pt x="63" y="9427"/>
                    </a:lnTo>
                    <a:lnTo>
                      <a:pt x="110" y="9453"/>
                    </a:lnTo>
                    <a:cubicBezTo>
                      <a:pt x="110" y="9453"/>
                      <a:pt x="567" y="9558"/>
                      <a:pt x="1116" y="9558"/>
                    </a:cubicBezTo>
                    <a:cubicBezTo>
                      <a:pt x="1390" y="9558"/>
                      <a:pt x="1688" y="9532"/>
                      <a:pt x="1964" y="9453"/>
                    </a:cubicBezTo>
                    <a:cubicBezTo>
                      <a:pt x="2378" y="9322"/>
                      <a:pt x="2640" y="9212"/>
                      <a:pt x="2771" y="9123"/>
                    </a:cubicBezTo>
                    <a:cubicBezTo>
                      <a:pt x="2860" y="9081"/>
                      <a:pt x="2902" y="9034"/>
                      <a:pt x="2943" y="8992"/>
                    </a:cubicBezTo>
                    <a:cubicBezTo>
                      <a:pt x="2970" y="8971"/>
                      <a:pt x="2991" y="8950"/>
                      <a:pt x="2991" y="8950"/>
                    </a:cubicBezTo>
                    <a:lnTo>
                      <a:pt x="2991" y="8929"/>
                    </a:lnTo>
                    <a:lnTo>
                      <a:pt x="2991" y="8903"/>
                    </a:lnTo>
                    <a:cubicBezTo>
                      <a:pt x="2991" y="8903"/>
                      <a:pt x="2682" y="4368"/>
                      <a:pt x="2708" y="3211"/>
                    </a:cubicBezTo>
                    <a:cubicBezTo>
                      <a:pt x="2708" y="2619"/>
                      <a:pt x="2640" y="2011"/>
                      <a:pt x="2509" y="1509"/>
                    </a:cubicBezTo>
                    <a:cubicBezTo>
                      <a:pt x="2357" y="1027"/>
                      <a:pt x="2158" y="634"/>
                      <a:pt x="1833" y="503"/>
                    </a:cubicBezTo>
                    <a:cubicBezTo>
                      <a:pt x="1241" y="262"/>
                      <a:pt x="545" y="27"/>
                      <a:pt x="545" y="27"/>
                    </a:cubicBezTo>
                    <a:lnTo>
                      <a:pt x="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985;p46">
                <a:extLst>
                  <a:ext uri="{FF2B5EF4-FFF2-40B4-BE49-F238E27FC236}">
                    <a16:creationId xmlns:a16="http://schemas.microsoft.com/office/drawing/2014/main" id="{86EB9B3C-4B06-1589-00BA-A243857191FD}"/>
                  </a:ext>
                </a:extLst>
              </p:cNvPr>
              <p:cNvSpPr/>
              <p:nvPr/>
            </p:nvSpPr>
            <p:spPr>
              <a:xfrm>
                <a:off x="1134660" y="1923221"/>
                <a:ext cx="192674" cy="1262781"/>
              </a:xfrm>
              <a:custGeom>
                <a:avLst/>
                <a:gdLst/>
                <a:ahLst/>
                <a:cxnLst/>
                <a:rect l="l" t="t" r="r" b="b"/>
                <a:pathLst>
                  <a:path w="1352" h="8861" extrusionOk="0">
                    <a:moveTo>
                      <a:pt x="1" y="0"/>
                    </a:moveTo>
                    <a:cubicBezTo>
                      <a:pt x="1" y="0"/>
                      <a:pt x="614" y="896"/>
                      <a:pt x="849" y="2514"/>
                    </a:cubicBezTo>
                    <a:cubicBezTo>
                      <a:pt x="1090" y="4127"/>
                      <a:pt x="1027" y="8751"/>
                      <a:pt x="1027" y="8861"/>
                    </a:cubicBezTo>
                    <a:cubicBezTo>
                      <a:pt x="1111" y="8840"/>
                      <a:pt x="1179" y="8819"/>
                      <a:pt x="1242" y="8798"/>
                    </a:cubicBezTo>
                    <a:cubicBezTo>
                      <a:pt x="1268" y="8144"/>
                      <a:pt x="1352" y="4692"/>
                      <a:pt x="1090" y="2598"/>
                    </a:cubicBezTo>
                    <a:cubicBezTo>
                      <a:pt x="786" y="262"/>
                      <a:pt x="153" y="26"/>
                      <a:pt x="153" y="26"/>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986;p46">
                <a:extLst>
                  <a:ext uri="{FF2B5EF4-FFF2-40B4-BE49-F238E27FC236}">
                    <a16:creationId xmlns:a16="http://schemas.microsoft.com/office/drawing/2014/main" id="{05A2055B-5DC3-928E-FDB1-E39C251A7DCD}"/>
                  </a:ext>
                </a:extLst>
              </p:cNvPr>
              <p:cNvSpPr/>
              <p:nvPr/>
            </p:nvSpPr>
            <p:spPr>
              <a:xfrm>
                <a:off x="1115990" y="1911250"/>
                <a:ext cx="221033" cy="1287578"/>
              </a:xfrm>
              <a:custGeom>
                <a:avLst/>
                <a:gdLst/>
                <a:ahLst/>
                <a:cxnLst/>
                <a:rect l="l" t="t" r="r" b="b"/>
                <a:pathLst>
                  <a:path w="1551" h="9035" extrusionOk="0">
                    <a:moveTo>
                      <a:pt x="263" y="173"/>
                    </a:moveTo>
                    <a:cubicBezTo>
                      <a:pt x="263" y="173"/>
                      <a:pt x="284" y="173"/>
                      <a:pt x="352" y="241"/>
                    </a:cubicBezTo>
                    <a:cubicBezTo>
                      <a:pt x="394" y="283"/>
                      <a:pt x="483" y="393"/>
                      <a:pt x="587" y="545"/>
                    </a:cubicBezTo>
                    <a:cubicBezTo>
                      <a:pt x="786" y="896"/>
                      <a:pt x="1006" y="1524"/>
                      <a:pt x="1158" y="2682"/>
                    </a:cubicBezTo>
                    <a:cubicBezTo>
                      <a:pt x="1420" y="4755"/>
                      <a:pt x="1352" y="8139"/>
                      <a:pt x="1331" y="8835"/>
                    </a:cubicBezTo>
                    <a:cubicBezTo>
                      <a:pt x="1289" y="8856"/>
                      <a:pt x="1242" y="8856"/>
                      <a:pt x="1221" y="8882"/>
                    </a:cubicBezTo>
                    <a:cubicBezTo>
                      <a:pt x="1221" y="8751"/>
                      <a:pt x="1242" y="7657"/>
                      <a:pt x="1221" y="6327"/>
                    </a:cubicBezTo>
                    <a:cubicBezTo>
                      <a:pt x="1200" y="4954"/>
                      <a:pt x="1158" y="3404"/>
                      <a:pt x="1048" y="2598"/>
                    </a:cubicBezTo>
                    <a:cubicBezTo>
                      <a:pt x="807" y="1090"/>
                      <a:pt x="326" y="304"/>
                      <a:pt x="242" y="173"/>
                    </a:cubicBezTo>
                    <a:close/>
                    <a:moveTo>
                      <a:pt x="1" y="0"/>
                    </a:moveTo>
                    <a:lnTo>
                      <a:pt x="90" y="131"/>
                    </a:lnTo>
                    <a:cubicBezTo>
                      <a:pt x="90" y="131"/>
                      <a:pt x="676" y="1001"/>
                      <a:pt x="938" y="2619"/>
                    </a:cubicBezTo>
                    <a:cubicBezTo>
                      <a:pt x="1048" y="3404"/>
                      <a:pt x="1090" y="4954"/>
                      <a:pt x="1111" y="6327"/>
                    </a:cubicBezTo>
                    <a:lnTo>
                      <a:pt x="1111" y="8945"/>
                    </a:lnTo>
                    <a:lnTo>
                      <a:pt x="1111" y="9034"/>
                    </a:lnTo>
                    <a:lnTo>
                      <a:pt x="1179" y="9013"/>
                    </a:lnTo>
                    <a:cubicBezTo>
                      <a:pt x="1268" y="8987"/>
                      <a:pt x="1331" y="8966"/>
                      <a:pt x="1399" y="8945"/>
                    </a:cubicBezTo>
                    <a:lnTo>
                      <a:pt x="1441" y="8924"/>
                    </a:lnTo>
                    <a:lnTo>
                      <a:pt x="1441" y="8882"/>
                    </a:lnTo>
                    <a:cubicBezTo>
                      <a:pt x="1462" y="8228"/>
                      <a:pt x="1551" y="4776"/>
                      <a:pt x="1268" y="2661"/>
                    </a:cubicBezTo>
                    <a:cubicBezTo>
                      <a:pt x="1111" y="1503"/>
                      <a:pt x="896" y="849"/>
                      <a:pt x="676" y="503"/>
                    </a:cubicBezTo>
                    <a:cubicBezTo>
                      <a:pt x="587" y="325"/>
                      <a:pt x="483" y="215"/>
                      <a:pt x="415" y="152"/>
                    </a:cubicBezTo>
                    <a:cubicBezTo>
                      <a:pt x="352" y="84"/>
                      <a:pt x="284" y="63"/>
                      <a:pt x="284" y="63"/>
                    </a:cubicBez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987;p46">
                <a:extLst>
                  <a:ext uri="{FF2B5EF4-FFF2-40B4-BE49-F238E27FC236}">
                    <a16:creationId xmlns:a16="http://schemas.microsoft.com/office/drawing/2014/main" id="{E95DB208-D22F-6B0C-0CEB-4CC14AD01A71}"/>
                  </a:ext>
                </a:extLst>
              </p:cNvPr>
              <p:cNvSpPr/>
              <p:nvPr/>
            </p:nvSpPr>
            <p:spPr>
              <a:xfrm>
                <a:off x="1262351" y="1926926"/>
                <a:ext cx="245687" cy="1258363"/>
              </a:xfrm>
              <a:custGeom>
                <a:avLst/>
                <a:gdLst/>
                <a:ahLst/>
                <a:cxnLst/>
                <a:rect l="l" t="t" r="r" b="b"/>
                <a:pathLst>
                  <a:path w="1724" h="8830" extrusionOk="0">
                    <a:moveTo>
                      <a:pt x="0" y="0"/>
                    </a:moveTo>
                    <a:cubicBezTo>
                      <a:pt x="0" y="1"/>
                      <a:pt x="503" y="1854"/>
                      <a:pt x="655" y="2530"/>
                    </a:cubicBezTo>
                    <a:cubicBezTo>
                      <a:pt x="786" y="3184"/>
                      <a:pt x="718" y="4143"/>
                      <a:pt x="718" y="4143"/>
                    </a:cubicBezTo>
                    <a:cubicBezTo>
                      <a:pt x="718" y="4143"/>
                      <a:pt x="697" y="8594"/>
                      <a:pt x="765" y="8746"/>
                    </a:cubicBezTo>
                    <a:cubicBezTo>
                      <a:pt x="779" y="8804"/>
                      <a:pt x="857" y="8829"/>
                      <a:pt x="962" y="8829"/>
                    </a:cubicBezTo>
                    <a:cubicBezTo>
                      <a:pt x="1178" y="8829"/>
                      <a:pt x="1504" y="8721"/>
                      <a:pt x="1592" y="8573"/>
                    </a:cubicBezTo>
                    <a:cubicBezTo>
                      <a:pt x="1723" y="8379"/>
                      <a:pt x="1503" y="5017"/>
                      <a:pt x="1200" y="2902"/>
                    </a:cubicBezTo>
                    <a:cubicBezTo>
                      <a:pt x="870" y="76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988;p46">
                <a:extLst>
                  <a:ext uri="{FF2B5EF4-FFF2-40B4-BE49-F238E27FC236}">
                    <a16:creationId xmlns:a16="http://schemas.microsoft.com/office/drawing/2014/main" id="{394CEC23-C638-7F9E-3EBB-BB416283D776}"/>
                  </a:ext>
                </a:extLst>
              </p:cNvPr>
              <p:cNvSpPr/>
              <p:nvPr/>
            </p:nvSpPr>
            <p:spPr>
              <a:xfrm>
                <a:off x="1246675" y="1904552"/>
                <a:ext cx="255378" cy="1289003"/>
              </a:xfrm>
              <a:custGeom>
                <a:avLst/>
                <a:gdLst/>
                <a:ahLst/>
                <a:cxnLst/>
                <a:rect l="l" t="t" r="r" b="b"/>
                <a:pathLst>
                  <a:path w="1792" h="9045" extrusionOk="0">
                    <a:moveTo>
                      <a:pt x="241" y="440"/>
                    </a:moveTo>
                    <a:cubicBezTo>
                      <a:pt x="325" y="524"/>
                      <a:pt x="372" y="550"/>
                      <a:pt x="545" y="833"/>
                    </a:cubicBezTo>
                    <a:cubicBezTo>
                      <a:pt x="786" y="1288"/>
                      <a:pt x="1090" y="2011"/>
                      <a:pt x="1241" y="3059"/>
                    </a:cubicBezTo>
                    <a:cubicBezTo>
                      <a:pt x="1399" y="4127"/>
                      <a:pt x="1530" y="5499"/>
                      <a:pt x="1613" y="6614"/>
                    </a:cubicBezTo>
                    <a:cubicBezTo>
                      <a:pt x="1660" y="7180"/>
                      <a:pt x="1681" y="7683"/>
                      <a:pt x="1681" y="8055"/>
                    </a:cubicBezTo>
                    <a:lnTo>
                      <a:pt x="1681" y="8510"/>
                    </a:lnTo>
                    <a:cubicBezTo>
                      <a:pt x="1681" y="8578"/>
                      <a:pt x="1660" y="8620"/>
                      <a:pt x="1660" y="8641"/>
                    </a:cubicBezTo>
                    <a:lnTo>
                      <a:pt x="1660" y="8709"/>
                    </a:lnTo>
                    <a:cubicBezTo>
                      <a:pt x="1634" y="8751"/>
                      <a:pt x="1571" y="8798"/>
                      <a:pt x="1482" y="8819"/>
                    </a:cubicBezTo>
                    <a:cubicBezTo>
                      <a:pt x="1420" y="8861"/>
                      <a:pt x="1331" y="8882"/>
                      <a:pt x="1241" y="8903"/>
                    </a:cubicBezTo>
                    <a:cubicBezTo>
                      <a:pt x="1158" y="8929"/>
                      <a:pt x="1069" y="8929"/>
                      <a:pt x="1006" y="8929"/>
                    </a:cubicBezTo>
                    <a:cubicBezTo>
                      <a:pt x="980" y="8929"/>
                      <a:pt x="938" y="8929"/>
                      <a:pt x="938" y="8903"/>
                    </a:cubicBezTo>
                    <a:lnTo>
                      <a:pt x="917" y="8903"/>
                    </a:lnTo>
                    <a:lnTo>
                      <a:pt x="917" y="8840"/>
                    </a:lnTo>
                    <a:cubicBezTo>
                      <a:pt x="917" y="8798"/>
                      <a:pt x="917" y="8730"/>
                      <a:pt x="896" y="8667"/>
                    </a:cubicBezTo>
                    <a:lnTo>
                      <a:pt x="896" y="8117"/>
                    </a:lnTo>
                    <a:cubicBezTo>
                      <a:pt x="896" y="7683"/>
                      <a:pt x="896" y="7117"/>
                      <a:pt x="875" y="6546"/>
                    </a:cubicBezTo>
                    <a:lnTo>
                      <a:pt x="875" y="4300"/>
                    </a:lnTo>
                    <a:cubicBezTo>
                      <a:pt x="875" y="4300"/>
                      <a:pt x="938" y="3341"/>
                      <a:pt x="807" y="2666"/>
                    </a:cubicBezTo>
                    <a:cubicBezTo>
                      <a:pt x="676" y="2053"/>
                      <a:pt x="325" y="765"/>
                      <a:pt x="241" y="440"/>
                    </a:cubicBezTo>
                    <a:close/>
                    <a:moveTo>
                      <a:pt x="0" y="0"/>
                    </a:moveTo>
                    <a:lnTo>
                      <a:pt x="63" y="178"/>
                    </a:lnTo>
                    <a:cubicBezTo>
                      <a:pt x="63" y="178"/>
                      <a:pt x="566" y="2032"/>
                      <a:pt x="697" y="2687"/>
                    </a:cubicBezTo>
                    <a:cubicBezTo>
                      <a:pt x="828" y="3341"/>
                      <a:pt x="765" y="4300"/>
                      <a:pt x="765" y="4300"/>
                    </a:cubicBezTo>
                    <a:lnTo>
                      <a:pt x="765" y="6546"/>
                    </a:lnTo>
                    <a:cubicBezTo>
                      <a:pt x="765" y="7117"/>
                      <a:pt x="786" y="7683"/>
                      <a:pt x="786" y="8117"/>
                    </a:cubicBezTo>
                    <a:lnTo>
                      <a:pt x="786" y="8667"/>
                    </a:lnTo>
                    <a:cubicBezTo>
                      <a:pt x="786" y="8730"/>
                      <a:pt x="786" y="8798"/>
                      <a:pt x="807" y="8840"/>
                    </a:cubicBezTo>
                    <a:lnTo>
                      <a:pt x="807" y="8929"/>
                    </a:lnTo>
                    <a:cubicBezTo>
                      <a:pt x="828" y="8971"/>
                      <a:pt x="849" y="8992"/>
                      <a:pt x="875" y="9013"/>
                    </a:cubicBezTo>
                    <a:cubicBezTo>
                      <a:pt x="917" y="9034"/>
                      <a:pt x="959" y="9034"/>
                      <a:pt x="980" y="9034"/>
                    </a:cubicBezTo>
                    <a:cubicBezTo>
                      <a:pt x="1006" y="9042"/>
                      <a:pt x="1033" y="9045"/>
                      <a:pt x="1060" y="9045"/>
                    </a:cubicBezTo>
                    <a:cubicBezTo>
                      <a:pt x="1124" y="9045"/>
                      <a:pt x="1191" y="9028"/>
                      <a:pt x="1268" y="9013"/>
                    </a:cubicBezTo>
                    <a:cubicBezTo>
                      <a:pt x="1351" y="8992"/>
                      <a:pt x="1461" y="8971"/>
                      <a:pt x="1550" y="8929"/>
                    </a:cubicBezTo>
                    <a:cubicBezTo>
                      <a:pt x="1634" y="8882"/>
                      <a:pt x="1702" y="8840"/>
                      <a:pt x="1744" y="8772"/>
                    </a:cubicBezTo>
                    <a:cubicBezTo>
                      <a:pt x="1765" y="8730"/>
                      <a:pt x="1765" y="8709"/>
                      <a:pt x="1765" y="8667"/>
                    </a:cubicBezTo>
                    <a:cubicBezTo>
                      <a:pt x="1791" y="8620"/>
                      <a:pt x="1791" y="8578"/>
                      <a:pt x="1791" y="8510"/>
                    </a:cubicBezTo>
                    <a:lnTo>
                      <a:pt x="1791" y="8055"/>
                    </a:lnTo>
                    <a:cubicBezTo>
                      <a:pt x="1791" y="7683"/>
                      <a:pt x="1765" y="7180"/>
                      <a:pt x="1723" y="6614"/>
                    </a:cubicBezTo>
                    <a:cubicBezTo>
                      <a:pt x="1660" y="5478"/>
                      <a:pt x="1530" y="4106"/>
                      <a:pt x="1351" y="3059"/>
                    </a:cubicBezTo>
                    <a:cubicBezTo>
                      <a:pt x="1200" y="1990"/>
                      <a:pt x="896" y="1247"/>
                      <a:pt x="634" y="786"/>
                    </a:cubicBezTo>
                    <a:cubicBezTo>
                      <a:pt x="372" y="330"/>
                      <a:pt x="152" y="110"/>
                      <a:pt x="152" y="110"/>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989;p46">
                <a:extLst>
                  <a:ext uri="{FF2B5EF4-FFF2-40B4-BE49-F238E27FC236}">
                    <a16:creationId xmlns:a16="http://schemas.microsoft.com/office/drawing/2014/main" id="{45B54DDB-0A5A-6B0E-B803-5416BEB189A8}"/>
                  </a:ext>
                </a:extLst>
              </p:cNvPr>
              <p:cNvSpPr/>
              <p:nvPr/>
            </p:nvSpPr>
            <p:spPr>
              <a:xfrm>
                <a:off x="587694" y="1842131"/>
                <a:ext cx="659109" cy="1423675"/>
              </a:xfrm>
              <a:custGeom>
                <a:avLst/>
                <a:gdLst/>
                <a:ahLst/>
                <a:cxnLst/>
                <a:rect l="l" t="t" r="r" b="b"/>
                <a:pathLst>
                  <a:path w="4625" h="9990" extrusionOk="0">
                    <a:moveTo>
                      <a:pt x="1658" y="1"/>
                    </a:moveTo>
                    <a:cubicBezTo>
                      <a:pt x="1315" y="1"/>
                      <a:pt x="979" y="396"/>
                      <a:pt x="979" y="396"/>
                    </a:cubicBezTo>
                    <a:cubicBezTo>
                      <a:pt x="979" y="396"/>
                      <a:pt x="477" y="789"/>
                      <a:pt x="393" y="1596"/>
                    </a:cubicBezTo>
                    <a:cubicBezTo>
                      <a:pt x="304" y="2402"/>
                      <a:pt x="545" y="3580"/>
                      <a:pt x="435" y="5413"/>
                    </a:cubicBezTo>
                    <a:cubicBezTo>
                      <a:pt x="304" y="7225"/>
                      <a:pt x="0" y="8163"/>
                      <a:pt x="84" y="8817"/>
                    </a:cubicBezTo>
                    <a:cubicBezTo>
                      <a:pt x="173" y="9472"/>
                      <a:pt x="587" y="9472"/>
                      <a:pt x="1744" y="9823"/>
                    </a:cubicBezTo>
                    <a:cubicBezTo>
                      <a:pt x="2142" y="9943"/>
                      <a:pt x="2547" y="9989"/>
                      <a:pt x="2915" y="9989"/>
                    </a:cubicBezTo>
                    <a:cubicBezTo>
                      <a:pt x="3617" y="9989"/>
                      <a:pt x="4181" y="9822"/>
                      <a:pt x="4294" y="9692"/>
                    </a:cubicBezTo>
                    <a:cubicBezTo>
                      <a:pt x="4493" y="9472"/>
                      <a:pt x="4425" y="8603"/>
                      <a:pt x="4535" y="7466"/>
                    </a:cubicBezTo>
                    <a:cubicBezTo>
                      <a:pt x="4624" y="6330"/>
                      <a:pt x="4535" y="4979"/>
                      <a:pt x="4535" y="4979"/>
                    </a:cubicBezTo>
                    <a:cubicBezTo>
                      <a:pt x="4535" y="4979"/>
                      <a:pt x="4404" y="2821"/>
                      <a:pt x="4059" y="2339"/>
                    </a:cubicBezTo>
                    <a:cubicBezTo>
                      <a:pt x="3687" y="1857"/>
                      <a:pt x="2399" y="595"/>
                      <a:pt x="1985" y="155"/>
                    </a:cubicBezTo>
                    <a:cubicBezTo>
                      <a:pt x="1883" y="43"/>
                      <a:pt x="1770" y="1"/>
                      <a:pt x="1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990;p46">
                <a:extLst>
                  <a:ext uri="{FF2B5EF4-FFF2-40B4-BE49-F238E27FC236}">
                    <a16:creationId xmlns:a16="http://schemas.microsoft.com/office/drawing/2014/main" id="{32D07B37-36AA-5BC7-EED5-2AD08CB02218}"/>
                  </a:ext>
                </a:extLst>
              </p:cNvPr>
              <p:cNvSpPr/>
              <p:nvPr/>
            </p:nvSpPr>
            <p:spPr>
              <a:xfrm>
                <a:off x="578003" y="1833580"/>
                <a:ext cx="677778" cy="1441489"/>
              </a:xfrm>
              <a:custGeom>
                <a:avLst/>
                <a:gdLst/>
                <a:ahLst/>
                <a:cxnLst/>
                <a:rect l="l" t="t" r="r" b="b"/>
                <a:pathLst>
                  <a:path w="4756" h="10115" extrusionOk="0">
                    <a:moveTo>
                      <a:pt x="1723" y="105"/>
                    </a:moveTo>
                    <a:cubicBezTo>
                      <a:pt x="1833" y="105"/>
                      <a:pt x="1922" y="153"/>
                      <a:pt x="2006" y="236"/>
                    </a:cubicBezTo>
                    <a:cubicBezTo>
                      <a:pt x="2226" y="477"/>
                      <a:pt x="2639" y="891"/>
                      <a:pt x="3053" y="1331"/>
                    </a:cubicBezTo>
                    <a:cubicBezTo>
                      <a:pt x="3472" y="1766"/>
                      <a:pt x="3886" y="2200"/>
                      <a:pt x="4059" y="2420"/>
                    </a:cubicBezTo>
                    <a:cubicBezTo>
                      <a:pt x="4148" y="2530"/>
                      <a:pt x="4231" y="2750"/>
                      <a:pt x="4300" y="3033"/>
                    </a:cubicBezTo>
                    <a:cubicBezTo>
                      <a:pt x="4341" y="3295"/>
                      <a:pt x="4410" y="3598"/>
                      <a:pt x="4430" y="3902"/>
                    </a:cubicBezTo>
                    <a:cubicBezTo>
                      <a:pt x="4520" y="4515"/>
                      <a:pt x="4540" y="5039"/>
                      <a:pt x="4540" y="5039"/>
                    </a:cubicBezTo>
                    <a:cubicBezTo>
                      <a:pt x="4540" y="5039"/>
                      <a:pt x="4624" y="6390"/>
                      <a:pt x="4540" y="7526"/>
                    </a:cubicBezTo>
                    <a:cubicBezTo>
                      <a:pt x="4493" y="8092"/>
                      <a:pt x="4472" y="8594"/>
                      <a:pt x="4451" y="8987"/>
                    </a:cubicBezTo>
                    <a:cubicBezTo>
                      <a:pt x="4451" y="9165"/>
                      <a:pt x="4430" y="9338"/>
                      <a:pt x="4410" y="9469"/>
                    </a:cubicBezTo>
                    <a:cubicBezTo>
                      <a:pt x="4389" y="9579"/>
                      <a:pt x="4362" y="9663"/>
                      <a:pt x="4321" y="9710"/>
                    </a:cubicBezTo>
                    <a:cubicBezTo>
                      <a:pt x="4300" y="9752"/>
                      <a:pt x="4190" y="9794"/>
                      <a:pt x="4038" y="9862"/>
                    </a:cubicBezTo>
                    <a:cubicBezTo>
                      <a:pt x="3886" y="9904"/>
                      <a:pt x="3687" y="9951"/>
                      <a:pt x="3446" y="9972"/>
                    </a:cubicBezTo>
                    <a:cubicBezTo>
                      <a:pt x="3315" y="9984"/>
                      <a:pt x="3172" y="9991"/>
                      <a:pt x="3022" y="9991"/>
                    </a:cubicBezTo>
                    <a:cubicBezTo>
                      <a:pt x="2651" y="9991"/>
                      <a:pt x="2236" y="9949"/>
                      <a:pt x="1833" y="9841"/>
                    </a:cubicBezTo>
                    <a:cubicBezTo>
                      <a:pt x="1246" y="9642"/>
                      <a:pt x="854" y="9558"/>
                      <a:pt x="613" y="9448"/>
                    </a:cubicBezTo>
                    <a:cubicBezTo>
                      <a:pt x="351" y="9317"/>
                      <a:pt x="262" y="9186"/>
                      <a:pt x="220" y="8877"/>
                    </a:cubicBezTo>
                    <a:cubicBezTo>
                      <a:pt x="131" y="8249"/>
                      <a:pt x="435" y="7306"/>
                      <a:pt x="545" y="5473"/>
                    </a:cubicBezTo>
                    <a:cubicBezTo>
                      <a:pt x="676" y="3640"/>
                      <a:pt x="435" y="2462"/>
                      <a:pt x="524" y="1656"/>
                    </a:cubicBezTo>
                    <a:cubicBezTo>
                      <a:pt x="613" y="870"/>
                      <a:pt x="1089" y="498"/>
                      <a:pt x="1089" y="498"/>
                    </a:cubicBezTo>
                    <a:cubicBezTo>
                      <a:pt x="1089" y="498"/>
                      <a:pt x="1246" y="325"/>
                      <a:pt x="1419" y="215"/>
                    </a:cubicBezTo>
                    <a:cubicBezTo>
                      <a:pt x="1529" y="153"/>
                      <a:pt x="1613" y="132"/>
                      <a:pt x="1723" y="105"/>
                    </a:cubicBezTo>
                    <a:close/>
                    <a:moveTo>
                      <a:pt x="1723" y="1"/>
                    </a:moveTo>
                    <a:cubicBezTo>
                      <a:pt x="1592" y="1"/>
                      <a:pt x="1482" y="64"/>
                      <a:pt x="1377" y="132"/>
                    </a:cubicBezTo>
                    <a:cubicBezTo>
                      <a:pt x="1157" y="236"/>
                      <a:pt x="1027" y="414"/>
                      <a:pt x="1006" y="435"/>
                    </a:cubicBezTo>
                    <a:cubicBezTo>
                      <a:pt x="1006" y="435"/>
                      <a:pt x="503" y="828"/>
                      <a:pt x="414" y="1656"/>
                    </a:cubicBezTo>
                    <a:cubicBezTo>
                      <a:pt x="304" y="2488"/>
                      <a:pt x="566" y="3640"/>
                      <a:pt x="435" y="5452"/>
                    </a:cubicBezTo>
                    <a:cubicBezTo>
                      <a:pt x="330" y="7285"/>
                      <a:pt x="0" y="8202"/>
                      <a:pt x="89" y="8877"/>
                    </a:cubicBezTo>
                    <a:cubicBezTo>
                      <a:pt x="131" y="9228"/>
                      <a:pt x="283" y="9427"/>
                      <a:pt x="566" y="9558"/>
                    </a:cubicBezTo>
                    <a:cubicBezTo>
                      <a:pt x="828" y="9689"/>
                      <a:pt x="1220" y="9752"/>
                      <a:pt x="1812" y="9951"/>
                    </a:cubicBezTo>
                    <a:cubicBezTo>
                      <a:pt x="2205" y="10067"/>
                      <a:pt x="2600" y="10114"/>
                      <a:pt x="2962" y="10114"/>
                    </a:cubicBezTo>
                    <a:cubicBezTo>
                      <a:pt x="3142" y="10114"/>
                      <a:pt x="3313" y="10103"/>
                      <a:pt x="3472" y="10082"/>
                    </a:cubicBezTo>
                    <a:cubicBezTo>
                      <a:pt x="3708" y="10056"/>
                      <a:pt x="3907" y="10014"/>
                      <a:pt x="4059" y="9972"/>
                    </a:cubicBezTo>
                    <a:cubicBezTo>
                      <a:pt x="4231" y="9904"/>
                      <a:pt x="4341" y="9862"/>
                      <a:pt x="4410" y="9794"/>
                    </a:cubicBezTo>
                    <a:cubicBezTo>
                      <a:pt x="4472" y="9710"/>
                      <a:pt x="4493" y="9621"/>
                      <a:pt x="4520" y="9490"/>
                    </a:cubicBezTo>
                    <a:cubicBezTo>
                      <a:pt x="4540" y="9338"/>
                      <a:pt x="4561" y="9186"/>
                      <a:pt x="4561" y="8987"/>
                    </a:cubicBezTo>
                    <a:cubicBezTo>
                      <a:pt x="4582" y="8594"/>
                      <a:pt x="4603" y="8092"/>
                      <a:pt x="4650" y="7526"/>
                    </a:cubicBezTo>
                    <a:cubicBezTo>
                      <a:pt x="4755" y="6390"/>
                      <a:pt x="4671" y="5039"/>
                      <a:pt x="4671" y="5039"/>
                    </a:cubicBezTo>
                    <a:cubicBezTo>
                      <a:pt x="4671" y="5039"/>
                      <a:pt x="4624" y="4494"/>
                      <a:pt x="4561" y="3881"/>
                    </a:cubicBezTo>
                    <a:cubicBezTo>
                      <a:pt x="4520" y="3598"/>
                      <a:pt x="4472" y="3274"/>
                      <a:pt x="4410" y="2986"/>
                    </a:cubicBezTo>
                    <a:cubicBezTo>
                      <a:pt x="4341" y="2724"/>
                      <a:pt x="4258" y="2488"/>
                      <a:pt x="4169" y="2357"/>
                    </a:cubicBezTo>
                    <a:cubicBezTo>
                      <a:pt x="3970" y="2116"/>
                      <a:pt x="3556" y="1677"/>
                      <a:pt x="3142" y="1242"/>
                    </a:cubicBezTo>
                    <a:cubicBezTo>
                      <a:pt x="2728" y="828"/>
                      <a:pt x="2294" y="393"/>
                      <a:pt x="2095" y="174"/>
                    </a:cubicBezTo>
                    <a:cubicBezTo>
                      <a:pt x="1985" y="43"/>
                      <a:pt x="1854" y="1"/>
                      <a:pt x="172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991;p46">
                <a:extLst>
                  <a:ext uri="{FF2B5EF4-FFF2-40B4-BE49-F238E27FC236}">
                    <a16:creationId xmlns:a16="http://schemas.microsoft.com/office/drawing/2014/main" id="{D800369E-7B6E-FB83-E25A-FB983EF274B9}"/>
                  </a:ext>
                </a:extLst>
              </p:cNvPr>
              <p:cNvSpPr/>
              <p:nvPr/>
            </p:nvSpPr>
            <p:spPr>
              <a:xfrm>
                <a:off x="1121976" y="1829875"/>
                <a:ext cx="261363" cy="687468"/>
              </a:xfrm>
              <a:custGeom>
                <a:avLst/>
                <a:gdLst/>
                <a:ahLst/>
                <a:cxnLst/>
                <a:rect l="l" t="t" r="r" b="b"/>
                <a:pathLst>
                  <a:path w="1834" h="4824" extrusionOk="0">
                    <a:moveTo>
                      <a:pt x="48" y="1"/>
                    </a:moveTo>
                    <a:lnTo>
                      <a:pt x="1" y="393"/>
                    </a:lnTo>
                    <a:cubicBezTo>
                      <a:pt x="1" y="393"/>
                      <a:pt x="786" y="1179"/>
                      <a:pt x="1247" y="2425"/>
                    </a:cubicBezTo>
                    <a:cubicBezTo>
                      <a:pt x="1703" y="3693"/>
                      <a:pt x="1703" y="4824"/>
                      <a:pt x="1703" y="4824"/>
                    </a:cubicBezTo>
                    <a:lnTo>
                      <a:pt x="1834" y="2535"/>
                    </a:lnTo>
                    <a:lnTo>
                      <a:pt x="1572" y="2404"/>
                    </a:lnTo>
                    <a:lnTo>
                      <a:pt x="1813" y="2163"/>
                    </a:lnTo>
                    <a:cubicBezTo>
                      <a:pt x="1813" y="2163"/>
                      <a:pt x="1441" y="1205"/>
                      <a:pt x="1006" y="613"/>
                    </a:cubicBezTo>
                    <a:cubicBezTo>
                      <a:pt x="545" y="48"/>
                      <a:pt x="48" y="1"/>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992;p46">
                <a:extLst>
                  <a:ext uri="{FF2B5EF4-FFF2-40B4-BE49-F238E27FC236}">
                    <a16:creationId xmlns:a16="http://schemas.microsoft.com/office/drawing/2014/main" id="{2C9AA47E-DDA9-42BB-44B4-8AC58E0BE146}"/>
                  </a:ext>
                </a:extLst>
              </p:cNvPr>
              <p:cNvSpPr/>
              <p:nvPr/>
            </p:nvSpPr>
            <p:spPr>
              <a:xfrm>
                <a:off x="1112998" y="1820896"/>
                <a:ext cx="280032" cy="696446"/>
              </a:xfrm>
              <a:custGeom>
                <a:avLst/>
                <a:gdLst/>
                <a:ahLst/>
                <a:cxnLst/>
                <a:rect l="l" t="t" r="r" b="b"/>
                <a:pathLst>
                  <a:path w="1965" h="4887" extrusionOk="0">
                    <a:moveTo>
                      <a:pt x="174" y="132"/>
                    </a:moveTo>
                    <a:cubicBezTo>
                      <a:pt x="195" y="132"/>
                      <a:pt x="263" y="153"/>
                      <a:pt x="394" y="194"/>
                    </a:cubicBezTo>
                    <a:cubicBezTo>
                      <a:pt x="567" y="283"/>
                      <a:pt x="807" y="435"/>
                      <a:pt x="1027" y="718"/>
                    </a:cubicBezTo>
                    <a:cubicBezTo>
                      <a:pt x="1441" y="1268"/>
                      <a:pt x="1787" y="2158"/>
                      <a:pt x="1813" y="2226"/>
                    </a:cubicBezTo>
                    <a:lnTo>
                      <a:pt x="1525" y="2488"/>
                    </a:lnTo>
                    <a:lnTo>
                      <a:pt x="1834" y="2619"/>
                    </a:lnTo>
                    <a:lnTo>
                      <a:pt x="1745" y="4101"/>
                    </a:lnTo>
                    <a:cubicBezTo>
                      <a:pt x="1703" y="3667"/>
                      <a:pt x="1593" y="3101"/>
                      <a:pt x="1352" y="2467"/>
                    </a:cubicBezTo>
                    <a:cubicBezTo>
                      <a:pt x="917" y="1221"/>
                      <a:pt x="153" y="456"/>
                      <a:pt x="132" y="435"/>
                    </a:cubicBezTo>
                    <a:lnTo>
                      <a:pt x="174" y="132"/>
                    </a:lnTo>
                    <a:close/>
                    <a:moveTo>
                      <a:pt x="64" y="1"/>
                    </a:moveTo>
                    <a:lnTo>
                      <a:pt x="1" y="482"/>
                    </a:lnTo>
                    <a:lnTo>
                      <a:pt x="22" y="482"/>
                    </a:lnTo>
                    <a:cubicBezTo>
                      <a:pt x="22" y="482"/>
                      <a:pt x="807" y="1268"/>
                      <a:pt x="1263" y="2509"/>
                    </a:cubicBezTo>
                    <a:cubicBezTo>
                      <a:pt x="1703" y="3756"/>
                      <a:pt x="1703" y="4866"/>
                      <a:pt x="1703" y="4887"/>
                    </a:cubicBezTo>
                    <a:lnTo>
                      <a:pt x="1813" y="4887"/>
                    </a:lnTo>
                    <a:lnTo>
                      <a:pt x="1965" y="2551"/>
                    </a:lnTo>
                    <a:lnTo>
                      <a:pt x="1724" y="2446"/>
                    </a:lnTo>
                    <a:lnTo>
                      <a:pt x="1944" y="2247"/>
                    </a:lnTo>
                    <a:lnTo>
                      <a:pt x="1944" y="2205"/>
                    </a:lnTo>
                    <a:cubicBezTo>
                      <a:pt x="1944" y="2205"/>
                      <a:pt x="1572" y="1242"/>
                      <a:pt x="1111" y="655"/>
                    </a:cubicBezTo>
                    <a:cubicBezTo>
                      <a:pt x="870" y="352"/>
                      <a:pt x="635" y="194"/>
                      <a:pt x="436" y="111"/>
                    </a:cubicBezTo>
                    <a:cubicBezTo>
                      <a:pt x="263" y="22"/>
                      <a:pt x="132" y="1"/>
                      <a:pt x="13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993;p46">
                <a:extLst>
                  <a:ext uri="{FF2B5EF4-FFF2-40B4-BE49-F238E27FC236}">
                    <a16:creationId xmlns:a16="http://schemas.microsoft.com/office/drawing/2014/main" id="{57AE6B8D-EC67-AEAA-7FFF-BBD4E729FDCD}"/>
                  </a:ext>
                </a:extLst>
              </p:cNvPr>
              <p:cNvSpPr/>
              <p:nvPr/>
            </p:nvSpPr>
            <p:spPr>
              <a:xfrm>
                <a:off x="870440" y="1721707"/>
                <a:ext cx="267349" cy="279890"/>
              </a:xfrm>
              <a:custGeom>
                <a:avLst/>
                <a:gdLst/>
                <a:ahLst/>
                <a:cxnLst/>
                <a:rect l="l" t="t" r="r" b="b"/>
                <a:pathLst>
                  <a:path w="1876" h="1964" extrusionOk="0">
                    <a:moveTo>
                      <a:pt x="457" y="0"/>
                    </a:moveTo>
                    <a:lnTo>
                      <a:pt x="1" y="1000"/>
                    </a:lnTo>
                    <a:cubicBezTo>
                      <a:pt x="1" y="1000"/>
                      <a:pt x="394" y="1440"/>
                      <a:pt x="917" y="1702"/>
                    </a:cubicBezTo>
                    <a:cubicBezTo>
                      <a:pt x="1420" y="1964"/>
                      <a:pt x="1876" y="1964"/>
                      <a:pt x="1876" y="1964"/>
                    </a:cubicBezTo>
                    <a:lnTo>
                      <a:pt x="1855" y="173"/>
                    </a:lnTo>
                    <a:lnTo>
                      <a:pt x="457" y="0"/>
                    </a:ln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994;p46">
                <a:extLst>
                  <a:ext uri="{FF2B5EF4-FFF2-40B4-BE49-F238E27FC236}">
                    <a16:creationId xmlns:a16="http://schemas.microsoft.com/office/drawing/2014/main" id="{1D94A551-A342-2F16-7173-199630FF4CAF}"/>
                  </a:ext>
                </a:extLst>
              </p:cNvPr>
              <p:cNvSpPr/>
              <p:nvPr/>
            </p:nvSpPr>
            <p:spPr>
              <a:xfrm>
                <a:off x="860749" y="1712016"/>
                <a:ext cx="283025" cy="298558"/>
              </a:xfrm>
              <a:custGeom>
                <a:avLst/>
                <a:gdLst/>
                <a:ahLst/>
                <a:cxnLst/>
                <a:rect l="l" t="t" r="r" b="b"/>
                <a:pathLst>
                  <a:path w="1986" h="2095" extrusionOk="0">
                    <a:moveTo>
                      <a:pt x="545" y="131"/>
                    </a:moveTo>
                    <a:lnTo>
                      <a:pt x="1855" y="283"/>
                    </a:lnTo>
                    <a:lnTo>
                      <a:pt x="1881" y="1964"/>
                    </a:lnTo>
                    <a:cubicBezTo>
                      <a:pt x="1792" y="1964"/>
                      <a:pt x="1441" y="1943"/>
                      <a:pt x="1006" y="1723"/>
                    </a:cubicBezTo>
                    <a:cubicBezTo>
                      <a:pt x="525" y="1461"/>
                      <a:pt x="153" y="1068"/>
                      <a:pt x="132" y="1047"/>
                    </a:cubicBezTo>
                    <a:lnTo>
                      <a:pt x="545" y="131"/>
                    </a:lnTo>
                    <a:close/>
                    <a:moveTo>
                      <a:pt x="483" y="0"/>
                    </a:moveTo>
                    <a:lnTo>
                      <a:pt x="1" y="1068"/>
                    </a:lnTo>
                    <a:lnTo>
                      <a:pt x="22" y="1089"/>
                    </a:lnTo>
                    <a:cubicBezTo>
                      <a:pt x="22" y="1089"/>
                      <a:pt x="441" y="1550"/>
                      <a:pt x="938" y="1812"/>
                    </a:cubicBezTo>
                    <a:cubicBezTo>
                      <a:pt x="1462" y="2095"/>
                      <a:pt x="1944" y="2095"/>
                      <a:pt x="1944" y="2095"/>
                    </a:cubicBezTo>
                    <a:lnTo>
                      <a:pt x="1986" y="2095"/>
                    </a:lnTo>
                    <a:lnTo>
                      <a:pt x="1986" y="199"/>
                    </a:lnTo>
                    <a:lnTo>
                      <a:pt x="1923" y="173"/>
                    </a:lnTo>
                    <a:lnTo>
                      <a:pt x="48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995;p46">
                <a:extLst>
                  <a:ext uri="{FF2B5EF4-FFF2-40B4-BE49-F238E27FC236}">
                    <a16:creationId xmlns:a16="http://schemas.microsoft.com/office/drawing/2014/main" id="{64544509-278C-1CE3-8FCF-E7894F9D6233}"/>
                  </a:ext>
                </a:extLst>
              </p:cNvPr>
              <p:cNvSpPr/>
              <p:nvPr/>
            </p:nvSpPr>
            <p:spPr>
              <a:xfrm>
                <a:off x="727215" y="1828165"/>
                <a:ext cx="513606" cy="723523"/>
              </a:xfrm>
              <a:custGeom>
                <a:avLst/>
                <a:gdLst/>
                <a:ahLst/>
                <a:cxnLst/>
                <a:rect l="l" t="t" r="r" b="b"/>
                <a:pathLst>
                  <a:path w="3604" h="5077" extrusionOk="0">
                    <a:moveTo>
                      <a:pt x="876" y="1"/>
                    </a:moveTo>
                    <a:cubicBezTo>
                      <a:pt x="680" y="1"/>
                      <a:pt x="440" y="187"/>
                      <a:pt x="0" y="494"/>
                    </a:cubicBezTo>
                    <a:cubicBezTo>
                      <a:pt x="0" y="494"/>
                      <a:pt x="89" y="562"/>
                      <a:pt x="262" y="604"/>
                    </a:cubicBezTo>
                    <a:cubicBezTo>
                      <a:pt x="414" y="625"/>
                      <a:pt x="854" y="693"/>
                      <a:pt x="1661" y="1521"/>
                    </a:cubicBezTo>
                    <a:cubicBezTo>
                      <a:pt x="2446" y="2327"/>
                      <a:pt x="2556" y="2699"/>
                      <a:pt x="2556" y="2699"/>
                    </a:cubicBezTo>
                    <a:lnTo>
                      <a:pt x="3054" y="2741"/>
                    </a:lnTo>
                    <a:lnTo>
                      <a:pt x="2729" y="2940"/>
                    </a:lnTo>
                    <a:cubicBezTo>
                      <a:pt x="2729" y="2940"/>
                      <a:pt x="2818" y="3092"/>
                      <a:pt x="2949" y="3443"/>
                    </a:cubicBezTo>
                    <a:cubicBezTo>
                      <a:pt x="3101" y="3767"/>
                      <a:pt x="3556" y="5077"/>
                      <a:pt x="3556" y="5077"/>
                    </a:cubicBezTo>
                    <a:cubicBezTo>
                      <a:pt x="3556" y="5077"/>
                      <a:pt x="3603" y="2741"/>
                      <a:pt x="3080" y="1610"/>
                    </a:cubicBezTo>
                    <a:cubicBezTo>
                      <a:pt x="2556" y="473"/>
                      <a:pt x="1200" y="81"/>
                      <a:pt x="959" y="13"/>
                    </a:cubicBezTo>
                    <a:cubicBezTo>
                      <a:pt x="932" y="5"/>
                      <a:pt x="904" y="1"/>
                      <a:pt x="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996;p46">
                <a:extLst>
                  <a:ext uri="{FF2B5EF4-FFF2-40B4-BE49-F238E27FC236}">
                    <a16:creationId xmlns:a16="http://schemas.microsoft.com/office/drawing/2014/main" id="{55AF137A-C238-D4C3-CED0-CC1C49459174}"/>
                  </a:ext>
                </a:extLst>
              </p:cNvPr>
              <p:cNvSpPr/>
              <p:nvPr/>
            </p:nvSpPr>
            <p:spPr>
              <a:xfrm>
                <a:off x="714531" y="1821609"/>
                <a:ext cx="529282" cy="733071"/>
              </a:xfrm>
              <a:custGeom>
                <a:avLst/>
                <a:gdLst/>
                <a:ahLst/>
                <a:cxnLst/>
                <a:rect l="l" t="t" r="r" b="b"/>
                <a:pathLst>
                  <a:path w="3714" h="5144" extrusionOk="0">
                    <a:moveTo>
                      <a:pt x="939" y="106"/>
                    </a:moveTo>
                    <a:cubicBezTo>
                      <a:pt x="970" y="106"/>
                      <a:pt x="999" y="113"/>
                      <a:pt x="1027" y="127"/>
                    </a:cubicBezTo>
                    <a:cubicBezTo>
                      <a:pt x="1268" y="168"/>
                      <a:pt x="2598" y="582"/>
                      <a:pt x="3101" y="1677"/>
                    </a:cubicBezTo>
                    <a:cubicBezTo>
                      <a:pt x="3363" y="2221"/>
                      <a:pt x="3493" y="3096"/>
                      <a:pt x="3535" y="3813"/>
                    </a:cubicBezTo>
                    <a:cubicBezTo>
                      <a:pt x="3582" y="4358"/>
                      <a:pt x="3582" y="4578"/>
                      <a:pt x="3582" y="4772"/>
                    </a:cubicBezTo>
                    <a:cubicBezTo>
                      <a:pt x="3452" y="4426"/>
                      <a:pt x="3211" y="3751"/>
                      <a:pt x="3101" y="3463"/>
                    </a:cubicBezTo>
                    <a:cubicBezTo>
                      <a:pt x="2970" y="3159"/>
                      <a:pt x="2907" y="3028"/>
                      <a:pt x="2907" y="3007"/>
                    </a:cubicBezTo>
                    <a:lnTo>
                      <a:pt x="3321" y="2745"/>
                    </a:lnTo>
                    <a:lnTo>
                      <a:pt x="2687" y="2703"/>
                    </a:lnTo>
                    <a:cubicBezTo>
                      <a:pt x="2687" y="2656"/>
                      <a:pt x="2666" y="2593"/>
                      <a:pt x="2556" y="2441"/>
                    </a:cubicBezTo>
                    <a:cubicBezTo>
                      <a:pt x="2425" y="2242"/>
                      <a:pt x="2184" y="1939"/>
                      <a:pt x="1770" y="1525"/>
                    </a:cubicBezTo>
                    <a:cubicBezTo>
                      <a:pt x="1378" y="1106"/>
                      <a:pt x="1074" y="891"/>
                      <a:pt x="833" y="760"/>
                    </a:cubicBezTo>
                    <a:cubicBezTo>
                      <a:pt x="592" y="629"/>
                      <a:pt x="440" y="608"/>
                      <a:pt x="351" y="582"/>
                    </a:cubicBezTo>
                    <a:cubicBezTo>
                      <a:pt x="288" y="582"/>
                      <a:pt x="241" y="561"/>
                      <a:pt x="199" y="540"/>
                    </a:cubicBezTo>
                    <a:cubicBezTo>
                      <a:pt x="393" y="388"/>
                      <a:pt x="571" y="258"/>
                      <a:pt x="702" y="189"/>
                    </a:cubicBezTo>
                    <a:cubicBezTo>
                      <a:pt x="803" y="134"/>
                      <a:pt x="877" y="106"/>
                      <a:pt x="939" y="106"/>
                    </a:cubicBezTo>
                    <a:close/>
                    <a:moveTo>
                      <a:pt x="969" y="0"/>
                    </a:moveTo>
                    <a:cubicBezTo>
                      <a:pt x="870" y="0"/>
                      <a:pt x="765" y="40"/>
                      <a:pt x="634" y="106"/>
                    </a:cubicBezTo>
                    <a:cubicBezTo>
                      <a:pt x="482" y="189"/>
                      <a:pt x="309" y="320"/>
                      <a:pt x="69" y="498"/>
                    </a:cubicBezTo>
                    <a:lnTo>
                      <a:pt x="0" y="540"/>
                    </a:lnTo>
                    <a:lnTo>
                      <a:pt x="48" y="582"/>
                    </a:lnTo>
                    <a:lnTo>
                      <a:pt x="131" y="629"/>
                    </a:lnTo>
                    <a:cubicBezTo>
                      <a:pt x="178" y="650"/>
                      <a:pt x="241" y="692"/>
                      <a:pt x="330" y="692"/>
                    </a:cubicBezTo>
                    <a:cubicBezTo>
                      <a:pt x="419" y="713"/>
                      <a:pt x="550" y="739"/>
                      <a:pt x="765" y="844"/>
                    </a:cubicBezTo>
                    <a:cubicBezTo>
                      <a:pt x="1006" y="975"/>
                      <a:pt x="1289" y="1195"/>
                      <a:pt x="1702" y="1609"/>
                    </a:cubicBezTo>
                    <a:cubicBezTo>
                      <a:pt x="2095" y="2001"/>
                      <a:pt x="2315" y="2310"/>
                      <a:pt x="2446" y="2483"/>
                    </a:cubicBezTo>
                    <a:cubicBezTo>
                      <a:pt x="2577" y="2677"/>
                      <a:pt x="2598" y="2766"/>
                      <a:pt x="2598" y="2766"/>
                    </a:cubicBezTo>
                    <a:lnTo>
                      <a:pt x="2598" y="2787"/>
                    </a:lnTo>
                    <a:lnTo>
                      <a:pt x="2970" y="2834"/>
                    </a:lnTo>
                    <a:lnTo>
                      <a:pt x="2750" y="2965"/>
                    </a:lnTo>
                    <a:lnTo>
                      <a:pt x="2776" y="3007"/>
                    </a:lnTo>
                    <a:cubicBezTo>
                      <a:pt x="2776" y="3007"/>
                      <a:pt x="2839" y="3159"/>
                      <a:pt x="2991" y="3510"/>
                    </a:cubicBezTo>
                    <a:cubicBezTo>
                      <a:pt x="3122" y="3834"/>
                      <a:pt x="3582" y="5144"/>
                      <a:pt x="3582" y="5144"/>
                    </a:cubicBezTo>
                    <a:lnTo>
                      <a:pt x="3713" y="5123"/>
                    </a:lnTo>
                    <a:cubicBezTo>
                      <a:pt x="3713" y="5123"/>
                      <a:pt x="3713" y="4536"/>
                      <a:pt x="3645" y="3813"/>
                    </a:cubicBezTo>
                    <a:cubicBezTo>
                      <a:pt x="3603" y="3070"/>
                      <a:pt x="3472" y="2200"/>
                      <a:pt x="3211" y="1630"/>
                    </a:cubicBezTo>
                    <a:cubicBezTo>
                      <a:pt x="2687" y="477"/>
                      <a:pt x="1289" y="59"/>
                      <a:pt x="1074" y="17"/>
                    </a:cubicBezTo>
                    <a:cubicBezTo>
                      <a:pt x="1039" y="5"/>
                      <a:pt x="1004" y="0"/>
                      <a:pt x="9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997;p46">
                <a:extLst>
                  <a:ext uri="{FF2B5EF4-FFF2-40B4-BE49-F238E27FC236}">
                    <a16:creationId xmlns:a16="http://schemas.microsoft.com/office/drawing/2014/main" id="{2C47C7D6-3514-3FDC-7C69-78DF31A206DA}"/>
                  </a:ext>
                </a:extLst>
              </p:cNvPr>
              <p:cNvSpPr/>
              <p:nvPr/>
            </p:nvSpPr>
            <p:spPr>
              <a:xfrm>
                <a:off x="870440" y="1783558"/>
                <a:ext cx="283025" cy="163316"/>
              </a:xfrm>
              <a:custGeom>
                <a:avLst/>
                <a:gdLst/>
                <a:ahLst/>
                <a:cxnLst/>
                <a:rect l="l" t="t" r="r" b="b"/>
                <a:pathLst>
                  <a:path w="1986" h="1146" extrusionOk="0">
                    <a:moveTo>
                      <a:pt x="242" y="1"/>
                    </a:moveTo>
                    <a:lnTo>
                      <a:pt x="1" y="394"/>
                    </a:lnTo>
                    <a:cubicBezTo>
                      <a:pt x="1" y="394"/>
                      <a:pt x="828" y="896"/>
                      <a:pt x="1069" y="1069"/>
                    </a:cubicBezTo>
                    <a:cubicBezTo>
                      <a:pt x="1157" y="1127"/>
                      <a:pt x="1222" y="1146"/>
                      <a:pt x="1270" y="1146"/>
                    </a:cubicBezTo>
                    <a:cubicBezTo>
                      <a:pt x="1366" y="1146"/>
                      <a:pt x="1394" y="1069"/>
                      <a:pt x="1394" y="1069"/>
                    </a:cubicBezTo>
                    <a:lnTo>
                      <a:pt x="1352" y="786"/>
                    </a:lnTo>
                    <a:lnTo>
                      <a:pt x="1986" y="1027"/>
                    </a:lnTo>
                    <a:lnTo>
                      <a:pt x="1986" y="1027"/>
                    </a:lnTo>
                    <a:lnTo>
                      <a:pt x="1373" y="525"/>
                    </a:lnTo>
                    <a:cubicBezTo>
                      <a:pt x="1373" y="525"/>
                      <a:pt x="718" y="284"/>
                      <a:pt x="436" y="242"/>
                    </a:cubicBezTo>
                    <a:cubicBezTo>
                      <a:pt x="174" y="221"/>
                      <a:pt x="24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998;p46">
                <a:extLst>
                  <a:ext uri="{FF2B5EF4-FFF2-40B4-BE49-F238E27FC236}">
                    <a16:creationId xmlns:a16="http://schemas.microsoft.com/office/drawing/2014/main" id="{4D4DCA02-FF0E-0CC9-913F-87C0EA1E3489}"/>
                  </a:ext>
                </a:extLst>
              </p:cNvPr>
              <p:cNvSpPr/>
              <p:nvPr/>
            </p:nvSpPr>
            <p:spPr>
              <a:xfrm>
                <a:off x="857757" y="1780565"/>
                <a:ext cx="298701" cy="174717"/>
              </a:xfrm>
              <a:custGeom>
                <a:avLst/>
                <a:gdLst/>
                <a:ahLst/>
                <a:cxnLst/>
                <a:rect l="l" t="t" r="r" b="b"/>
                <a:pathLst>
                  <a:path w="2096" h="1226" extrusionOk="0">
                    <a:moveTo>
                      <a:pt x="305" y="174"/>
                    </a:moveTo>
                    <a:cubicBezTo>
                      <a:pt x="331" y="242"/>
                      <a:pt x="394" y="305"/>
                      <a:pt x="525" y="326"/>
                    </a:cubicBezTo>
                    <a:cubicBezTo>
                      <a:pt x="656" y="347"/>
                      <a:pt x="896" y="415"/>
                      <a:pt x="1090" y="477"/>
                    </a:cubicBezTo>
                    <a:cubicBezTo>
                      <a:pt x="1289" y="546"/>
                      <a:pt x="1441" y="587"/>
                      <a:pt x="1441" y="587"/>
                    </a:cubicBezTo>
                    <a:lnTo>
                      <a:pt x="1771" y="870"/>
                    </a:lnTo>
                    <a:lnTo>
                      <a:pt x="1378" y="718"/>
                    </a:lnTo>
                    <a:lnTo>
                      <a:pt x="1420" y="1069"/>
                    </a:lnTo>
                    <a:cubicBezTo>
                      <a:pt x="1420" y="1069"/>
                      <a:pt x="1420" y="1090"/>
                      <a:pt x="1399" y="1111"/>
                    </a:cubicBezTo>
                    <a:cubicBezTo>
                      <a:pt x="1392" y="1111"/>
                      <a:pt x="1380" y="1113"/>
                      <a:pt x="1363" y="1113"/>
                    </a:cubicBezTo>
                    <a:cubicBezTo>
                      <a:pt x="1328" y="1113"/>
                      <a:pt x="1273" y="1104"/>
                      <a:pt x="1200" y="1048"/>
                    </a:cubicBezTo>
                    <a:cubicBezTo>
                      <a:pt x="959" y="870"/>
                      <a:pt x="221" y="436"/>
                      <a:pt x="153" y="394"/>
                    </a:cubicBezTo>
                    <a:lnTo>
                      <a:pt x="305" y="174"/>
                    </a:lnTo>
                    <a:close/>
                    <a:moveTo>
                      <a:pt x="284" y="1"/>
                    </a:moveTo>
                    <a:lnTo>
                      <a:pt x="1" y="436"/>
                    </a:lnTo>
                    <a:lnTo>
                      <a:pt x="43" y="456"/>
                    </a:lnTo>
                    <a:cubicBezTo>
                      <a:pt x="43" y="456"/>
                      <a:pt x="875" y="980"/>
                      <a:pt x="1137" y="1132"/>
                    </a:cubicBezTo>
                    <a:cubicBezTo>
                      <a:pt x="1218" y="1200"/>
                      <a:pt x="1291" y="1226"/>
                      <a:pt x="1350" y="1226"/>
                    </a:cubicBezTo>
                    <a:cubicBezTo>
                      <a:pt x="1386" y="1226"/>
                      <a:pt x="1417" y="1216"/>
                      <a:pt x="1441" y="1200"/>
                    </a:cubicBezTo>
                    <a:cubicBezTo>
                      <a:pt x="1509" y="1179"/>
                      <a:pt x="1530" y="1090"/>
                      <a:pt x="1530" y="1090"/>
                    </a:cubicBezTo>
                    <a:lnTo>
                      <a:pt x="1509" y="896"/>
                    </a:lnTo>
                    <a:lnTo>
                      <a:pt x="2054" y="1090"/>
                    </a:lnTo>
                    <a:lnTo>
                      <a:pt x="2096" y="1001"/>
                    </a:lnTo>
                    <a:lnTo>
                      <a:pt x="1483" y="504"/>
                    </a:lnTo>
                    <a:cubicBezTo>
                      <a:pt x="1483" y="504"/>
                      <a:pt x="1331" y="436"/>
                      <a:pt x="1116" y="373"/>
                    </a:cubicBezTo>
                    <a:cubicBezTo>
                      <a:pt x="917" y="305"/>
                      <a:pt x="697" y="216"/>
                      <a:pt x="546" y="216"/>
                    </a:cubicBezTo>
                    <a:cubicBezTo>
                      <a:pt x="415" y="195"/>
                      <a:pt x="394" y="153"/>
                      <a:pt x="394" y="132"/>
                    </a:cubicBezTo>
                    <a:cubicBezTo>
                      <a:pt x="373" y="85"/>
                      <a:pt x="394" y="43"/>
                      <a:pt x="394" y="43"/>
                    </a:cubicBezTo>
                    <a:lnTo>
                      <a:pt x="2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999;p46">
                <a:extLst>
                  <a:ext uri="{FF2B5EF4-FFF2-40B4-BE49-F238E27FC236}">
                    <a16:creationId xmlns:a16="http://schemas.microsoft.com/office/drawing/2014/main" id="{F5D88154-4AFB-3193-55B9-63D91F0494D3}"/>
                  </a:ext>
                </a:extLst>
              </p:cNvPr>
              <p:cNvSpPr/>
              <p:nvPr/>
            </p:nvSpPr>
            <p:spPr>
              <a:xfrm>
                <a:off x="1137652" y="1829875"/>
                <a:ext cx="77810" cy="90494"/>
              </a:xfrm>
              <a:custGeom>
                <a:avLst/>
                <a:gdLst/>
                <a:ahLst/>
                <a:cxnLst/>
                <a:rect l="l" t="t" r="r" b="b"/>
                <a:pathLst>
                  <a:path w="546" h="635" extrusionOk="0">
                    <a:moveTo>
                      <a:pt x="1" y="1"/>
                    </a:moveTo>
                    <a:lnTo>
                      <a:pt x="1" y="634"/>
                    </a:lnTo>
                    <a:lnTo>
                      <a:pt x="545" y="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000;p46">
                <a:extLst>
                  <a:ext uri="{FF2B5EF4-FFF2-40B4-BE49-F238E27FC236}">
                    <a16:creationId xmlns:a16="http://schemas.microsoft.com/office/drawing/2014/main" id="{EE72B50B-6317-B95E-2F4D-479B0DAAA678}"/>
                  </a:ext>
                </a:extLst>
              </p:cNvPr>
              <p:cNvSpPr/>
              <p:nvPr/>
            </p:nvSpPr>
            <p:spPr>
              <a:xfrm>
                <a:off x="1128674" y="1811205"/>
                <a:ext cx="102465" cy="118853"/>
              </a:xfrm>
              <a:custGeom>
                <a:avLst/>
                <a:gdLst/>
                <a:ahLst/>
                <a:cxnLst/>
                <a:rect l="l" t="t" r="r" b="b"/>
                <a:pathLst>
                  <a:path w="719" h="834" extrusionOk="0">
                    <a:moveTo>
                      <a:pt x="132" y="289"/>
                    </a:moveTo>
                    <a:lnTo>
                      <a:pt x="477" y="655"/>
                    </a:lnTo>
                    <a:lnTo>
                      <a:pt x="132" y="702"/>
                    </a:lnTo>
                    <a:lnTo>
                      <a:pt x="132" y="289"/>
                    </a:lnTo>
                    <a:close/>
                    <a:moveTo>
                      <a:pt x="1" y="1"/>
                    </a:moveTo>
                    <a:lnTo>
                      <a:pt x="22" y="833"/>
                    </a:lnTo>
                    <a:lnTo>
                      <a:pt x="85" y="812"/>
                    </a:lnTo>
                    <a:lnTo>
                      <a:pt x="718" y="723"/>
                    </a:lnTo>
                    <a:lnTo>
                      <a:pt x="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001;p46">
                <a:extLst>
                  <a:ext uri="{FF2B5EF4-FFF2-40B4-BE49-F238E27FC236}">
                    <a16:creationId xmlns:a16="http://schemas.microsoft.com/office/drawing/2014/main" id="{F32F42C2-F5F5-53B6-9BDA-3100715E7B08}"/>
                  </a:ext>
                </a:extLst>
              </p:cNvPr>
              <p:cNvSpPr/>
              <p:nvPr/>
            </p:nvSpPr>
            <p:spPr>
              <a:xfrm>
                <a:off x="755575" y="2856114"/>
                <a:ext cx="294996" cy="311384"/>
              </a:xfrm>
              <a:custGeom>
                <a:avLst/>
                <a:gdLst/>
                <a:ahLst/>
                <a:cxnLst/>
                <a:rect l="l" t="t" r="r" b="b"/>
                <a:pathLst>
                  <a:path w="2070" h="2185" extrusionOk="0">
                    <a:moveTo>
                      <a:pt x="236" y="0"/>
                    </a:moveTo>
                    <a:lnTo>
                      <a:pt x="0" y="1357"/>
                    </a:lnTo>
                    <a:cubicBezTo>
                      <a:pt x="0" y="1357"/>
                      <a:pt x="21" y="2032"/>
                      <a:pt x="786" y="2163"/>
                    </a:cubicBezTo>
                    <a:cubicBezTo>
                      <a:pt x="867" y="2178"/>
                      <a:pt x="945" y="2185"/>
                      <a:pt x="1020" y="2185"/>
                    </a:cubicBezTo>
                    <a:cubicBezTo>
                      <a:pt x="1606" y="2185"/>
                      <a:pt x="1985" y="1772"/>
                      <a:pt x="1985" y="1618"/>
                    </a:cubicBezTo>
                    <a:cubicBezTo>
                      <a:pt x="2006" y="1419"/>
                      <a:pt x="2069" y="241"/>
                      <a:pt x="2069" y="241"/>
                    </a:cubicBezTo>
                    <a:lnTo>
                      <a:pt x="2069" y="241"/>
                    </a:lnTo>
                    <a:cubicBezTo>
                      <a:pt x="2069" y="241"/>
                      <a:pt x="1997" y="244"/>
                      <a:pt x="1880" y="244"/>
                    </a:cubicBezTo>
                    <a:cubicBezTo>
                      <a:pt x="1520" y="244"/>
                      <a:pt x="729" y="217"/>
                      <a:pt x="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002;p46">
                <a:extLst>
                  <a:ext uri="{FF2B5EF4-FFF2-40B4-BE49-F238E27FC236}">
                    <a16:creationId xmlns:a16="http://schemas.microsoft.com/office/drawing/2014/main" id="{CBE3E10E-AE51-E028-F4DB-8813690D7D1B}"/>
                  </a:ext>
                </a:extLst>
              </p:cNvPr>
              <p:cNvSpPr/>
              <p:nvPr/>
            </p:nvSpPr>
            <p:spPr>
              <a:xfrm>
                <a:off x="745884" y="2847136"/>
                <a:ext cx="314377" cy="329198"/>
              </a:xfrm>
              <a:custGeom>
                <a:avLst/>
                <a:gdLst/>
                <a:ahLst/>
                <a:cxnLst/>
                <a:rect l="l" t="t" r="r" b="b"/>
                <a:pathLst>
                  <a:path w="2206" h="2310" extrusionOk="0">
                    <a:moveTo>
                      <a:pt x="351" y="131"/>
                    </a:moveTo>
                    <a:cubicBezTo>
                      <a:pt x="676" y="262"/>
                      <a:pt x="1116" y="325"/>
                      <a:pt x="1461" y="351"/>
                    </a:cubicBezTo>
                    <a:cubicBezTo>
                      <a:pt x="1812" y="372"/>
                      <a:pt x="2053" y="372"/>
                      <a:pt x="2095" y="372"/>
                    </a:cubicBezTo>
                    <a:cubicBezTo>
                      <a:pt x="2074" y="456"/>
                      <a:pt x="2006" y="1503"/>
                      <a:pt x="2006" y="1681"/>
                    </a:cubicBezTo>
                    <a:cubicBezTo>
                      <a:pt x="2006" y="1702"/>
                      <a:pt x="1985" y="1744"/>
                      <a:pt x="1922" y="1812"/>
                    </a:cubicBezTo>
                    <a:cubicBezTo>
                      <a:pt x="1875" y="1875"/>
                      <a:pt x="1791" y="1964"/>
                      <a:pt x="1681" y="2027"/>
                    </a:cubicBezTo>
                    <a:cubicBezTo>
                      <a:pt x="1517" y="2118"/>
                      <a:pt x="1295" y="2195"/>
                      <a:pt x="1039" y="2195"/>
                    </a:cubicBezTo>
                    <a:cubicBezTo>
                      <a:pt x="986" y="2195"/>
                      <a:pt x="931" y="2191"/>
                      <a:pt x="875" y="2184"/>
                    </a:cubicBezTo>
                    <a:cubicBezTo>
                      <a:pt x="503" y="2116"/>
                      <a:pt x="330" y="1922"/>
                      <a:pt x="220" y="1744"/>
                    </a:cubicBezTo>
                    <a:cubicBezTo>
                      <a:pt x="131" y="1572"/>
                      <a:pt x="110" y="1420"/>
                      <a:pt x="110" y="1420"/>
                    </a:cubicBezTo>
                    <a:lnTo>
                      <a:pt x="351" y="131"/>
                    </a:lnTo>
                    <a:close/>
                    <a:moveTo>
                      <a:pt x="262" y="0"/>
                    </a:moveTo>
                    <a:lnTo>
                      <a:pt x="241" y="63"/>
                    </a:lnTo>
                    <a:lnTo>
                      <a:pt x="0" y="1420"/>
                    </a:lnTo>
                    <a:cubicBezTo>
                      <a:pt x="0" y="1420"/>
                      <a:pt x="0" y="1613"/>
                      <a:pt x="131" y="1812"/>
                    </a:cubicBezTo>
                    <a:cubicBezTo>
                      <a:pt x="241" y="2006"/>
                      <a:pt x="461" y="2226"/>
                      <a:pt x="854" y="2289"/>
                    </a:cubicBezTo>
                    <a:cubicBezTo>
                      <a:pt x="931" y="2303"/>
                      <a:pt x="1006" y="2310"/>
                      <a:pt x="1078" y="2310"/>
                    </a:cubicBezTo>
                    <a:cubicBezTo>
                      <a:pt x="1347" y="2310"/>
                      <a:pt x="1575" y="2219"/>
                      <a:pt x="1744" y="2116"/>
                    </a:cubicBezTo>
                    <a:cubicBezTo>
                      <a:pt x="1854" y="2053"/>
                      <a:pt x="1943" y="1964"/>
                      <a:pt x="2006" y="1896"/>
                    </a:cubicBezTo>
                    <a:cubicBezTo>
                      <a:pt x="2074" y="1812"/>
                      <a:pt x="2116" y="1744"/>
                      <a:pt x="2116" y="1681"/>
                    </a:cubicBezTo>
                    <a:cubicBezTo>
                      <a:pt x="2137" y="1482"/>
                      <a:pt x="2205" y="304"/>
                      <a:pt x="2205" y="304"/>
                    </a:cubicBezTo>
                    <a:lnTo>
                      <a:pt x="2205" y="262"/>
                    </a:lnTo>
                    <a:lnTo>
                      <a:pt x="2137" y="262"/>
                    </a:lnTo>
                    <a:cubicBezTo>
                      <a:pt x="2137" y="262"/>
                      <a:pt x="1854" y="262"/>
                      <a:pt x="1482" y="241"/>
                    </a:cubicBezTo>
                    <a:cubicBezTo>
                      <a:pt x="1090" y="220"/>
                      <a:pt x="634" y="152"/>
                      <a:pt x="330" y="21"/>
                    </a:cubicBezTo>
                    <a:lnTo>
                      <a:pt x="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003;p46">
                <a:extLst>
                  <a:ext uri="{FF2B5EF4-FFF2-40B4-BE49-F238E27FC236}">
                    <a16:creationId xmlns:a16="http://schemas.microsoft.com/office/drawing/2014/main" id="{407B9CA6-1624-B9D6-676B-61CEB9221399}"/>
                  </a:ext>
                </a:extLst>
              </p:cNvPr>
              <p:cNvSpPr/>
              <p:nvPr/>
            </p:nvSpPr>
            <p:spPr>
              <a:xfrm>
                <a:off x="639854" y="1026384"/>
                <a:ext cx="715828" cy="754733"/>
              </a:xfrm>
              <a:custGeom>
                <a:avLst/>
                <a:gdLst/>
                <a:ahLst/>
                <a:cxnLst/>
                <a:rect l="l" t="t" r="r" b="b"/>
                <a:pathLst>
                  <a:path w="5023" h="5296" extrusionOk="0">
                    <a:moveTo>
                      <a:pt x="2352" y="0"/>
                    </a:moveTo>
                    <a:cubicBezTo>
                      <a:pt x="1693" y="0"/>
                      <a:pt x="1125" y="297"/>
                      <a:pt x="985" y="580"/>
                    </a:cubicBezTo>
                    <a:cubicBezTo>
                      <a:pt x="833" y="951"/>
                      <a:pt x="1027" y="2214"/>
                      <a:pt x="1027" y="2214"/>
                    </a:cubicBezTo>
                    <a:cubicBezTo>
                      <a:pt x="1027" y="2214"/>
                      <a:pt x="853" y="2137"/>
                      <a:pt x="640" y="2137"/>
                    </a:cubicBezTo>
                    <a:cubicBezTo>
                      <a:pt x="534" y="2137"/>
                      <a:pt x="418" y="2156"/>
                      <a:pt x="310" y="2214"/>
                    </a:cubicBezTo>
                    <a:cubicBezTo>
                      <a:pt x="1" y="2392"/>
                      <a:pt x="132" y="2936"/>
                      <a:pt x="373" y="3088"/>
                    </a:cubicBezTo>
                    <a:cubicBezTo>
                      <a:pt x="471" y="3150"/>
                      <a:pt x="606" y="3169"/>
                      <a:pt x="731" y="3169"/>
                    </a:cubicBezTo>
                    <a:cubicBezTo>
                      <a:pt x="913" y="3169"/>
                      <a:pt x="1074" y="3130"/>
                      <a:pt x="1074" y="3130"/>
                    </a:cubicBezTo>
                    <a:lnTo>
                      <a:pt x="1074" y="3130"/>
                    </a:lnTo>
                    <a:lnTo>
                      <a:pt x="1048" y="3240"/>
                    </a:lnTo>
                    <a:cubicBezTo>
                      <a:pt x="1048" y="3240"/>
                      <a:pt x="1095" y="4308"/>
                      <a:pt x="1834" y="4879"/>
                    </a:cubicBezTo>
                    <a:cubicBezTo>
                      <a:pt x="2189" y="5150"/>
                      <a:pt x="2720" y="5296"/>
                      <a:pt x="3227" y="5296"/>
                    </a:cubicBezTo>
                    <a:cubicBezTo>
                      <a:pt x="3780" y="5296"/>
                      <a:pt x="4304" y="5122"/>
                      <a:pt x="4541" y="4748"/>
                    </a:cubicBezTo>
                    <a:cubicBezTo>
                      <a:pt x="5023" y="4005"/>
                      <a:pt x="4871" y="3350"/>
                      <a:pt x="4824" y="2847"/>
                    </a:cubicBezTo>
                    <a:cubicBezTo>
                      <a:pt x="4761" y="2365"/>
                      <a:pt x="4714" y="1475"/>
                      <a:pt x="4761" y="993"/>
                    </a:cubicBezTo>
                    <a:cubicBezTo>
                      <a:pt x="4761" y="993"/>
                      <a:pt x="4782" y="862"/>
                      <a:pt x="4693" y="773"/>
                    </a:cubicBezTo>
                    <a:cubicBezTo>
                      <a:pt x="4609" y="690"/>
                      <a:pt x="4609" y="752"/>
                      <a:pt x="4258" y="642"/>
                    </a:cubicBezTo>
                    <a:cubicBezTo>
                      <a:pt x="3907" y="533"/>
                      <a:pt x="3714" y="271"/>
                      <a:pt x="2839" y="56"/>
                    </a:cubicBezTo>
                    <a:cubicBezTo>
                      <a:pt x="2675" y="17"/>
                      <a:pt x="2511" y="0"/>
                      <a:pt x="2352"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004;p46">
                <a:extLst>
                  <a:ext uri="{FF2B5EF4-FFF2-40B4-BE49-F238E27FC236}">
                    <a16:creationId xmlns:a16="http://schemas.microsoft.com/office/drawing/2014/main" id="{14D336BB-9049-5281-80A0-2A47D3236FFB}"/>
                  </a:ext>
                </a:extLst>
              </p:cNvPr>
              <p:cNvSpPr/>
              <p:nvPr/>
            </p:nvSpPr>
            <p:spPr>
              <a:xfrm>
                <a:off x="646552" y="1018545"/>
                <a:ext cx="718108" cy="771122"/>
              </a:xfrm>
              <a:custGeom>
                <a:avLst/>
                <a:gdLst/>
                <a:ahLst/>
                <a:cxnLst/>
                <a:rect l="l" t="t" r="r" b="b"/>
                <a:pathLst>
                  <a:path w="5039" h="5411" extrusionOk="0">
                    <a:moveTo>
                      <a:pt x="2179" y="111"/>
                    </a:moveTo>
                    <a:cubicBezTo>
                      <a:pt x="2378" y="111"/>
                      <a:pt x="2572" y="132"/>
                      <a:pt x="2792" y="174"/>
                    </a:cubicBezTo>
                    <a:cubicBezTo>
                      <a:pt x="3646" y="373"/>
                      <a:pt x="3840" y="635"/>
                      <a:pt x="4190" y="766"/>
                    </a:cubicBezTo>
                    <a:cubicBezTo>
                      <a:pt x="4363" y="807"/>
                      <a:pt x="4473" y="828"/>
                      <a:pt x="4515" y="828"/>
                    </a:cubicBezTo>
                    <a:cubicBezTo>
                      <a:pt x="4562" y="849"/>
                      <a:pt x="4562" y="828"/>
                      <a:pt x="4604" y="876"/>
                    </a:cubicBezTo>
                    <a:cubicBezTo>
                      <a:pt x="4667" y="938"/>
                      <a:pt x="4646" y="1048"/>
                      <a:pt x="4646" y="1048"/>
                    </a:cubicBezTo>
                    <a:cubicBezTo>
                      <a:pt x="4604" y="1551"/>
                      <a:pt x="4667" y="2420"/>
                      <a:pt x="4714" y="2923"/>
                    </a:cubicBezTo>
                    <a:cubicBezTo>
                      <a:pt x="4777" y="3405"/>
                      <a:pt x="4908" y="4039"/>
                      <a:pt x="4452" y="4756"/>
                    </a:cubicBezTo>
                    <a:cubicBezTo>
                      <a:pt x="4232" y="5107"/>
                      <a:pt x="3777" y="5280"/>
                      <a:pt x="3253" y="5301"/>
                    </a:cubicBezTo>
                    <a:cubicBezTo>
                      <a:pt x="2729" y="5301"/>
                      <a:pt x="2179" y="5149"/>
                      <a:pt x="1834" y="4887"/>
                    </a:cubicBezTo>
                    <a:cubicBezTo>
                      <a:pt x="1111" y="4321"/>
                      <a:pt x="1048" y="3295"/>
                      <a:pt x="1048" y="3295"/>
                    </a:cubicBezTo>
                    <a:lnTo>
                      <a:pt x="1090" y="3101"/>
                    </a:lnTo>
                    <a:lnTo>
                      <a:pt x="1001" y="3122"/>
                    </a:lnTo>
                    <a:cubicBezTo>
                      <a:pt x="1001" y="3122"/>
                      <a:pt x="896" y="3164"/>
                      <a:pt x="765" y="3164"/>
                    </a:cubicBezTo>
                    <a:cubicBezTo>
                      <a:pt x="608" y="3164"/>
                      <a:pt x="456" y="3164"/>
                      <a:pt x="347" y="3101"/>
                    </a:cubicBezTo>
                    <a:cubicBezTo>
                      <a:pt x="263" y="3033"/>
                      <a:pt x="174" y="2881"/>
                      <a:pt x="153" y="2708"/>
                    </a:cubicBezTo>
                    <a:cubicBezTo>
                      <a:pt x="132" y="2551"/>
                      <a:pt x="174" y="2399"/>
                      <a:pt x="305" y="2316"/>
                    </a:cubicBezTo>
                    <a:cubicBezTo>
                      <a:pt x="391" y="2268"/>
                      <a:pt x="486" y="2251"/>
                      <a:pt x="576" y="2251"/>
                    </a:cubicBezTo>
                    <a:cubicBezTo>
                      <a:pt x="780" y="2251"/>
                      <a:pt x="959" y="2337"/>
                      <a:pt x="959" y="2337"/>
                    </a:cubicBezTo>
                    <a:lnTo>
                      <a:pt x="1069" y="2379"/>
                    </a:lnTo>
                    <a:lnTo>
                      <a:pt x="1048" y="2269"/>
                    </a:lnTo>
                    <a:cubicBezTo>
                      <a:pt x="1048" y="2269"/>
                      <a:pt x="1001" y="1965"/>
                      <a:pt x="959" y="1593"/>
                    </a:cubicBezTo>
                    <a:cubicBezTo>
                      <a:pt x="959" y="1420"/>
                      <a:pt x="938" y="1221"/>
                      <a:pt x="938" y="1048"/>
                    </a:cubicBezTo>
                    <a:cubicBezTo>
                      <a:pt x="938" y="896"/>
                      <a:pt x="959" y="745"/>
                      <a:pt x="1001" y="656"/>
                    </a:cubicBezTo>
                    <a:cubicBezTo>
                      <a:pt x="1069" y="504"/>
                      <a:pt x="1310" y="326"/>
                      <a:pt x="1635" y="221"/>
                    </a:cubicBezTo>
                    <a:cubicBezTo>
                      <a:pt x="1787" y="174"/>
                      <a:pt x="1986" y="132"/>
                      <a:pt x="2179" y="111"/>
                    </a:cubicBezTo>
                    <a:close/>
                    <a:moveTo>
                      <a:pt x="2158" y="1"/>
                    </a:moveTo>
                    <a:cubicBezTo>
                      <a:pt x="1965" y="22"/>
                      <a:pt x="1766" y="64"/>
                      <a:pt x="1593" y="111"/>
                    </a:cubicBezTo>
                    <a:cubicBezTo>
                      <a:pt x="1242" y="221"/>
                      <a:pt x="980" y="415"/>
                      <a:pt x="896" y="614"/>
                    </a:cubicBezTo>
                    <a:cubicBezTo>
                      <a:pt x="849" y="718"/>
                      <a:pt x="828" y="876"/>
                      <a:pt x="828" y="1048"/>
                    </a:cubicBezTo>
                    <a:cubicBezTo>
                      <a:pt x="828" y="1221"/>
                      <a:pt x="828" y="1420"/>
                      <a:pt x="849" y="1593"/>
                    </a:cubicBezTo>
                    <a:cubicBezTo>
                      <a:pt x="870" y="1923"/>
                      <a:pt x="917" y="2138"/>
                      <a:pt x="917" y="2206"/>
                    </a:cubicBezTo>
                    <a:cubicBezTo>
                      <a:pt x="853" y="2178"/>
                      <a:pt x="730" y="2131"/>
                      <a:pt x="582" y="2131"/>
                    </a:cubicBezTo>
                    <a:cubicBezTo>
                      <a:pt x="477" y="2131"/>
                      <a:pt x="359" y="2155"/>
                      <a:pt x="242" y="2227"/>
                    </a:cubicBezTo>
                    <a:cubicBezTo>
                      <a:pt x="64" y="2337"/>
                      <a:pt x="1" y="2530"/>
                      <a:pt x="43" y="2729"/>
                    </a:cubicBezTo>
                    <a:cubicBezTo>
                      <a:pt x="64" y="2923"/>
                      <a:pt x="153" y="3101"/>
                      <a:pt x="305" y="3185"/>
                    </a:cubicBezTo>
                    <a:cubicBezTo>
                      <a:pt x="405" y="3253"/>
                      <a:pt x="530" y="3282"/>
                      <a:pt x="654" y="3282"/>
                    </a:cubicBezTo>
                    <a:cubicBezTo>
                      <a:pt x="691" y="3282"/>
                      <a:pt x="729" y="3279"/>
                      <a:pt x="765" y="3274"/>
                    </a:cubicBezTo>
                    <a:cubicBezTo>
                      <a:pt x="870" y="3274"/>
                      <a:pt x="896" y="3253"/>
                      <a:pt x="938" y="3253"/>
                    </a:cubicBezTo>
                    <a:lnTo>
                      <a:pt x="938" y="3274"/>
                    </a:lnTo>
                    <a:lnTo>
                      <a:pt x="938" y="3295"/>
                    </a:lnTo>
                    <a:cubicBezTo>
                      <a:pt x="938" y="3295"/>
                      <a:pt x="980" y="4384"/>
                      <a:pt x="1766" y="4976"/>
                    </a:cubicBezTo>
                    <a:cubicBezTo>
                      <a:pt x="2138" y="5259"/>
                      <a:pt x="2703" y="5411"/>
                      <a:pt x="3253" y="5411"/>
                    </a:cubicBezTo>
                    <a:cubicBezTo>
                      <a:pt x="3798" y="5390"/>
                      <a:pt x="4300" y="5217"/>
                      <a:pt x="4562" y="4824"/>
                    </a:cubicBezTo>
                    <a:cubicBezTo>
                      <a:pt x="5039" y="4081"/>
                      <a:pt x="4887" y="3384"/>
                      <a:pt x="4824" y="2902"/>
                    </a:cubicBezTo>
                    <a:cubicBezTo>
                      <a:pt x="4777" y="2420"/>
                      <a:pt x="4714" y="1530"/>
                      <a:pt x="4777" y="1048"/>
                    </a:cubicBezTo>
                    <a:lnTo>
                      <a:pt x="4777" y="1048"/>
                    </a:lnTo>
                    <a:lnTo>
                      <a:pt x="4777" y="1069"/>
                    </a:lnTo>
                    <a:cubicBezTo>
                      <a:pt x="4777" y="1069"/>
                      <a:pt x="4798" y="896"/>
                      <a:pt x="4693" y="787"/>
                    </a:cubicBezTo>
                    <a:cubicBezTo>
                      <a:pt x="4625" y="745"/>
                      <a:pt x="4583" y="718"/>
                      <a:pt x="4536" y="718"/>
                    </a:cubicBezTo>
                    <a:cubicBezTo>
                      <a:pt x="4473" y="718"/>
                      <a:pt x="4405" y="697"/>
                      <a:pt x="4232" y="656"/>
                    </a:cubicBezTo>
                    <a:cubicBezTo>
                      <a:pt x="3908" y="546"/>
                      <a:pt x="3688" y="263"/>
                      <a:pt x="2813" y="64"/>
                    </a:cubicBezTo>
                    <a:cubicBezTo>
                      <a:pt x="2598" y="1"/>
                      <a:pt x="2378" y="1"/>
                      <a:pt x="21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005;p46">
                <a:extLst>
                  <a:ext uri="{FF2B5EF4-FFF2-40B4-BE49-F238E27FC236}">
                    <a16:creationId xmlns:a16="http://schemas.microsoft.com/office/drawing/2014/main" id="{31B1147C-E9D4-5EBC-A5BA-D7697B1B03C9}"/>
                  </a:ext>
                </a:extLst>
              </p:cNvPr>
              <p:cNvSpPr/>
              <p:nvPr/>
            </p:nvSpPr>
            <p:spPr>
              <a:xfrm>
                <a:off x="565320" y="845249"/>
                <a:ext cx="880712" cy="949402"/>
              </a:xfrm>
              <a:custGeom>
                <a:avLst/>
                <a:gdLst/>
                <a:ahLst/>
                <a:cxnLst/>
                <a:rect l="l" t="t" r="r" b="b"/>
                <a:pathLst>
                  <a:path w="6180" h="6662" extrusionOk="0">
                    <a:moveTo>
                      <a:pt x="3296" y="1"/>
                    </a:moveTo>
                    <a:cubicBezTo>
                      <a:pt x="3200" y="1"/>
                      <a:pt x="3098" y="6"/>
                      <a:pt x="2990" y="18"/>
                    </a:cubicBezTo>
                    <a:cubicBezTo>
                      <a:pt x="1770" y="149"/>
                      <a:pt x="1288" y="782"/>
                      <a:pt x="1288" y="782"/>
                    </a:cubicBezTo>
                    <a:cubicBezTo>
                      <a:pt x="1288" y="782"/>
                      <a:pt x="938" y="404"/>
                      <a:pt x="663" y="404"/>
                    </a:cubicBezTo>
                    <a:cubicBezTo>
                      <a:pt x="577" y="404"/>
                      <a:pt x="498" y="442"/>
                      <a:pt x="440" y="541"/>
                    </a:cubicBezTo>
                    <a:cubicBezTo>
                      <a:pt x="178" y="955"/>
                      <a:pt x="833" y="1390"/>
                      <a:pt x="833" y="1390"/>
                    </a:cubicBezTo>
                    <a:cubicBezTo>
                      <a:pt x="833" y="1390"/>
                      <a:pt x="547" y="1223"/>
                      <a:pt x="336" y="1223"/>
                    </a:cubicBezTo>
                    <a:cubicBezTo>
                      <a:pt x="243" y="1223"/>
                      <a:pt x="165" y="1255"/>
                      <a:pt x="131" y="1348"/>
                    </a:cubicBezTo>
                    <a:cubicBezTo>
                      <a:pt x="0" y="1652"/>
                      <a:pt x="702" y="1872"/>
                      <a:pt x="702" y="1872"/>
                    </a:cubicBezTo>
                    <a:cubicBezTo>
                      <a:pt x="702" y="1872"/>
                      <a:pt x="503" y="2112"/>
                      <a:pt x="503" y="2678"/>
                    </a:cubicBezTo>
                    <a:cubicBezTo>
                      <a:pt x="482" y="3270"/>
                      <a:pt x="744" y="3574"/>
                      <a:pt x="744" y="3574"/>
                    </a:cubicBezTo>
                    <a:cubicBezTo>
                      <a:pt x="744" y="3574"/>
                      <a:pt x="917" y="3422"/>
                      <a:pt x="1116" y="3422"/>
                    </a:cubicBezTo>
                    <a:cubicBezTo>
                      <a:pt x="1288" y="3422"/>
                      <a:pt x="1571" y="3506"/>
                      <a:pt x="1571" y="3506"/>
                    </a:cubicBezTo>
                    <a:cubicBezTo>
                      <a:pt x="1571" y="3506"/>
                      <a:pt x="1770" y="3856"/>
                      <a:pt x="1728" y="4029"/>
                    </a:cubicBezTo>
                    <a:cubicBezTo>
                      <a:pt x="1702" y="4228"/>
                      <a:pt x="1529" y="4422"/>
                      <a:pt x="1529" y="4422"/>
                    </a:cubicBezTo>
                    <a:cubicBezTo>
                      <a:pt x="1529" y="4422"/>
                      <a:pt x="1508" y="4642"/>
                      <a:pt x="1508" y="4752"/>
                    </a:cubicBezTo>
                    <a:cubicBezTo>
                      <a:pt x="1529" y="4841"/>
                      <a:pt x="1660" y="5427"/>
                      <a:pt x="2095" y="5972"/>
                    </a:cubicBezTo>
                    <a:cubicBezTo>
                      <a:pt x="2475" y="6466"/>
                      <a:pt x="3016" y="6662"/>
                      <a:pt x="3592" y="6662"/>
                    </a:cubicBezTo>
                    <a:cubicBezTo>
                      <a:pt x="3682" y="6662"/>
                      <a:pt x="3773" y="6657"/>
                      <a:pt x="3865" y="6648"/>
                    </a:cubicBezTo>
                    <a:cubicBezTo>
                      <a:pt x="4561" y="6606"/>
                      <a:pt x="5001" y="6454"/>
                      <a:pt x="5305" y="5799"/>
                    </a:cubicBezTo>
                    <a:cubicBezTo>
                      <a:pt x="5609" y="5124"/>
                      <a:pt x="5478" y="4511"/>
                      <a:pt x="5436" y="4448"/>
                    </a:cubicBezTo>
                    <a:cubicBezTo>
                      <a:pt x="5394" y="4380"/>
                      <a:pt x="5237" y="4228"/>
                      <a:pt x="4609" y="4160"/>
                    </a:cubicBezTo>
                    <a:cubicBezTo>
                      <a:pt x="4559" y="4155"/>
                      <a:pt x="4507" y="4153"/>
                      <a:pt x="4454" y="4153"/>
                    </a:cubicBezTo>
                    <a:cubicBezTo>
                      <a:pt x="3945" y="4153"/>
                      <a:pt x="3279" y="4348"/>
                      <a:pt x="2882" y="4348"/>
                    </a:cubicBezTo>
                    <a:cubicBezTo>
                      <a:pt x="2769" y="4348"/>
                      <a:pt x="2678" y="4332"/>
                      <a:pt x="2618" y="4291"/>
                    </a:cubicBezTo>
                    <a:cubicBezTo>
                      <a:pt x="2336" y="4097"/>
                      <a:pt x="2294" y="2720"/>
                      <a:pt x="2226" y="2505"/>
                    </a:cubicBezTo>
                    <a:cubicBezTo>
                      <a:pt x="2163" y="2306"/>
                      <a:pt x="2294" y="2196"/>
                      <a:pt x="2488" y="2092"/>
                    </a:cubicBezTo>
                    <a:cubicBezTo>
                      <a:pt x="2580" y="2045"/>
                      <a:pt x="2725" y="1999"/>
                      <a:pt x="2922" y="1999"/>
                    </a:cubicBezTo>
                    <a:cubicBezTo>
                      <a:pt x="3104" y="1999"/>
                      <a:pt x="3331" y="2039"/>
                      <a:pt x="3603" y="2154"/>
                    </a:cubicBezTo>
                    <a:cubicBezTo>
                      <a:pt x="4012" y="2328"/>
                      <a:pt x="4614" y="2410"/>
                      <a:pt x="5000" y="2410"/>
                    </a:cubicBezTo>
                    <a:cubicBezTo>
                      <a:pt x="5149" y="2410"/>
                      <a:pt x="5265" y="2398"/>
                      <a:pt x="5326" y="2374"/>
                    </a:cubicBezTo>
                    <a:cubicBezTo>
                      <a:pt x="5525" y="2264"/>
                      <a:pt x="5499" y="2023"/>
                      <a:pt x="5499" y="2023"/>
                    </a:cubicBezTo>
                    <a:cubicBezTo>
                      <a:pt x="5499" y="2023"/>
                      <a:pt x="6180" y="1500"/>
                      <a:pt x="5787" y="887"/>
                    </a:cubicBezTo>
                    <a:cubicBezTo>
                      <a:pt x="5609" y="672"/>
                      <a:pt x="5284" y="824"/>
                      <a:pt x="4954" y="672"/>
                    </a:cubicBezTo>
                    <a:cubicBezTo>
                      <a:pt x="4659" y="553"/>
                      <a:pt x="4268" y="1"/>
                      <a:pt x="329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006;p46">
                <a:extLst>
                  <a:ext uri="{FF2B5EF4-FFF2-40B4-BE49-F238E27FC236}">
                    <a16:creationId xmlns:a16="http://schemas.microsoft.com/office/drawing/2014/main" id="{8BBEAECC-6592-A200-A28A-6A027337A712}"/>
                  </a:ext>
                </a:extLst>
              </p:cNvPr>
              <p:cNvSpPr/>
              <p:nvPr/>
            </p:nvSpPr>
            <p:spPr>
              <a:xfrm>
                <a:off x="572018" y="835701"/>
                <a:ext cx="855345" cy="968355"/>
              </a:xfrm>
              <a:custGeom>
                <a:avLst/>
                <a:gdLst/>
                <a:ahLst/>
                <a:cxnLst/>
                <a:rect l="l" t="t" r="r" b="b"/>
                <a:pathLst>
                  <a:path w="6002" h="6795" extrusionOk="0">
                    <a:moveTo>
                      <a:pt x="3187" y="118"/>
                    </a:moveTo>
                    <a:cubicBezTo>
                      <a:pt x="3646" y="118"/>
                      <a:pt x="3972" y="220"/>
                      <a:pt x="4232" y="368"/>
                    </a:cubicBezTo>
                    <a:cubicBezTo>
                      <a:pt x="4514" y="519"/>
                      <a:pt x="4713" y="718"/>
                      <a:pt x="4886" y="802"/>
                    </a:cubicBezTo>
                    <a:cubicBezTo>
                      <a:pt x="5059" y="870"/>
                      <a:pt x="5237" y="870"/>
                      <a:pt x="5368" y="870"/>
                    </a:cubicBezTo>
                    <a:cubicBezTo>
                      <a:pt x="5520" y="891"/>
                      <a:pt x="5609" y="912"/>
                      <a:pt x="5693" y="1001"/>
                    </a:cubicBezTo>
                    <a:cubicBezTo>
                      <a:pt x="5871" y="1284"/>
                      <a:pt x="5803" y="1525"/>
                      <a:pt x="5693" y="1719"/>
                    </a:cubicBezTo>
                    <a:cubicBezTo>
                      <a:pt x="5583" y="1939"/>
                      <a:pt x="5410" y="2049"/>
                      <a:pt x="5410" y="2049"/>
                    </a:cubicBezTo>
                    <a:lnTo>
                      <a:pt x="5389" y="2070"/>
                    </a:lnTo>
                    <a:lnTo>
                      <a:pt x="5389" y="2111"/>
                    </a:lnTo>
                    <a:cubicBezTo>
                      <a:pt x="5389" y="2111"/>
                      <a:pt x="5410" y="2310"/>
                      <a:pt x="5237" y="2373"/>
                    </a:cubicBezTo>
                    <a:cubicBezTo>
                      <a:pt x="5216" y="2394"/>
                      <a:pt x="5127" y="2420"/>
                      <a:pt x="4996" y="2420"/>
                    </a:cubicBezTo>
                    <a:cubicBezTo>
                      <a:pt x="4865" y="2420"/>
                      <a:pt x="4713" y="2420"/>
                      <a:pt x="4562" y="2394"/>
                    </a:cubicBezTo>
                    <a:cubicBezTo>
                      <a:pt x="4232" y="2352"/>
                      <a:pt x="3839" y="2289"/>
                      <a:pt x="3577" y="2159"/>
                    </a:cubicBezTo>
                    <a:cubicBezTo>
                      <a:pt x="3299" y="2044"/>
                      <a:pt x="3064" y="2003"/>
                      <a:pt x="2873" y="2003"/>
                    </a:cubicBezTo>
                    <a:cubicBezTo>
                      <a:pt x="2661" y="2003"/>
                      <a:pt x="2503" y="2054"/>
                      <a:pt x="2399" y="2111"/>
                    </a:cubicBezTo>
                    <a:cubicBezTo>
                      <a:pt x="2310" y="2179"/>
                      <a:pt x="2226" y="2221"/>
                      <a:pt x="2179" y="2289"/>
                    </a:cubicBezTo>
                    <a:cubicBezTo>
                      <a:pt x="2116" y="2373"/>
                      <a:pt x="2095" y="2483"/>
                      <a:pt x="2137" y="2593"/>
                    </a:cubicBezTo>
                    <a:cubicBezTo>
                      <a:pt x="2137" y="2635"/>
                      <a:pt x="2158" y="2766"/>
                      <a:pt x="2179" y="2918"/>
                    </a:cubicBezTo>
                    <a:cubicBezTo>
                      <a:pt x="2205" y="3096"/>
                      <a:pt x="2226" y="3290"/>
                      <a:pt x="2247" y="3489"/>
                    </a:cubicBezTo>
                    <a:cubicBezTo>
                      <a:pt x="2268" y="3682"/>
                      <a:pt x="2310" y="3881"/>
                      <a:pt x="2357" y="4033"/>
                    </a:cubicBezTo>
                    <a:cubicBezTo>
                      <a:pt x="2399" y="4206"/>
                      <a:pt x="2441" y="4337"/>
                      <a:pt x="2530" y="4405"/>
                    </a:cubicBezTo>
                    <a:cubicBezTo>
                      <a:pt x="2612" y="4452"/>
                      <a:pt x="2695" y="4476"/>
                      <a:pt x="2795" y="4476"/>
                    </a:cubicBezTo>
                    <a:cubicBezTo>
                      <a:pt x="2828" y="4476"/>
                      <a:pt x="2863" y="4473"/>
                      <a:pt x="2901" y="4468"/>
                    </a:cubicBezTo>
                    <a:cubicBezTo>
                      <a:pt x="3053" y="4468"/>
                      <a:pt x="3252" y="4447"/>
                      <a:pt x="3425" y="4405"/>
                    </a:cubicBezTo>
                    <a:cubicBezTo>
                      <a:pt x="3745" y="4350"/>
                      <a:pt x="4078" y="4284"/>
                      <a:pt x="4355" y="4284"/>
                    </a:cubicBezTo>
                    <a:cubicBezTo>
                      <a:pt x="4418" y="4284"/>
                      <a:pt x="4479" y="4287"/>
                      <a:pt x="4535" y="4295"/>
                    </a:cubicBezTo>
                    <a:cubicBezTo>
                      <a:pt x="5190" y="4337"/>
                      <a:pt x="5321" y="4489"/>
                      <a:pt x="5347" y="4536"/>
                    </a:cubicBezTo>
                    <a:lnTo>
                      <a:pt x="5347" y="4578"/>
                    </a:lnTo>
                    <a:cubicBezTo>
                      <a:pt x="5347" y="4599"/>
                      <a:pt x="5368" y="4620"/>
                      <a:pt x="5368" y="4667"/>
                    </a:cubicBezTo>
                    <a:cubicBezTo>
                      <a:pt x="5389" y="4730"/>
                      <a:pt x="5389" y="4840"/>
                      <a:pt x="5389" y="4971"/>
                    </a:cubicBezTo>
                    <a:cubicBezTo>
                      <a:pt x="5389" y="5212"/>
                      <a:pt x="5347" y="5515"/>
                      <a:pt x="5190" y="5845"/>
                    </a:cubicBezTo>
                    <a:cubicBezTo>
                      <a:pt x="5059" y="6149"/>
                      <a:pt x="4886" y="6348"/>
                      <a:pt x="4645" y="6479"/>
                    </a:cubicBezTo>
                    <a:cubicBezTo>
                      <a:pt x="4431" y="6584"/>
                      <a:pt x="4169" y="6631"/>
                      <a:pt x="3818" y="6673"/>
                    </a:cubicBezTo>
                    <a:cubicBezTo>
                      <a:pt x="3733" y="6681"/>
                      <a:pt x="3649" y="6686"/>
                      <a:pt x="3565" y="6686"/>
                    </a:cubicBezTo>
                    <a:cubicBezTo>
                      <a:pt x="2986" y="6686"/>
                      <a:pt x="2457" y="6476"/>
                      <a:pt x="2095" y="6018"/>
                    </a:cubicBezTo>
                    <a:cubicBezTo>
                      <a:pt x="1875" y="5735"/>
                      <a:pt x="1723" y="5474"/>
                      <a:pt x="1634" y="5233"/>
                    </a:cubicBezTo>
                    <a:cubicBezTo>
                      <a:pt x="1550" y="5013"/>
                      <a:pt x="1524" y="4840"/>
                      <a:pt x="1524" y="4798"/>
                    </a:cubicBezTo>
                    <a:cubicBezTo>
                      <a:pt x="1503" y="4709"/>
                      <a:pt x="1524" y="4515"/>
                      <a:pt x="1524" y="4515"/>
                    </a:cubicBezTo>
                    <a:cubicBezTo>
                      <a:pt x="1550" y="4489"/>
                      <a:pt x="1702" y="4316"/>
                      <a:pt x="1744" y="4122"/>
                    </a:cubicBezTo>
                    <a:cubicBezTo>
                      <a:pt x="1765" y="3991"/>
                      <a:pt x="1723" y="3861"/>
                      <a:pt x="1681" y="3751"/>
                    </a:cubicBezTo>
                    <a:cubicBezTo>
                      <a:pt x="1613" y="3641"/>
                      <a:pt x="1571" y="3531"/>
                      <a:pt x="1571" y="3531"/>
                    </a:cubicBezTo>
                    <a:lnTo>
                      <a:pt x="1550" y="3510"/>
                    </a:lnTo>
                    <a:cubicBezTo>
                      <a:pt x="1550" y="3510"/>
                      <a:pt x="1320" y="3438"/>
                      <a:pt x="1132" y="3438"/>
                    </a:cubicBezTo>
                    <a:cubicBezTo>
                      <a:pt x="1110" y="3438"/>
                      <a:pt x="1089" y="3439"/>
                      <a:pt x="1069" y="3442"/>
                    </a:cubicBezTo>
                    <a:cubicBezTo>
                      <a:pt x="870" y="3442"/>
                      <a:pt x="765" y="3531"/>
                      <a:pt x="718" y="3573"/>
                    </a:cubicBezTo>
                    <a:cubicBezTo>
                      <a:pt x="697" y="3531"/>
                      <a:pt x="503" y="3269"/>
                      <a:pt x="503" y="2745"/>
                    </a:cubicBezTo>
                    <a:cubicBezTo>
                      <a:pt x="503" y="2462"/>
                      <a:pt x="566" y="2263"/>
                      <a:pt x="608" y="2159"/>
                    </a:cubicBezTo>
                    <a:cubicBezTo>
                      <a:pt x="655" y="2028"/>
                      <a:pt x="697" y="1980"/>
                      <a:pt x="697" y="1980"/>
                    </a:cubicBezTo>
                    <a:lnTo>
                      <a:pt x="739" y="1918"/>
                    </a:lnTo>
                    <a:lnTo>
                      <a:pt x="676" y="1897"/>
                    </a:lnTo>
                    <a:cubicBezTo>
                      <a:pt x="676" y="1897"/>
                      <a:pt x="503" y="1829"/>
                      <a:pt x="346" y="1740"/>
                    </a:cubicBezTo>
                    <a:cubicBezTo>
                      <a:pt x="283" y="1698"/>
                      <a:pt x="215" y="1635"/>
                      <a:pt x="173" y="1588"/>
                    </a:cubicBezTo>
                    <a:cubicBezTo>
                      <a:pt x="131" y="1525"/>
                      <a:pt x="110" y="1478"/>
                      <a:pt x="131" y="1436"/>
                    </a:cubicBezTo>
                    <a:cubicBezTo>
                      <a:pt x="152" y="1373"/>
                      <a:pt x="194" y="1347"/>
                      <a:pt x="241" y="1347"/>
                    </a:cubicBezTo>
                    <a:cubicBezTo>
                      <a:pt x="304" y="1347"/>
                      <a:pt x="393" y="1347"/>
                      <a:pt x="456" y="1373"/>
                    </a:cubicBezTo>
                    <a:cubicBezTo>
                      <a:pt x="608" y="1436"/>
                      <a:pt x="765" y="1504"/>
                      <a:pt x="765" y="1504"/>
                    </a:cubicBezTo>
                    <a:lnTo>
                      <a:pt x="828" y="1415"/>
                    </a:lnTo>
                    <a:cubicBezTo>
                      <a:pt x="828" y="1415"/>
                      <a:pt x="655" y="1305"/>
                      <a:pt x="545" y="1153"/>
                    </a:cubicBezTo>
                    <a:cubicBezTo>
                      <a:pt x="477" y="1064"/>
                      <a:pt x="414" y="980"/>
                      <a:pt x="393" y="891"/>
                    </a:cubicBezTo>
                    <a:cubicBezTo>
                      <a:pt x="372" y="802"/>
                      <a:pt x="372" y="718"/>
                      <a:pt x="435" y="629"/>
                    </a:cubicBezTo>
                    <a:cubicBezTo>
                      <a:pt x="477" y="540"/>
                      <a:pt x="545" y="519"/>
                      <a:pt x="634" y="519"/>
                    </a:cubicBezTo>
                    <a:cubicBezTo>
                      <a:pt x="697" y="519"/>
                      <a:pt x="786" y="561"/>
                      <a:pt x="870" y="608"/>
                    </a:cubicBezTo>
                    <a:cubicBezTo>
                      <a:pt x="1048" y="718"/>
                      <a:pt x="1199" y="870"/>
                      <a:pt x="1199" y="870"/>
                    </a:cubicBezTo>
                    <a:lnTo>
                      <a:pt x="1241" y="933"/>
                    </a:lnTo>
                    <a:lnTo>
                      <a:pt x="1288" y="870"/>
                    </a:lnTo>
                    <a:cubicBezTo>
                      <a:pt x="1288" y="870"/>
                      <a:pt x="1393" y="718"/>
                      <a:pt x="1655" y="561"/>
                    </a:cubicBezTo>
                    <a:cubicBezTo>
                      <a:pt x="1917" y="388"/>
                      <a:pt x="2336" y="195"/>
                      <a:pt x="2943" y="127"/>
                    </a:cubicBezTo>
                    <a:cubicBezTo>
                      <a:pt x="3029" y="121"/>
                      <a:pt x="3110" y="118"/>
                      <a:pt x="3187" y="118"/>
                    </a:cubicBezTo>
                    <a:close/>
                    <a:moveTo>
                      <a:pt x="3234" y="1"/>
                    </a:moveTo>
                    <a:cubicBezTo>
                      <a:pt x="3136" y="1"/>
                      <a:pt x="3033" y="6"/>
                      <a:pt x="2922" y="17"/>
                    </a:cubicBezTo>
                    <a:cubicBezTo>
                      <a:pt x="2310" y="85"/>
                      <a:pt x="1875" y="278"/>
                      <a:pt x="1592" y="457"/>
                    </a:cubicBezTo>
                    <a:cubicBezTo>
                      <a:pt x="1351" y="608"/>
                      <a:pt x="1262" y="739"/>
                      <a:pt x="1241" y="760"/>
                    </a:cubicBezTo>
                    <a:cubicBezTo>
                      <a:pt x="1199" y="739"/>
                      <a:pt x="1110" y="629"/>
                      <a:pt x="938" y="519"/>
                    </a:cubicBezTo>
                    <a:cubicBezTo>
                      <a:pt x="849" y="457"/>
                      <a:pt x="739" y="409"/>
                      <a:pt x="634" y="409"/>
                    </a:cubicBezTo>
                    <a:cubicBezTo>
                      <a:pt x="524" y="409"/>
                      <a:pt x="414" y="457"/>
                      <a:pt x="346" y="561"/>
                    </a:cubicBezTo>
                    <a:cubicBezTo>
                      <a:pt x="262" y="692"/>
                      <a:pt x="262" y="802"/>
                      <a:pt x="283" y="933"/>
                    </a:cubicBezTo>
                    <a:cubicBezTo>
                      <a:pt x="304" y="1043"/>
                      <a:pt x="372" y="1132"/>
                      <a:pt x="456" y="1216"/>
                    </a:cubicBezTo>
                    <a:cubicBezTo>
                      <a:pt x="470" y="1248"/>
                      <a:pt x="475" y="1249"/>
                      <a:pt x="484" y="1259"/>
                    </a:cubicBezTo>
                    <a:lnTo>
                      <a:pt x="484" y="1259"/>
                    </a:lnTo>
                    <a:cubicBezTo>
                      <a:pt x="428" y="1245"/>
                      <a:pt x="372" y="1231"/>
                      <a:pt x="318" y="1231"/>
                    </a:cubicBezTo>
                    <a:cubicBezTo>
                      <a:pt x="292" y="1231"/>
                      <a:pt x="266" y="1234"/>
                      <a:pt x="241" y="1242"/>
                    </a:cubicBezTo>
                    <a:cubicBezTo>
                      <a:pt x="152" y="1242"/>
                      <a:pt x="63" y="1305"/>
                      <a:pt x="21" y="1394"/>
                    </a:cubicBezTo>
                    <a:cubicBezTo>
                      <a:pt x="0" y="1478"/>
                      <a:pt x="21" y="1588"/>
                      <a:pt x="63" y="1656"/>
                    </a:cubicBezTo>
                    <a:cubicBezTo>
                      <a:pt x="131" y="1719"/>
                      <a:pt x="215" y="1787"/>
                      <a:pt x="283" y="1829"/>
                    </a:cubicBezTo>
                    <a:cubicBezTo>
                      <a:pt x="435" y="1918"/>
                      <a:pt x="524" y="1960"/>
                      <a:pt x="566" y="1980"/>
                    </a:cubicBezTo>
                    <a:cubicBezTo>
                      <a:pt x="545" y="2001"/>
                      <a:pt x="545" y="2028"/>
                      <a:pt x="503" y="2111"/>
                    </a:cubicBezTo>
                    <a:cubicBezTo>
                      <a:pt x="456" y="2242"/>
                      <a:pt x="393" y="2441"/>
                      <a:pt x="393" y="2745"/>
                    </a:cubicBezTo>
                    <a:cubicBezTo>
                      <a:pt x="372" y="3337"/>
                      <a:pt x="655" y="3682"/>
                      <a:pt x="655" y="3682"/>
                    </a:cubicBezTo>
                    <a:lnTo>
                      <a:pt x="697" y="3730"/>
                    </a:lnTo>
                    <a:lnTo>
                      <a:pt x="739" y="3682"/>
                    </a:lnTo>
                    <a:cubicBezTo>
                      <a:pt x="739" y="3682"/>
                      <a:pt x="896" y="3552"/>
                      <a:pt x="1069" y="3552"/>
                    </a:cubicBezTo>
                    <a:cubicBezTo>
                      <a:pt x="1220" y="3552"/>
                      <a:pt x="1461" y="3620"/>
                      <a:pt x="1482" y="3620"/>
                    </a:cubicBezTo>
                    <a:cubicBezTo>
                      <a:pt x="1503" y="3641"/>
                      <a:pt x="1524" y="3682"/>
                      <a:pt x="1571" y="3792"/>
                    </a:cubicBezTo>
                    <a:cubicBezTo>
                      <a:pt x="1613" y="3902"/>
                      <a:pt x="1634" y="4033"/>
                      <a:pt x="1634" y="4096"/>
                    </a:cubicBezTo>
                    <a:cubicBezTo>
                      <a:pt x="1592" y="4253"/>
                      <a:pt x="1440" y="4447"/>
                      <a:pt x="1440" y="4447"/>
                    </a:cubicBezTo>
                    <a:lnTo>
                      <a:pt x="1419" y="4468"/>
                    </a:lnTo>
                    <a:lnTo>
                      <a:pt x="1419" y="4489"/>
                    </a:lnTo>
                    <a:cubicBezTo>
                      <a:pt x="1419" y="4489"/>
                      <a:pt x="1393" y="4688"/>
                      <a:pt x="1393" y="4819"/>
                    </a:cubicBezTo>
                    <a:cubicBezTo>
                      <a:pt x="1419" y="4882"/>
                      <a:pt x="1440" y="5060"/>
                      <a:pt x="1550" y="5275"/>
                    </a:cubicBezTo>
                    <a:cubicBezTo>
                      <a:pt x="1634" y="5515"/>
                      <a:pt x="1765" y="5798"/>
                      <a:pt x="2006" y="6086"/>
                    </a:cubicBezTo>
                    <a:cubicBezTo>
                      <a:pt x="2412" y="6584"/>
                      <a:pt x="2968" y="6794"/>
                      <a:pt x="3571" y="6794"/>
                    </a:cubicBezTo>
                    <a:cubicBezTo>
                      <a:pt x="3652" y="6794"/>
                      <a:pt x="3735" y="6790"/>
                      <a:pt x="3818" y="6783"/>
                    </a:cubicBezTo>
                    <a:cubicBezTo>
                      <a:pt x="4169" y="6762"/>
                      <a:pt x="4472" y="6694"/>
                      <a:pt x="4713" y="6563"/>
                    </a:cubicBezTo>
                    <a:cubicBezTo>
                      <a:pt x="4954" y="6432"/>
                      <a:pt x="5148" y="6217"/>
                      <a:pt x="5300" y="5887"/>
                    </a:cubicBezTo>
                    <a:cubicBezTo>
                      <a:pt x="5452" y="5536"/>
                      <a:pt x="5499" y="5212"/>
                      <a:pt x="5499" y="4971"/>
                    </a:cubicBezTo>
                    <a:cubicBezTo>
                      <a:pt x="5499" y="4840"/>
                      <a:pt x="5499" y="4730"/>
                      <a:pt x="5478" y="4646"/>
                    </a:cubicBezTo>
                    <a:cubicBezTo>
                      <a:pt x="5478" y="4599"/>
                      <a:pt x="5478" y="4578"/>
                      <a:pt x="5452" y="4536"/>
                    </a:cubicBezTo>
                    <a:cubicBezTo>
                      <a:pt x="5452" y="4515"/>
                      <a:pt x="5452" y="4489"/>
                      <a:pt x="5431" y="4489"/>
                    </a:cubicBezTo>
                    <a:cubicBezTo>
                      <a:pt x="5389" y="4405"/>
                      <a:pt x="5216" y="4227"/>
                      <a:pt x="4562" y="4164"/>
                    </a:cubicBezTo>
                    <a:cubicBezTo>
                      <a:pt x="4524" y="4162"/>
                      <a:pt x="4486" y="4161"/>
                      <a:pt x="4447" y="4161"/>
                    </a:cubicBezTo>
                    <a:cubicBezTo>
                      <a:pt x="4123" y="4161"/>
                      <a:pt x="3755" y="4234"/>
                      <a:pt x="3404" y="4295"/>
                    </a:cubicBezTo>
                    <a:cubicBezTo>
                      <a:pt x="3226" y="4316"/>
                      <a:pt x="3053" y="4358"/>
                      <a:pt x="2901" y="4358"/>
                    </a:cubicBezTo>
                    <a:cubicBezTo>
                      <a:pt x="2770" y="4358"/>
                      <a:pt x="2661" y="4358"/>
                      <a:pt x="2619" y="4316"/>
                    </a:cubicBezTo>
                    <a:cubicBezTo>
                      <a:pt x="2551" y="4274"/>
                      <a:pt x="2509" y="4164"/>
                      <a:pt x="2467" y="4012"/>
                    </a:cubicBezTo>
                    <a:cubicBezTo>
                      <a:pt x="2420" y="3861"/>
                      <a:pt x="2378" y="3662"/>
                      <a:pt x="2357" y="3468"/>
                    </a:cubicBezTo>
                    <a:cubicBezTo>
                      <a:pt x="2336" y="3269"/>
                      <a:pt x="2310" y="3075"/>
                      <a:pt x="2289" y="2918"/>
                    </a:cubicBezTo>
                    <a:cubicBezTo>
                      <a:pt x="2268" y="2745"/>
                      <a:pt x="2247" y="2635"/>
                      <a:pt x="2247" y="2572"/>
                    </a:cubicBezTo>
                    <a:cubicBezTo>
                      <a:pt x="2205" y="2462"/>
                      <a:pt x="2226" y="2420"/>
                      <a:pt x="2268" y="2373"/>
                    </a:cubicBezTo>
                    <a:cubicBezTo>
                      <a:pt x="2310" y="2310"/>
                      <a:pt x="2378" y="2263"/>
                      <a:pt x="2467" y="2221"/>
                    </a:cubicBezTo>
                    <a:cubicBezTo>
                      <a:pt x="2550" y="2173"/>
                      <a:pt x="2690" y="2119"/>
                      <a:pt x="2894" y="2119"/>
                    </a:cubicBezTo>
                    <a:cubicBezTo>
                      <a:pt x="3063" y="2119"/>
                      <a:pt x="3276" y="2156"/>
                      <a:pt x="3535" y="2263"/>
                    </a:cubicBezTo>
                    <a:cubicBezTo>
                      <a:pt x="3818" y="2394"/>
                      <a:pt x="4211" y="2462"/>
                      <a:pt x="4535" y="2504"/>
                    </a:cubicBezTo>
                    <a:cubicBezTo>
                      <a:pt x="4713" y="2525"/>
                      <a:pt x="4865" y="2525"/>
                      <a:pt x="4996" y="2525"/>
                    </a:cubicBezTo>
                    <a:cubicBezTo>
                      <a:pt x="5127" y="2525"/>
                      <a:pt x="5237" y="2504"/>
                      <a:pt x="5300" y="2483"/>
                    </a:cubicBezTo>
                    <a:cubicBezTo>
                      <a:pt x="5499" y="2373"/>
                      <a:pt x="5499" y="2159"/>
                      <a:pt x="5499" y="2111"/>
                    </a:cubicBezTo>
                    <a:cubicBezTo>
                      <a:pt x="5520" y="2111"/>
                      <a:pt x="5672" y="2001"/>
                      <a:pt x="5803" y="1787"/>
                    </a:cubicBezTo>
                    <a:cubicBezTo>
                      <a:pt x="5934" y="1567"/>
                      <a:pt x="6002" y="1263"/>
                      <a:pt x="5782" y="912"/>
                    </a:cubicBezTo>
                    <a:cubicBezTo>
                      <a:pt x="5672" y="802"/>
                      <a:pt x="5520" y="781"/>
                      <a:pt x="5389" y="760"/>
                    </a:cubicBezTo>
                    <a:cubicBezTo>
                      <a:pt x="5237" y="760"/>
                      <a:pt x="5085" y="760"/>
                      <a:pt x="4928" y="692"/>
                    </a:cubicBezTo>
                    <a:cubicBezTo>
                      <a:pt x="4776" y="629"/>
                      <a:pt x="4582" y="430"/>
                      <a:pt x="4273" y="258"/>
                    </a:cubicBezTo>
                    <a:cubicBezTo>
                      <a:pt x="4023" y="115"/>
                      <a:pt x="3697" y="1"/>
                      <a:pt x="32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007;p46">
                <a:extLst>
                  <a:ext uri="{FF2B5EF4-FFF2-40B4-BE49-F238E27FC236}">
                    <a16:creationId xmlns:a16="http://schemas.microsoft.com/office/drawing/2014/main" id="{22C55F85-F329-0AC5-621A-3A5FFB15BEB3}"/>
                  </a:ext>
                </a:extLst>
              </p:cNvPr>
              <p:cNvSpPr/>
              <p:nvPr/>
            </p:nvSpPr>
            <p:spPr>
              <a:xfrm>
                <a:off x="954095" y="1201960"/>
                <a:ext cx="129684" cy="66410"/>
              </a:xfrm>
              <a:custGeom>
                <a:avLst/>
                <a:gdLst/>
                <a:ahLst/>
                <a:cxnLst/>
                <a:rect l="l" t="t" r="r" b="b"/>
                <a:pathLst>
                  <a:path w="910" h="466" extrusionOk="0">
                    <a:moveTo>
                      <a:pt x="653" y="0"/>
                    </a:moveTo>
                    <a:cubicBezTo>
                      <a:pt x="640" y="0"/>
                      <a:pt x="627" y="1"/>
                      <a:pt x="613" y="2"/>
                    </a:cubicBezTo>
                    <a:cubicBezTo>
                      <a:pt x="372" y="2"/>
                      <a:pt x="89" y="65"/>
                      <a:pt x="48" y="112"/>
                    </a:cubicBezTo>
                    <a:cubicBezTo>
                      <a:pt x="0" y="154"/>
                      <a:pt x="69" y="306"/>
                      <a:pt x="69" y="306"/>
                    </a:cubicBezTo>
                    <a:cubicBezTo>
                      <a:pt x="97" y="396"/>
                      <a:pt x="138" y="466"/>
                      <a:pt x="217" y="466"/>
                    </a:cubicBezTo>
                    <a:cubicBezTo>
                      <a:pt x="253" y="466"/>
                      <a:pt x="297" y="451"/>
                      <a:pt x="351" y="416"/>
                    </a:cubicBezTo>
                    <a:cubicBezTo>
                      <a:pt x="431" y="347"/>
                      <a:pt x="517" y="320"/>
                      <a:pt x="596" y="320"/>
                    </a:cubicBezTo>
                    <a:cubicBezTo>
                      <a:pt x="668" y="320"/>
                      <a:pt x="734" y="342"/>
                      <a:pt x="786" y="374"/>
                    </a:cubicBezTo>
                    <a:cubicBezTo>
                      <a:pt x="810" y="386"/>
                      <a:pt x="829" y="391"/>
                      <a:pt x="844" y="391"/>
                    </a:cubicBezTo>
                    <a:cubicBezTo>
                      <a:pt x="910" y="391"/>
                      <a:pt x="896" y="290"/>
                      <a:pt x="896" y="217"/>
                    </a:cubicBezTo>
                    <a:cubicBezTo>
                      <a:pt x="896" y="139"/>
                      <a:pt x="841" y="0"/>
                      <a:pt x="653"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008;p46">
                <a:extLst>
                  <a:ext uri="{FF2B5EF4-FFF2-40B4-BE49-F238E27FC236}">
                    <a16:creationId xmlns:a16="http://schemas.microsoft.com/office/drawing/2014/main" id="{9EF7D2B7-195A-E1D2-0B0B-5783BF4CBFC9}"/>
                  </a:ext>
                </a:extLst>
              </p:cNvPr>
              <p:cNvSpPr/>
              <p:nvPr/>
            </p:nvSpPr>
            <p:spPr>
              <a:xfrm>
                <a:off x="948110" y="1192554"/>
                <a:ext cx="143508" cy="84366"/>
              </a:xfrm>
              <a:custGeom>
                <a:avLst/>
                <a:gdLst/>
                <a:ahLst/>
                <a:cxnLst/>
                <a:rect l="l" t="t" r="r" b="b"/>
                <a:pathLst>
                  <a:path w="1007" h="592" extrusionOk="0">
                    <a:moveTo>
                      <a:pt x="655" y="110"/>
                    </a:moveTo>
                    <a:cubicBezTo>
                      <a:pt x="765" y="110"/>
                      <a:pt x="807" y="131"/>
                      <a:pt x="849" y="178"/>
                    </a:cubicBezTo>
                    <a:cubicBezTo>
                      <a:pt x="875" y="199"/>
                      <a:pt x="896" y="241"/>
                      <a:pt x="896" y="283"/>
                    </a:cubicBezTo>
                    <a:cubicBezTo>
                      <a:pt x="896" y="330"/>
                      <a:pt x="896" y="372"/>
                      <a:pt x="875" y="393"/>
                    </a:cubicBezTo>
                    <a:cubicBezTo>
                      <a:pt x="817" y="356"/>
                      <a:pt x="741" y="335"/>
                      <a:pt x="660" y="335"/>
                    </a:cubicBezTo>
                    <a:cubicBezTo>
                      <a:pt x="558" y="335"/>
                      <a:pt x="447" y="367"/>
                      <a:pt x="351" y="440"/>
                    </a:cubicBezTo>
                    <a:cubicBezTo>
                      <a:pt x="325" y="461"/>
                      <a:pt x="283" y="461"/>
                      <a:pt x="262" y="482"/>
                    </a:cubicBezTo>
                    <a:cubicBezTo>
                      <a:pt x="262" y="482"/>
                      <a:pt x="241" y="482"/>
                      <a:pt x="241" y="461"/>
                    </a:cubicBezTo>
                    <a:cubicBezTo>
                      <a:pt x="221" y="461"/>
                      <a:pt x="173" y="414"/>
                      <a:pt x="152" y="351"/>
                    </a:cubicBezTo>
                    <a:lnTo>
                      <a:pt x="152" y="330"/>
                    </a:lnTo>
                    <a:cubicBezTo>
                      <a:pt x="152" y="330"/>
                      <a:pt x="131" y="309"/>
                      <a:pt x="131" y="262"/>
                    </a:cubicBezTo>
                    <a:lnTo>
                      <a:pt x="131" y="220"/>
                    </a:lnTo>
                    <a:cubicBezTo>
                      <a:pt x="111" y="220"/>
                      <a:pt x="131" y="199"/>
                      <a:pt x="173" y="199"/>
                    </a:cubicBezTo>
                    <a:cubicBezTo>
                      <a:pt x="221" y="178"/>
                      <a:pt x="262" y="178"/>
                      <a:pt x="304" y="152"/>
                    </a:cubicBezTo>
                    <a:cubicBezTo>
                      <a:pt x="414" y="131"/>
                      <a:pt x="524" y="110"/>
                      <a:pt x="655" y="110"/>
                    </a:cubicBezTo>
                    <a:close/>
                    <a:moveTo>
                      <a:pt x="634" y="0"/>
                    </a:moveTo>
                    <a:cubicBezTo>
                      <a:pt x="524" y="0"/>
                      <a:pt x="393" y="21"/>
                      <a:pt x="283" y="47"/>
                    </a:cubicBezTo>
                    <a:cubicBezTo>
                      <a:pt x="221" y="68"/>
                      <a:pt x="173" y="68"/>
                      <a:pt x="131" y="89"/>
                    </a:cubicBezTo>
                    <a:cubicBezTo>
                      <a:pt x="90" y="89"/>
                      <a:pt x="63" y="110"/>
                      <a:pt x="42" y="131"/>
                    </a:cubicBezTo>
                    <a:cubicBezTo>
                      <a:pt x="22" y="152"/>
                      <a:pt x="1" y="199"/>
                      <a:pt x="1" y="220"/>
                    </a:cubicBezTo>
                    <a:cubicBezTo>
                      <a:pt x="1" y="262"/>
                      <a:pt x="22" y="283"/>
                      <a:pt x="22" y="309"/>
                    </a:cubicBezTo>
                    <a:cubicBezTo>
                      <a:pt x="42" y="351"/>
                      <a:pt x="42" y="372"/>
                      <a:pt x="42" y="372"/>
                    </a:cubicBezTo>
                    <a:cubicBezTo>
                      <a:pt x="90" y="461"/>
                      <a:pt x="111" y="524"/>
                      <a:pt x="173" y="571"/>
                    </a:cubicBezTo>
                    <a:cubicBezTo>
                      <a:pt x="221" y="592"/>
                      <a:pt x="262" y="592"/>
                      <a:pt x="283" y="592"/>
                    </a:cubicBezTo>
                    <a:cubicBezTo>
                      <a:pt x="325" y="571"/>
                      <a:pt x="372" y="545"/>
                      <a:pt x="414" y="524"/>
                    </a:cubicBezTo>
                    <a:cubicBezTo>
                      <a:pt x="494" y="466"/>
                      <a:pt x="574" y="446"/>
                      <a:pt x="645" y="446"/>
                    </a:cubicBezTo>
                    <a:cubicBezTo>
                      <a:pt x="709" y="446"/>
                      <a:pt x="765" y="462"/>
                      <a:pt x="807" y="482"/>
                    </a:cubicBezTo>
                    <a:cubicBezTo>
                      <a:pt x="837" y="497"/>
                      <a:pt x="858" y="512"/>
                      <a:pt x="883" y="512"/>
                    </a:cubicBezTo>
                    <a:cubicBezTo>
                      <a:pt x="894" y="512"/>
                      <a:pt x="905" y="509"/>
                      <a:pt x="917" y="503"/>
                    </a:cubicBezTo>
                    <a:cubicBezTo>
                      <a:pt x="959" y="503"/>
                      <a:pt x="980" y="461"/>
                      <a:pt x="980" y="440"/>
                    </a:cubicBezTo>
                    <a:cubicBezTo>
                      <a:pt x="1006" y="372"/>
                      <a:pt x="1006" y="330"/>
                      <a:pt x="1006" y="283"/>
                    </a:cubicBezTo>
                    <a:cubicBezTo>
                      <a:pt x="1006" y="220"/>
                      <a:pt x="980" y="152"/>
                      <a:pt x="917" y="89"/>
                    </a:cubicBezTo>
                    <a:cubicBezTo>
                      <a:pt x="875" y="47"/>
                      <a:pt x="765"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009;p46">
                <a:extLst>
                  <a:ext uri="{FF2B5EF4-FFF2-40B4-BE49-F238E27FC236}">
                    <a16:creationId xmlns:a16="http://schemas.microsoft.com/office/drawing/2014/main" id="{0FAF5612-4B4C-A1E0-73A2-E18EB0DA3560}"/>
                  </a:ext>
                </a:extLst>
              </p:cNvPr>
              <p:cNvSpPr/>
              <p:nvPr/>
            </p:nvSpPr>
            <p:spPr>
              <a:xfrm>
                <a:off x="1209336" y="1209228"/>
                <a:ext cx="99329" cy="60994"/>
              </a:xfrm>
              <a:custGeom>
                <a:avLst/>
                <a:gdLst/>
                <a:ahLst/>
                <a:cxnLst/>
                <a:rect l="l" t="t" r="r" b="b"/>
                <a:pathLst>
                  <a:path w="697" h="428" extrusionOk="0">
                    <a:moveTo>
                      <a:pt x="282" y="0"/>
                    </a:moveTo>
                    <a:cubicBezTo>
                      <a:pt x="223" y="0"/>
                      <a:pt x="165" y="5"/>
                      <a:pt x="110" y="14"/>
                    </a:cubicBezTo>
                    <a:cubicBezTo>
                      <a:pt x="0" y="14"/>
                      <a:pt x="42" y="145"/>
                      <a:pt x="42" y="145"/>
                    </a:cubicBezTo>
                    <a:cubicBezTo>
                      <a:pt x="25" y="293"/>
                      <a:pt x="83" y="376"/>
                      <a:pt x="178" y="376"/>
                    </a:cubicBezTo>
                    <a:cubicBezTo>
                      <a:pt x="198" y="376"/>
                      <a:pt x="219" y="372"/>
                      <a:pt x="241" y="365"/>
                    </a:cubicBezTo>
                    <a:cubicBezTo>
                      <a:pt x="305" y="341"/>
                      <a:pt x="377" y="314"/>
                      <a:pt x="441" y="314"/>
                    </a:cubicBezTo>
                    <a:cubicBezTo>
                      <a:pt x="488" y="314"/>
                      <a:pt x="531" y="328"/>
                      <a:pt x="566" y="365"/>
                    </a:cubicBezTo>
                    <a:cubicBezTo>
                      <a:pt x="606" y="405"/>
                      <a:pt x="633" y="427"/>
                      <a:pt x="649" y="427"/>
                    </a:cubicBezTo>
                    <a:cubicBezTo>
                      <a:pt x="670" y="427"/>
                      <a:pt x="676" y="395"/>
                      <a:pt x="676" y="323"/>
                    </a:cubicBezTo>
                    <a:cubicBezTo>
                      <a:pt x="697" y="166"/>
                      <a:pt x="697" y="103"/>
                      <a:pt x="545" y="35"/>
                    </a:cubicBezTo>
                    <a:cubicBezTo>
                      <a:pt x="456" y="11"/>
                      <a:pt x="367" y="0"/>
                      <a:pt x="28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010;p46">
                <a:extLst>
                  <a:ext uri="{FF2B5EF4-FFF2-40B4-BE49-F238E27FC236}">
                    <a16:creationId xmlns:a16="http://schemas.microsoft.com/office/drawing/2014/main" id="{EC022B53-0EE4-FD8F-3DBB-E34CFC46F817}"/>
                  </a:ext>
                </a:extLst>
              </p:cNvPr>
              <p:cNvSpPr/>
              <p:nvPr/>
            </p:nvSpPr>
            <p:spPr>
              <a:xfrm>
                <a:off x="1206344" y="1201675"/>
                <a:ext cx="112155" cy="76528"/>
              </a:xfrm>
              <a:custGeom>
                <a:avLst/>
                <a:gdLst/>
                <a:ahLst/>
                <a:cxnLst/>
                <a:rect l="l" t="t" r="r" b="b"/>
                <a:pathLst>
                  <a:path w="787" h="537" extrusionOk="0">
                    <a:moveTo>
                      <a:pt x="152" y="114"/>
                    </a:moveTo>
                    <a:cubicBezTo>
                      <a:pt x="262" y="114"/>
                      <a:pt x="414" y="114"/>
                      <a:pt x="566" y="156"/>
                    </a:cubicBezTo>
                    <a:cubicBezTo>
                      <a:pt x="634" y="177"/>
                      <a:pt x="634" y="198"/>
                      <a:pt x="655" y="219"/>
                    </a:cubicBezTo>
                    <a:lnTo>
                      <a:pt x="655" y="350"/>
                    </a:lnTo>
                    <a:lnTo>
                      <a:pt x="655" y="397"/>
                    </a:lnTo>
                    <a:cubicBezTo>
                      <a:pt x="634" y="397"/>
                      <a:pt x="634" y="397"/>
                      <a:pt x="634" y="376"/>
                    </a:cubicBezTo>
                    <a:cubicBezTo>
                      <a:pt x="566" y="329"/>
                      <a:pt x="503" y="308"/>
                      <a:pt x="435" y="308"/>
                    </a:cubicBezTo>
                    <a:cubicBezTo>
                      <a:pt x="372" y="308"/>
                      <a:pt x="304" y="329"/>
                      <a:pt x="241" y="350"/>
                    </a:cubicBezTo>
                    <a:cubicBezTo>
                      <a:pt x="218" y="363"/>
                      <a:pt x="201" y="370"/>
                      <a:pt x="187" y="370"/>
                    </a:cubicBezTo>
                    <a:cubicBezTo>
                      <a:pt x="173" y="370"/>
                      <a:pt x="163" y="363"/>
                      <a:pt x="152" y="350"/>
                    </a:cubicBezTo>
                    <a:cubicBezTo>
                      <a:pt x="131" y="329"/>
                      <a:pt x="111" y="287"/>
                      <a:pt x="111" y="198"/>
                    </a:cubicBezTo>
                    <a:lnTo>
                      <a:pt x="21" y="198"/>
                    </a:lnTo>
                    <a:lnTo>
                      <a:pt x="111" y="177"/>
                    </a:lnTo>
                    <a:lnTo>
                      <a:pt x="111" y="135"/>
                    </a:lnTo>
                    <a:lnTo>
                      <a:pt x="131" y="135"/>
                    </a:lnTo>
                    <a:cubicBezTo>
                      <a:pt x="131" y="135"/>
                      <a:pt x="131" y="114"/>
                      <a:pt x="152" y="114"/>
                    </a:cubicBezTo>
                    <a:close/>
                    <a:moveTo>
                      <a:pt x="296" y="1"/>
                    </a:moveTo>
                    <a:cubicBezTo>
                      <a:pt x="233" y="1"/>
                      <a:pt x="175" y="4"/>
                      <a:pt x="131" y="4"/>
                    </a:cubicBezTo>
                    <a:cubicBezTo>
                      <a:pt x="111" y="4"/>
                      <a:pt x="63" y="25"/>
                      <a:pt x="42" y="46"/>
                    </a:cubicBezTo>
                    <a:cubicBezTo>
                      <a:pt x="21" y="67"/>
                      <a:pt x="1" y="88"/>
                      <a:pt x="1" y="135"/>
                    </a:cubicBezTo>
                    <a:lnTo>
                      <a:pt x="1" y="198"/>
                    </a:lnTo>
                    <a:lnTo>
                      <a:pt x="1" y="219"/>
                    </a:lnTo>
                    <a:cubicBezTo>
                      <a:pt x="1" y="308"/>
                      <a:pt x="21" y="376"/>
                      <a:pt x="63" y="439"/>
                    </a:cubicBezTo>
                    <a:cubicBezTo>
                      <a:pt x="93" y="465"/>
                      <a:pt x="136" y="485"/>
                      <a:pt x="186" y="485"/>
                    </a:cubicBezTo>
                    <a:cubicBezTo>
                      <a:pt x="217" y="485"/>
                      <a:pt x="250" y="478"/>
                      <a:pt x="283" y="460"/>
                    </a:cubicBezTo>
                    <a:cubicBezTo>
                      <a:pt x="325" y="439"/>
                      <a:pt x="393" y="418"/>
                      <a:pt x="435" y="418"/>
                    </a:cubicBezTo>
                    <a:cubicBezTo>
                      <a:pt x="477" y="418"/>
                      <a:pt x="524" y="418"/>
                      <a:pt x="545" y="460"/>
                    </a:cubicBezTo>
                    <a:cubicBezTo>
                      <a:pt x="566" y="481"/>
                      <a:pt x="587" y="507"/>
                      <a:pt x="608" y="507"/>
                    </a:cubicBezTo>
                    <a:cubicBezTo>
                      <a:pt x="627" y="522"/>
                      <a:pt x="642" y="537"/>
                      <a:pt x="665" y="537"/>
                    </a:cubicBezTo>
                    <a:cubicBezTo>
                      <a:pt x="674" y="537"/>
                      <a:pt x="685" y="534"/>
                      <a:pt x="697" y="528"/>
                    </a:cubicBezTo>
                    <a:cubicBezTo>
                      <a:pt x="718" y="528"/>
                      <a:pt x="739" y="481"/>
                      <a:pt x="739" y="460"/>
                    </a:cubicBezTo>
                    <a:cubicBezTo>
                      <a:pt x="765" y="439"/>
                      <a:pt x="765" y="418"/>
                      <a:pt x="765" y="376"/>
                    </a:cubicBezTo>
                    <a:cubicBezTo>
                      <a:pt x="765" y="308"/>
                      <a:pt x="786" y="245"/>
                      <a:pt x="765" y="177"/>
                    </a:cubicBezTo>
                    <a:cubicBezTo>
                      <a:pt x="739" y="114"/>
                      <a:pt x="676" y="67"/>
                      <a:pt x="587" y="46"/>
                    </a:cubicBezTo>
                    <a:cubicBezTo>
                      <a:pt x="496" y="8"/>
                      <a:pt x="390" y="1"/>
                      <a:pt x="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011;p46">
                <a:extLst>
                  <a:ext uri="{FF2B5EF4-FFF2-40B4-BE49-F238E27FC236}">
                    <a16:creationId xmlns:a16="http://schemas.microsoft.com/office/drawing/2014/main" id="{0C71C31B-EC07-90E6-B2F3-C1F454637B5A}"/>
                  </a:ext>
                </a:extLst>
              </p:cNvPr>
              <p:cNvSpPr/>
              <p:nvPr/>
            </p:nvSpPr>
            <p:spPr>
              <a:xfrm>
                <a:off x="677192" y="1394781"/>
                <a:ext cx="56149" cy="64842"/>
              </a:xfrm>
              <a:custGeom>
                <a:avLst/>
                <a:gdLst/>
                <a:ahLst/>
                <a:cxnLst/>
                <a:rect l="l" t="t" r="r" b="b"/>
                <a:pathLst>
                  <a:path w="394" h="455" extrusionOk="0">
                    <a:moveTo>
                      <a:pt x="69" y="0"/>
                    </a:moveTo>
                    <a:cubicBezTo>
                      <a:pt x="27" y="21"/>
                      <a:pt x="1" y="42"/>
                      <a:pt x="27" y="68"/>
                    </a:cubicBezTo>
                    <a:cubicBezTo>
                      <a:pt x="48" y="262"/>
                      <a:pt x="179" y="351"/>
                      <a:pt x="289" y="435"/>
                    </a:cubicBezTo>
                    <a:cubicBezTo>
                      <a:pt x="310" y="448"/>
                      <a:pt x="325" y="455"/>
                      <a:pt x="338" y="455"/>
                    </a:cubicBezTo>
                    <a:cubicBezTo>
                      <a:pt x="351" y="455"/>
                      <a:pt x="362" y="448"/>
                      <a:pt x="372" y="435"/>
                    </a:cubicBezTo>
                    <a:cubicBezTo>
                      <a:pt x="393" y="393"/>
                      <a:pt x="393" y="372"/>
                      <a:pt x="351" y="351"/>
                    </a:cubicBezTo>
                    <a:cubicBezTo>
                      <a:pt x="241" y="262"/>
                      <a:pt x="158" y="199"/>
                      <a:pt x="132" y="42"/>
                    </a:cubicBezTo>
                    <a:cubicBezTo>
                      <a:pt x="111" y="21"/>
                      <a:pt x="90"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012;p46">
                <a:extLst>
                  <a:ext uri="{FF2B5EF4-FFF2-40B4-BE49-F238E27FC236}">
                    <a16:creationId xmlns:a16="http://schemas.microsoft.com/office/drawing/2014/main" id="{4FF8BDBF-D13F-23CC-6C3C-D02B192016FD}"/>
                  </a:ext>
                </a:extLst>
              </p:cNvPr>
              <p:cNvSpPr/>
              <p:nvPr/>
            </p:nvSpPr>
            <p:spPr>
              <a:xfrm>
                <a:off x="736905" y="1442523"/>
                <a:ext cx="40473" cy="18099"/>
              </a:xfrm>
              <a:custGeom>
                <a:avLst/>
                <a:gdLst/>
                <a:ahLst/>
                <a:cxnLst/>
                <a:rect l="l" t="t" r="r" b="b"/>
                <a:pathLst>
                  <a:path w="284" h="127" extrusionOk="0">
                    <a:moveTo>
                      <a:pt x="76" y="1"/>
                    </a:moveTo>
                    <a:cubicBezTo>
                      <a:pt x="69" y="1"/>
                      <a:pt x="63" y="6"/>
                      <a:pt x="63" y="16"/>
                    </a:cubicBezTo>
                    <a:cubicBezTo>
                      <a:pt x="42" y="16"/>
                      <a:pt x="21" y="16"/>
                      <a:pt x="21" y="37"/>
                    </a:cubicBezTo>
                    <a:cubicBezTo>
                      <a:pt x="1" y="58"/>
                      <a:pt x="21" y="100"/>
                      <a:pt x="42" y="100"/>
                    </a:cubicBezTo>
                    <a:cubicBezTo>
                      <a:pt x="84" y="126"/>
                      <a:pt x="105" y="126"/>
                      <a:pt x="152" y="126"/>
                    </a:cubicBezTo>
                    <a:lnTo>
                      <a:pt x="215" y="126"/>
                    </a:lnTo>
                    <a:cubicBezTo>
                      <a:pt x="262" y="126"/>
                      <a:pt x="283" y="100"/>
                      <a:pt x="283" y="79"/>
                    </a:cubicBezTo>
                    <a:cubicBezTo>
                      <a:pt x="283" y="37"/>
                      <a:pt x="262" y="16"/>
                      <a:pt x="236" y="16"/>
                    </a:cubicBezTo>
                    <a:lnTo>
                      <a:pt x="105" y="16"/>
                    </a:lnTo>
                    <a:cubicBezTo>
                      <a:pt x="95" y="6"/>
                      <a:pt x="84" y="1"/>
                      <a:pt x="7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013;p46">
                <a:extLst>
                  <a:ext uri="{FF2B5EF4-FFF2-40B4-BE49-F238E27FC236}">
                    <a16:creationId xmlns:a16="http://schemas.microsoft.com/office/drawing/2014/main" id="{0E34E66C-D159-1A85-3CB7-9D2DDA006C86}"/>
                  </a:ext>
                </a:extLst>
              </p:cNvPr>
              <p:cNvSpPr/>
              <p:nvPr/>
            </p:nvSpPr>
            <p:spPr>
              <a:xfrm>
                <a:off x="602516" y="1659001"/>
                <a:ext cx="989019" cy="643860"/>
              </a:xfrm>
              <a:custGeom>
                <a:avLst/>
                <a:gdLst/>
                <a:ahLst/>
                <a:cxnLst/>
                <a:rect l="l" t="t" r="r" b="b"/>
                <a:pathLst>
                  <a:path w="6940" h="4518" extrusionOk="0">
                    <a:moveTo>
                      <a:pt x="5086" y="0"/>
                    </a:moveTo>
                    <a:cubicBezTo>
                      <a:pt x="5086" y="0"/>
                      <a:pt x="5023" y="110"/>
                      <a:pt x="4693" y="524"/>
                    </a:cubicBezTo>
                    <a:cubicBezTo>
                      <a:pt x="4348" y="964"/>
                      <a:pt x="3122" y="1901"/>
                      <a:pt x="1834" y="2142"/>
                    </a:cubicBezTo>
                    <a:cubicBezTo>
                      <a:pt x="525" y="2404"/>
                      <a:pt x="1" y="2729"/>
                      <a:pt x="90" y="3645"/>
                    </a:cubicBezTo>
                    <a:cubicBezTo>
                      <a:pt x="237" y="4271"/>
                      <a:pt x="706" y="4517"/>
                      <a:pt x="1437" y="4517"/>
                    </a:cubicBezTo>
                    <a:cubicBezTo>
                      <a:pt x="2009" y="4517"/>
                      <a:pt x="2741" y="4366"/>
                      <a:pt x="3604" y="4127"/>
                    </a:cubicBezTo>
                    <a:cubicBezTo>
                      <a:pt x="5589" y="3556"/>
                      <a:pt x="6940" y="1749"/>
                      <a:pt x="6940" y="1749"/>
                    </a:cubicBezTo>
                    <a:lnTo>
                      <a:pt x="5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014;p46">
                <a:extLst>
                  <a:ext uri="{FF2B5EF4-FFF2-40B4-BE49-F238E27FC236}">
                    <a16:creationId xmlns:a16="http://schemas.microsoft.com/office/drawing/2014/main" id="{57E4E918-927A-5E79-B19F-AB5295A69DF0}"/>
                  </a:ext>
                </a:extLst>
              </p:cNvPr>
              <p:cNvSpPr/>
              <p:nvPr/>
            </p:nvSpPr>
            <p:spPr>
              <a:xfrm>
                <a:off x="599523" y="1647030"/>
                <a:ext cx="1004696" cy="663099"/>
              </a:xfrm>
              <a:custGeom>
                <a:avLst/>
                <a:gdLst/>
                <a:ahLst/>
                <a:cxnLst/>
                <a:rect l="l" t="t" r="r" b="b"/>
                <a:pathLst>
                  <a:path w="7050" h="4653" extrusionOk="0">
                    <a:moveTo>
                      <a:pt x="5128" y="173"/>
                    </a:moveTo>
                    <a:lnTo>
                      <a:pt x="6898" y="1833"/>
                    </a:lnTo>
                    <a:cubicBezTo>
                      <a:pt x="6830" y="1896"/>
                      <a:pt x="5547" y="3598"/>
                      <a:pt x="3625" y="4143"/>
                    </a:cubicBezTo>
                    <a:cubicBezTo>
                      <a:pt x="2738" y="4392"/>
                      <a:pt x="2006" y="4544"/>
                      <a:pt x="1443" y="4544"/>
                    </a:cubicBezTo>
                    <a:cubicBezTo>
                      <a:pt x="1368" y="4544"/>
                      <a:pt x="1296" y="4541"/>
                      <a:pt x="1226" y="4536"/>
                    </a:cubicBezTo>
                    <a:cubicBezTo>
                      <a:pt x="938" y="4515"/>
                      <a:pt x="703" y="4426"/>
                      <a:pt x="525" y="4295"/>
                    </a:cubicBezTo>
                    <a:cubicBezTo>
                      <a:pt x="352" y="4164"/>
                      <a:pt x="242" y="3991"/>
                      <a:pt x="179" y="3708"/>
                    </a:cubicBezTo>
                    <a:cubicBezTo>
                      <a:pt x="132" y="3274"/>
                      <a:pt x="221" y="2986"/>
                      <a:pt x="483" y="2771"/>
                    </a:cubicBezTo>
                    <a:cubicBezTo>
                      <a:pt x="766" y="2551"/>
                      <a:pt x="1200" y="2420"/>
                      <a:pt x="1855" y="2289"/>
                    </a:cubicBezTo>
                    <a:cubicBezTo>
                      <a:pt x="2509" y="2158"/>
                      <a:pt x="3164" y="1875"/>
                      <a:pt x="3667" y="1545"/>
                    </a:cubicBezTo>
                    <a:cubicBezTo>
                      <a:pt x="4190" y="1221"/>
                      <a:pt x="4583" y="870"/>
                      <a:pt x="4761" y="655"/>
                    </a:cubicBezTo>
                    <a:cubicBezTo>
                      <a:pt x="5065" y="262"/>
                      <a:pt x="5107" y="194"/>
                      <a:pt x="5128" y="173"/>
                    </a:cubicBezTo>
                    <a:close/>
                    <a:moveTo>
                      <a:pt x="5107" y="0"/>
                    </a:moveTo>
                    <a:lnTo>
                      <a:pt x="5065" y="63"/>
                    </a:lnTo>
                    <a:cubicBezTo>
                      <a:pt x="5065" y="63"/>
                      <a:pt x="4997" y="152"/>
                      <a:pt x="4672" y="587"/>
                    </a:cubicBezTo>
                    <a:cubicBezTo>
                      <a:pt x="4499" y="786"/>
                      <a:pt x="4128" y="1132"/>
                      <a:pt x="3604" y="1441"/>
                    </a:cubicBezTo>
                    <a:cubicBezTo>
                      <a:pt x="3101" y="1765"/>
                      <a:pt x="2488" y="2048"/>
                      <a:pt x="1834" y="2179"/>
                    </a:cubicBezTo>
                    <a:cubicBezTo>
                      <a:pt x="1179" y="2289"/>
                      <a:pt x="724" y="2441"/>
                      <a:pt x="415" y="2682"/>
                    </a:cubicBezTo>
                    <a:cubicBezTo>
                      <a:pt x="111" y="2923"/>
                      <a:pt x="1" y="3274"/>
                      <a:pt x="48" y="3729"/>
                    </a:cubicBezTo>
                    <a:lnTo>
                      <a:pt x="69" y="3729"/>
                    </a:lnTo>
                    <a:cubicBezTo>
                      <a:pt x="132" y="4033"/>
                      <a:pt x="263" y="4253"/>
                      <a:pt x="462" y="4405"/>
                    </a:cubicBezTo>
                    <a:cubicBezTo>
                      <a:pt x="656" y="4536"/>
                      <a:pt x="917" y="4625"/>
                      <a:pt x="1226" y="4646"/>
                    </a:cubicBezTo>
                    <a:cubicBezTo>
                      <a:pt x="1293" y="4650"/>
                      <a:pt x="1363" y="4652"/>
                      <a:pt x="1435" y="4652"/>
                    </a:cubicBezTo>
                    <a:cubicBezTo>
                      <a:pt x="2019" y="4652"/>
                      <a:pt x="2774" y="4505"/>
                      <a:pt x="3646" y="4253"/>
                    </a:cubicBezTo>
                    <a:cubicBezTo>
                      <a:pt x="5652" y="3687"/>
                      <a:pt x="7008" y="1854"/>
                      <a:pt x="7008" y="1854"/>
                    </a:cubicBezTo>
                    <a:lnTo>
                      <a:pt x="7050" y="1807"/>
                    </a:lnTo>
                    <a:lnTo>
                      <a:pt x="510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015;p46">
                <a:extLst>
                  <a:ext uri="{FF2B5EF4-FFF2-40B4-BE49-F238E27FC236}">
                    <a16:creationId xmlns:a16="http://schemas.microsoft.com/office/drawing/2014/main" id="{B5B55907-BA1E-B5F5-8025-6E697F30BAD3}"/>
                  </a:ext>
                </a:extLst>
              </p:cNvPr>
              <p:cNvSpPr/>
              <p:nvPr/>
            </p:nvSpPr>
            <p:spPr>
              <a:xfrm>
                <a:off x="1383202" y="1228895"/>
                <a:ext cx="401736" cy="530137"/>
              </a:xfrm>
              <a:custGeom>
                <a:avLst/>
                <a:gdLst/>
                <a:ahLst/>
                <a:cxnLst/>
                <a:rect l="l" t="t" r="r" b="b"/>
                <a:pathLst>
                  <a:path w="2819" h="3720" extrusionOk="0">
                    <a:moveTo>
                      <a:pt x="1118" y="1"/>
                    </a:moveTo>
                    <a:cubicBezTo>
                      <a:pt x="1033" y="1"/>
                      <a:pt x="955" y="53"/>
                      <a:pt x="917" y="185"/>
                    </a:cubicBezTo>
                    <a:cubicBezTo>
                      <a:pt x="833" y="489"/>
                      <a:pt x="592" y="730"/>
                      <a:pt x="462" y="903"/>
                    </a:cubicBezTo>
                    <a:cubicBezTo>
                      <a:pt x="352" y="1075"/>
                      <a:pt x="331" y="1295"/>
                      <a:pt x="263" y="1646"/>
                    </a:cubicBezTo>
                    <a:cubicBezTo>
                      <a:pt x="200" y="2018"/>
                      <a:pt x="1" y="2625"/>
                      <a:pt x="1" y="2625"/>
                    </a:cubicBezTo>
                    <a:cubicBezTo>
                      <a:pt x="1" y="2625"/>
                      <a:pt x="373" y="3217"/>
                      <a:pt x="723" y="3432"/>
                    </a:cubicBezTo>
                    <a:cubicBezTo>
                      <a:pt x="1069" y="3673"/>
                      <a:pt x="1682" y="3720"/>
                      <a:pt x="1682" y="3720"/>
                    </a:cubicBezTo>
                    <a:cubicBezTo>
                      <a:pt x="1682" y="3720"/>
                      <a:pt x="1923" y="3128"/>
                      <a:pt x="2143" y="2997"/>
                    </a:cubicBezTo>
                    <a:cubicBezTo>
                      <a:pt x="2357" y="2845"/>
                      <a:pt x="2818" y="2646"/>
                      <a:pt x="2818" y="2646"/>
                    </a:cubicBezTo>
                    <a:cubicBezTo>
                      <a:pt x="2818" y="2646"/>
                      <a:pt x="2565" y="922"/>
                      <a:pt x="2288" y="922"/>
                    </a:cubicBezTo>
                    <a:cubicBezTo>
                      <a:pt x="2283" y="922"/>
                      <a:pt x="2278" y="922"/>
                      <a:pt x="2274" y="923"/>
                    </a:cubicBezTo>
                    <a:cubicBezTo>
                      <a:pt x="2012" y="1013"/>
                      <a:pt x="1399" y="1075"/>
                      <a:pt x="1399" y="1075"/>
                    </a:cubicBezTo>
                    <a:cubicBezTo>
                      <a:pt x="1399" y="1075"/>
                      <a:pt x="1268" y="992"/>
                      <a:pt x="1289" y="840"/>
                    </a:cubicBezTo>
                    <a:cubicBezTo>
                      <a:pt x="1289" y="709"/>
                      <a:pt x="1530" y="379"/>
                      <a:pt x="1420" y="206"/>
                    </a:cubicBezTo>
                    <a:cubicBezTo>
                      <a:pt x="1357" y="92"/>
                      <a:pt x="1231" y="1"/>
                      <a:pt x="111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016;p46">
                <a:extLst>
                  <a:ext uri="{FF2B5EF4-FFF2-40B4-BE49-F238E27FC236}">
                    <a16:creationId xmlns:a16="http://schemas.microsoft.com/office/drawing/2014/main" id="{2ACB8257-8C65-264D-45B1-8B9DE0BE4BED}"/>
                  </a:ext>
                </a:extLst>
              </p:cNvPr>
              <p:cNvSpPr/>
              <p:nvPr/>
            </p:nvSpPr>
            <p:spPr>
              <a:xfrm>
                <a:off x="1377217" y="1221912"/>
                <a:ext cx="416557" cy="546098"/>
              </a:xfrm>
              <a:custGeom>
                <a:avLst/>
                <a:gdLst/>
                <a:ahLst/>
                <a:cxnLst/>
                <a:rect l="l" t="t" r="r" b="b"/>
                <a:pathLst>
                  <a:path w="2923" h="3832" extrusionOk="0">
                    <a:moveTo>
                      <a:pt x="1158" y="115"/>
                    </a:moveTo>
                    <a:cubicBezTo>
                      <a:pt x="1172" y="115"/>
                      <a:pt x="1186" y="117"/>
                      <a:pt x="1200" y="124"/>
                    </a:cubicBezTo>
                    <a:cubicBezTo>
                      <a:pt x="1268" y="124"/>
                      <a:pt x="1373" y="208"/>
                      <a:pt x="1420" y="276"/>
                    </a:cubicBezTo>
                    <a:cubicBezTo>
                      <a:pt x="1441" y="339"/>
                      <a:pt x="1420" y="449"/>
                      <a:pt x="1373" y="559"/>
                    </a:cubicBezTo>
                    <a:cubicBezTo>
                      <a:pt x="1331" y="690"/>
                      <a:pt x="1289" y="800"/>
                      <a:pt x="1268" y="889"/>
                    </a:cubicBezTo>
                    <a:cubicBezTo>
                      <a:pt x="1242" y="1062"/>
                      <a:pt x="1420" y="1171"/>
                      <a:pt x="1420" y="1171"/>
                    </a:cubicBezTo>
                    <a:lnTo>
                      <a:pt x="1441" y="1192"/>
                    </a:lnTo>
                    <a:lnTo>
                      <a:pt x="1462" y="1192"/>
                    </a:lnTo>
                    <a:cubicBezTo>
                      <a:pt x="1462" y="1192"/>
                      <a:pt x="2054" y="1103"/>
                      <a:pt x="2336" y="1041"/>
                    </a:cubicBezTo>
                    <a:lnTo>
                      <a:pt x="2357" y="1041"/>
                    </a:lnTo>
                    <a:cubicBezTo>
                      <a:pt x="2357" y="1041"/>
                      <a:pt x="2378" y="1041"/>
                      <a:pt x="2378" y="1062"/>
                    </a:cubicBezTo>
                    <a:cubicBezTo>
                      <a:pt x="2399" y="1103"/>
                      <a:pt x="2446" y="1171"/>
                      <a:pt x="2467" y="1234"/>
                    </a:cubicBezTo>
                    <a:cubicBezTo>
                      <a:pt x="2530" y="1386"/>
                      <a:pt x="2598" y="1606"/>
                      <a:pt x="2640" y="1826"/>
                    </a:cubicBezTo>
                    <a:cubicBezTo>
                      <a:pt x="2729" y="2240"/>
                      <a:pt x="2792" y="2633"/>
                      <a:pt x="2792" y="2654"/>
                    </a:cubicBezTo>
                    <a:cubicBezTo>
                      <a:pt x="2750" y="2674"/>
                      <a:pt x="2357" y="2853"/>
                      <a:pt x="2158" y="2983"/>
                    </a:cubicBezTo>
                    <a:cubicBezTo>
                      <a:pt x="2027" y="3067"/>
                      <a:pt x="1923" y="3266"/>
                      <a:pt x="1813" y="3439"/>
                    </a:cubicBezTo>
                    <a:cubicBezTo>
                      <a:pt x="1745" y="3570"/>
                      <a:pt x="1703" y="3680"/>
                      <a:pt x="1682" y="3701"/>
                    </a:cubicBezTo>
                    <a:cubicBezTo>
                      <a:pt x="1661" y="3701"/>
                      <a:pt x="1551" y="3701"/>
                      <a:pt x="1373" y="3659"/>
                    </a:cubicBezTo>
                    <a:cubicBezTo>
                      <a:pt x="1200" y="3612"/>
                      <a:pt x="959" y="3549"/>
                      <a:pt x="807" y="3439"/>
                    </a:cubicBezTo>
                    <a:cubicBezTo>
                      <a:pt x="634" y="3350"/>
                      <a:pt x="456" y="3135"/>
                      <a:pt x="325" y="2957"/>
                    </a:cubicBezTo>
                    <a:cubicBezTo>
                      <a:pt x="195" y="2805"/>
                      <a:pt x="132" y="2674"/>
                      <a:pt x="111" y="2674"/>
                    </a:cubicBezTo>
                    <a:cubicBezTo>
                      <a:pt x="132" y="2633"/>
                      <a:pt x="284" y="2067"/>
                      <a:pt x="352" y="1716"/>
                    </a:cubicBezTo>
                    <a:cubicBezTo>
                      <a:pt x="415" y="1344"/>
                      <a:pt x="435" y="1124"/>
                      <a:pt x="545" y="993"/>
                    </a:cubicBezTo>
                    <a:cubicBezTo>
                      <a:pt x="655" y="821"/>
                      <a:pt x="917" y="580"/>
                      <a:pt x="1027" y="255"/>
                    </a:cubicBezTo>
                    <a:cubicBezTo>
                      <a:pt x="1027" y="187"/>
                      <a:pt x="1069" y="145"/>
                      <a:pt x="1090" y="124"/>
                    </a:cubicBezTo>
                    <a:cubicBezTo>
                      <a:pt x="1104" y="124"/>
                      <a:pt x="1130" y="115"/>
                      <a:pt x="1158" y="115"/>
                    </a:cubicBezTo>
                    <a:close/>
                    <a:moveTo>
                      <a:pt x="1141" y="0"/>
                    </a:moveTo>
                    <a:cubicBezTo>
                      <a:pt x="1103" y="0"/>
                      <a:pt x="1064" y="11"/>
                      <a:pt x="1027" y="35"/>
                    </a:cubicBezTo>
                    <a:cubicBezTo>
                      <a:pt x="980" y="77"/>
                      <a:pt x="938" y="145"/>
                      <a:pt x="917" y="208"/>
                    </a:cubicBezTo>
                    <a:cubicBezTo>
                      <a:pt x="828" y="496"/>
                      <a:pt x="587" y="758"/>
                      <a:pt x="456" y="931"/>
                    </a:cubicBezTo>
                    <a:cubicBezTo>
                      <a:pt x="325" y="1103"/>
                      <a:pt x="305" y="1323"/>
                      <a:pt x="242" y="1695"/>
                    </a:cubicBezTo>
                    <a:cubicBezTo>
                      <a:pt x="174" y="2041"/>
                      <a:pt x="1" y="2654"/>
                      <a:pt x="1" y="2654"/>
                    </a:cubicBezTo>
                    <a:lnTo>
                      <a:pt x="1" y="2674"/>
                    </a:lnTo>
                    <a:lnTo>
                      <a:pt x="1" y="2695"/>
                    </a:lnTo>
                    <a:cubicBezTo>
                      <a:pt x="1" y="2695"/>
                      <a:pt x="111" y="2853"/>
                      <a:pt x="242" y="3046"/>
                    </a:cubicBezTo>
                    <a:cubicBezTo>
                      <a:pt x="373" y="3219"/>
                      <a:pt x="545" y="3418"/>
                      <a:pt x="744" y="3549"/>
                    </a:cubicBezTo>
                    <a:cubicBezTo>
                      <a:pt x="917" y="3659"/>
                      <a:pt x="1158" y="3722"/>
                      <a:pt x="1352" y="3769"/>
                    </a:cubicBezTo>
                    <a:cubicBezTo>
                      <a:pt x="1551" y="3811"/>
                      <a:pt x="1703" y="3832"/>
                      <a:pt x="1703" y="3832"/>
                    </a:cubicBezTo>
                    <a:lnTo>
                      <a:pt x="1745" y="3832"/>
                    </a:lnTo>
                    <a:lnTo>
                      <a:pt x="1766" y="3790"/>
                    </a:lnTo>
                    <a:lnTo>
                      <a:pt x="1923" y="3481"/>
                    </a:lnTo>
                    <a:cubicBezTo>
                      <a:pt x="2007" y="3329"/>
                      <a:pt x="2137" y="3135"/>
                      <a:pt x="2206" y="3088"/>
                    </a:cubicBezTo>
                    <a:cubicBezTo>
                      <a:pt x="2399" y="2957"/>
                      <a:pt x="2881" y="2743"/>
                      <a:pt x="2881" y="2743"/>
                    </a:cubicBezTo>
                    <a:lnTo>
                      <a:pt x="2923" y="2722"/>
                    </a:lnTo>
                    <a:lnTo>
                      <a:pt x="2902" y="2674"/>
                    </a:lnTo>
                    <a:cubicBezTo>
                      <a:pt x="2902" y="2674"/>
                      <a:pt x="2860" y="2240"/>
                      <a:pt x="2750" y="1805"/>
                    </a:cubicBezTo>
                    <a:cubicBezTo>
                      <a:pt x="2708" y="1585"/>
                      <a:pt x="2640" y="1365"/>
                      <a:pt x="2577" y="1192"/>
                    </a:cubicBezTo>
                    <a:cubicBezTo>
                      <a:pt x="2551" y="1103"/>
                      <a:pt x="2509" y="1041"/>
                      <a:pt x="2467" y="993"/>
                    </a:cubicBezTo>
                    <a:cubicBezTo>
                      <a:pt x="2446" y="972"/>
                      <a:pt x="2420" y="952"/>
                      <a:pt x="2399" y="931"/>
                    </a:cubicBezTo>
                    <a:cubicBezTo>
                      <a:pt x="2385" y="931"/>
                      <a:pt x="2362" y="921"/>
                      <a:pt x="2342" y="921"/>
                    </a:cubicBezTo>
                    <a:cubicBezTo>
                      <a:pt x="2332" y="921"/>
                      <a:pt x="2322" y="924"/>
                      <a:pt x="2316" y="931"/>
                    </a:cubicBezTo>
                    <a:cubicBezTo>
                      <a:pt x="2054" y="993"/>
                      <a:pt x="1504" y="1062"/>
                      <a:pt x="1462" y="1062"/>
                    </a:cubicBezTo>
                    <a:cubicBezTo>
                      <a:pt x="1462" y="1062"/>
                      <a:pt x="1373" y="993"/>
                      <a:pt x="1373" y="910"/>
                    </a:cubicBezTo>
                    <a:cubicBezTo>
                      <a:pt x="1373" y="863"/>
                      <a:pt x="1441" y="732"/>
                      <a:pt x="1483" y="601"/>
                    </a:cubicBezTo>
                    <a:cubicBezTo>
                      <a:pt x="1530" y="496"/>
                      <a:pt x="1572" y="339"/>
                      <a:pt x="1504" y="234"/>
                    </a:cubicBezTo>
                    <a:cubicBezTo>
                      <a:pt x="1462" y="124"/>
                      <a:pt x="1331" y="35"/>
                      <a:pt x="1221" y="14"/>
                    </a:cubicBezTo>
                    <a:cubicBezTo>
                      <a:pt x="1195" y="5"/>
                      <a:pt x="1168" y="0"/>
                      <a:pt x="11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017;p46">
                <a:extLst>
                  <a:ext uri="{FF2B5EF4-FFF2-40B4-BE49-F238E27FC236}">
                    <a16:creationId xmlns:a16="http://schemas.microsoft.com/office/drawing/2014/main" id="{D5F54871-F8DC-1D02-DB29-31A054CE10D9}"/>
                  </a:ext>
                </a:extLst>
              </p:cNvPr>
              <p:cNvSpPr/>
              <p:nvPr/>
            </p:nvSpPr>
            <p:spPr>
              <a:xfrm>
                <a:off x="1734782" y="1444803"/>
                <a:ext cx="230011" cy="168019"/>
              </a:xfrm>
              <a:custGeom>
                <a:avLst/>
                <a:gdLst/>
                <a:ahLst/>
                <a:cxnLst/>
                <a:rect l="l" t="t" r="r" b="b"/>
                <a:pathLst>
                  <a:path w="1614" h="1179" extrusionOk="0">
                    <a:moveTo>
                      <a:pt x="1508" y="0"/>
                    </a:moveTo>
                    <a:cubicBezTo>
                      <a:pt x="1508" y="0"/>
                      <a:pt x="697" y="241"/>
                      <a:pt x="372" y="346"/>
                    </a:cubicBezTo>
                    <a:cubicBezTo>
                      <a:pt x="42" y="477"/>
                      <a:pt x="0" y="524"/>
                      <a:pt x="42" y="676"/>
                    </a:cubicBezTo>
                    <a:cubicBezTo>
                      <a:pt x="68" y="828"/>
                      <a:pt x="220" y="1179"/>
                      <a:pt x="220" y="1179"/>
                    </a:cubicBezTo>
                    <a:cubicBezTo>
                      <a:pt x="220" y="1179"/>
                      <a:pt x="896" y="959"/>
                      <a:pt x="1268" y="718"/>
                    </a:cubicBezTo>
                    <a:cubicBezTo>
                      <a:pt x="1613" y="456"/>
                      <a:pt x="1509" y="0"/>
                      <a:pt x="1508"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018;p46">
                <a:extLst>
                  <a:ext uri="{FF2B5EF4-FFF2-40B4-BE49-F238E27FC236}">
                    <a16:creationId xmlns:a16="http://schemas.microsoft.com/office/drawing/2014/main" id="{7B7C07B0-8ED3-2FE2-3496-EB99483C0406}"/>
                  </a:ext>
                </a:extLst>
              </p:cNvPr>
              <p:cNvSpPr/>
              <p:nvPr/>
            </p:nvSpPr>
            <p:spPr>
              <a:xfrm>
                <a:off x="1753451" y="1432120"/>
                <a:ext cx="221033" cy="192674"/>
              </a:xfrm>
              <a:custGeom>
                <a:avLst/>
                <a:gdLst/>
                <a:ahLst/>
                <a:cxnLst/>
                <a:rect l="l" t="t" r="r" b="b"/>
                <a:pathLst>
                  <a:path w="1551" h="1352" extrusionOk="0">
                    <a:moveTo>
                      <a:pt x="1419" y="0"/>
                    </a:moveTo>
                    <a:lnTo>
                      <a:pt x="1351" y="21"/>
                    </a:lnTo>
                    <a:cubicBezTo>
                      <a:pt x="1351" y="21"/>
                      <a:pt x="545" y="262"/>
                      <a:pt x="220" y="393"/>
                    </a:cubicBezTo>
                    <a:cubicBezTo>
                      <a:pt x="152" y="414"/>
                      <a:pt x="110" y="435"/>
                      <a:pt x="42" y="461"/>
                    </a:cubicBezTo>
                    <a:cubicBezTo>
                      <a:pt x="68" y="503"/>
                      <a:pt x="68" y="524"/>
                      <a:pt x="89" y="566"/>
                    </a:cubicBezTo>
                    <a:cubicBezTo>
                      <a:pt x="131" y="545"/>
                      <a:pt x="173" y="524"/>
                      <a:pt x="262" y="503"/>
                    </a:cubicBezTo>
                    <a:cubicBezTo>
                      <a:pt x="566" y="393"/>
                      <a:pt x="1247" y="173"/>
                      <a:pt x="1330" y="152"/>
                    </a:cubicBezTo>
                    <a:lnTo>
                      <a:pt x="1330" y="152"/>
                    </a:lnTo>
                    <a:cubicBezTo>
                      <a:pt x="1330" y="241"/>
                      <a:pt x="1377" y="566"/>
                      <a:pt x="1089" y="765"/>
                    </a:cubicBezTo>
                    <a:cubicBezTo>
                      <a:pt x="765" y="985"/>
                      <a:pt x="173" y="1179"/>
                      <a:pt x="110" y="1199"/>
                    </a:cubicBezTo>
                    <a:cubicBezTo>
                      <a:pt x="89" y="1199"/>
                      <a:pt x="42" y="1220"/>
                      <a:pt x="0" y="1247"/>
                    </a:cubicBezTo>
                    <a:cubicBezTo>
                      <a:pt x="21" y="1268"/>
                      <a:pt x="21" y="1289"/>
                      <a:pt x="21" y="1289"/>
                    </a:cubicBezTo>
                    <a:lnTo>
                      <a:pt x="42" y="1351"/>
                    </a:lnTo>
                    <a:lnTo>
                      <a:pt x="110" y="1330"/>
                    </a:lnTo>
                    <a:cubicBezTo>
                      <a:pt x="110" y="1330"/>
                      <a:pt x="786" y="1116"/>
                      <a:pt x="1158" y="854"/>
                    </a:cubicBezTo>
                    <a:cubicBezTo>
                      <a:pt x="1550" y="566"/>
                      <a:pt x="1440" y="68"/>
                      <a:pt x="1440" y="68"/>
                    </a:cubicBezTo>
                    <a:lnTo>
                      <a:pt x="14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019;p46">
                <a:extLst>
                  <a:ext uri="{FF2B5EF4-FFF2-40B4-BE49-F238E27FC236}">
                    <a16:creationId xmlns:a16="http://schemas.microsoft.com/office/drawing/2014/main" id="{60BE876C-40C0-6B41-191D-8C774F802C66}"/>
                  </a:ext>
                </a:extLst>
              </p:cNvPr>
              <p:cNvSpPr/>
              <p:nvPr/>
            </p:nvSpPr>
            <p:spPr>
              <a:xfrm>
                <a:off x="1703429" y="1351314"/>
                <a:ext cx="258371" cy="205499"/>
              </a:xfrm>
              <a:custGeom>
                <a:avLst/>
                <a:gdLst/>
                <a:ahLst/>
                <a:cxnLst/>
                <a:rect l="l" t="t" r="r" b="b"/>
                <a:pathLst>
                  <a:path w="1813" h="1442" extrusionOk="0">
                    <a:moveTo>
                      <a:pt x="1574" y="0"/>
                    </a:moveTo>
                    <a:cubicBezTo>
                      <a:pt x="1523" y="0"/>
                      <a:pt x="1469" y="15"/>
                      <a:pt x="1420" y="44"/>
                    </a:cubicBezTo>
                    <a:cubicBezTo>
                      <a:pt x="1247" y="112"/>
                      <a:pt x="592" y="567"/>
                      <a:pt x="309" y="635"/>
                    </a:cubicBezTo>
                    <a:cubicBezTo>
                      <a:pt x="0" y="698"/>
                      <a:pt x="89" y="918"/>
                      <a:pt x="157" y="1070"/>
                    </a:cubicBezTo>
                    <a:cubicBezTo>
                      <a:pt x="220" y="1222"/>
                      <a:pt x="419" y="1442"/>
                      <a:pt x="419" y="1442"/>
                    </a:cubicBezTo>
                    <a:cubicBezTo>
                      <a:pt x="419" y="1442"/>
                      <a:pt x="1179" y="1201"/>
                      <a:pt x="1467" y="897"/>
                    </a:cubicBezTo>
                    <a:cubicBezTo>
                      <a:pt x="1770" y="609"/>
                      <a:pt x="1812" y="373"/>
                      <a:pt x="1791" y="195"/>
                    </a:cubicBezTo>
                    <a:cubicBezTo>
                      <a:pt x="1777" y="64"/>
                      <a:pt x="1681" y="0"/>
                      <a:pt x="157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020;p46">
                <a:extLst>
                  <a:ext uri="{FF2B5EF4-FFF2-40B4-BE49-F238E27FC236}">
                    <a16:creationId xmlns:a16="http://schemas.microsoft.com/office/drawing/2014/main" id="{1C6A8042-D5D8-80A2-81DA-1B3E8E9B0924}"/>
                  </a:ext>
                </a:extLst>
              </p:cNvPr>
              <p:cNvSpPr/>
              <p:nvPr/>
            </p:nvSpPr>
            <p:spPr>
              <a:xfrm>
                <a:off x="1744473" y="1341766"/>
                <a:ext cx="227018" cy="218040"/>
              </a:xfrm>
              <a:custGeom>
                <a:avLst/>
                <a:gdLst/>
                <a:ahLst/>
                <a:cxnLst/>
                <a:rect l="l" t="t" r="r" b="b"/>
                <a:pathLst>
                  <a:path w="1593" h="1530" extrusionOk="0">
                    <a:moveTo>
                      <a:pt x="1262" y="1"/>
                    </a:moveTo>
                    <a:cubicBezTo>
                      <a:pt x="1200" y="22"/>
                      <a:pt x="1152" y="22"/>
                      <a:pt x="1111" y="48"/>
                    </a:cubicBezTo>
                    <a:cubicBezTo>
                      <a:pt x="1001" y="90"/>
                      <a:pt x="807" y="221"/>
                      <a:pt x="587" y="351"/>
                    </a:cubicBezTo>
                    <a:cubicBezTo>
                      <a:pt x="367" y="482"/>
                      <a:pt x="131" y="613"/>
                      <a:pt x="0" y="634"/>
                    </a:cubicBezTo>
                    <a:cubicBezTo>
                      <a:pt x="0" y="676"/>
                      <a:pt x="21" y="723"/>
                      <a:pt x="21" y="744"/>
                    </a:cubicBezTo>
                    <a:cubicBezTo>
                      <a:pt x="194" y="723"/>
                      <a:pt x="414" y="592"/>
                      <a:pt x="655" y="461"/>
                    </a:cubicBezTo>
                    <a:cubicBezTo>
                      <a:pt x="870" y="330"/>
                      <a:pt x="1090" y="179"/>
                      <a:pt x="1152" y="152"/>
                    </a:cubicBezTo>
                    <a:cubicBezTo>
                      <a:pt x="1201" y="138"/>
                      <a:pt x="1246" y="123"/>
                      <a:pt x="1293" y="123"/>
                    </a:cubicBezTo>
                    <a:cubicBezTo>
                      <a:pt x="1312" y="123"/>
                      <a:pt x="1332" y="125"/>
                      <a:pt x="1351" y="131"/>
                    </a:cubicBezTo>
                    <a:cubicBezTo>
                      <a:pt x="1414" y="152"/>
                      <a:pt x="1440" y="200"/>
                      <a:pt x="1461" y="262"/>
                    </a:cubicBezTo>
                    <a:cubicBezTo>
                      <a:pt x="1461" y="440"/>
                      <a:pt x="1414" y="655"/>
                      <a:pt x="1152" y="938"/>
                    </a:cubicBezTo>
                    <a:cubicBezTo>
                      <a:pt x="1022" y="1069"/>
                      <a:pt x="760" y="1200"/>
                      <a:pt x="524" y="1310"/>
                    </a:cubicBezTo>
                    <a:cubicBezTo>
                      <a:pt x="393" y="1357"/>
                      <a:pt x="283" y="1399"/>
                      <a:pt x="215" y="1420"/>
                    </a:cubicBezTo>
                    <a:cubicBezTo>
                      <a:pt x="215" y="1441"/>
                      <a:pt x="236" y="1462"/>
                      <a:pt x="236" y="1488"/>
                    </a:cubicBezTo>
                    <a:cubicBezTo>
                      <a:pt x="236" y="1488"/>
                      <a:pt x="236" y="1509"/>
                      <a:pt x="262" y="1530"/>
                    </a:cubicBezTo>
                    <a:cubicBezTo>
                      <a:pt x="325" y="1509"/>
                      <a:pt x="456" y="1462"/>
                      <a:pt x="587" y="1399"/>
                    </a:cubicBezTo>
                    <a:cubicBezTo>
                      <a:pt x="807" y="1310"/>
                      <a:pt x="1069" y="1179"/>
                      <a:pt x="1221" y="1006"/>
                    </a:cubicBezTo>
                    <a:cubicBezTo>
                      <a:pt x="1524" y="723"/>
                      <a:pt x="1592" y="461"/>
                      <a:pt x="1571" y="262"/>
                    </a:cubicBezTo>
                    <a:cubicBezTo>
                      <a:pt x="1545" y="131"/>
                      <a:pt x="1482" y="69"/>
                      <a:pt x="1393" y="22"/>
                    </a:cubicBezTo>
                    <a:cubicBezTo>
                      <a:pt x="1351" y="22"/>
                      <a:pt x="1310" y="1"/>
                      <a:pt x="12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021;p46">
                <a:extLst>
                  <a:ext uri="{FF2B5EF4-FFF2-40B4-BE49-F238E27FC236}">
                    <a16:creationId xmlns:a16="http://schemas.microsoft.com/office/drawing/2014/main" id="{E63659CA-BA8B-9FFC-A1D2-42CE6DE30AB8}"/>
                  </a:ext>
                </a:extLst>
              </p:cNvPr>
              <p:cNvSpPr/>
              <p:nvPr/>
            </p:nvSpPr>
            <p:spPr>
              <a:xfrm>
                <a:off x="1691458" y="1289606"/>
                <a:ext cx="267349" cy="226876"/>
              </a:xfrm>
              <a:custGeom>
                <a:avLst/>
                <a:gdLst/>
                <a:ahLst/>
                <a:cxnLst/>
                <a:rect l="l" t="t" r="r" b="b"/>
                <a:pathLst>
                  <a:path w="1876" h="1592" extrusionOk="0">
                    <a:moveTo>
                      <a:pt x="1498" y="1"/>
                    </a:moveTo>
                    <a:cubicBezTo>
                      <a:pt x="1369" y="1"/>
                      <a:pt x="1307" y="98"/>
                      <a:pt x="1132" y="236"/>
                    </a:cubicBezTo>
                    <a:cubicBezTo>
                      <a:pt x="917" y="435"/>
                      <a:pt x="241" y="738"/>
                      <a:pt x="131" y="827"/>
                    </a:cubicBezTo>
                    <a:cubicBezTo>
                      <a:pt x="1" y="911"/>
                      <a:pt x="346" y="1592"/>
                      <a:pt x="346" y="1592"/>
                    </a:cubicBezTo>
                    <a:cubicBezTo>
                      <a:pt x="346" y="1592"/>
                      <a:pt x="1132" y="1283"/>
                      <a:pt x="1462" y="1042"/>
                    </a:cubicBezTo>
                    <a:cubicBezTo>
                      <a:pt x="1765" y="780"/>
                      <a:pt x="1875" y="545"/>
                      <a:pt x="1875" y="367"/>
                    </a:cubicBezTo>
                    <a:cubicBezTo>
                      <a:pt x="1875" y="173"/>
                      <a:pt x="1812" y="63"/>
                      <a:pt x="1613" y="21"/>
                    </a:cubicBezTo>
                    <a:cubicBezTo>
                      <a:pt x="1568" y="7"/>
                      <a:pt x="1531" y="1"/>
                      <a:pt x="149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022;p46">
                <a:extLst>
                  <a:ext uri="{FF2B5EF4-FFF2-40B4-BE49-F238E27FC236}">
                    <a16:creationId xmlns:a16="http://schemas.microsoft.com/office/drawing/2014/main" id="{934CE66D-F6BC-705C-F67C-7DCFE1215A1A}"/>
                  </a:ext>
                </a:extLst>
              </p:cNvPr>
              <p:cNvSpPr/>
              <p:nvPr/>
            </p:nvSpPr>
            <p:spPr>
              <a:xfrm>
                <a:off x="1728797" y="1281625"/>
                <a:ext cx="239702" cy="231151"/>
              </a:xfrm>
              <a:custGeom>
                <a:avLst/>
                <a:gdLst/>
                <a:ahLst/>
                <a:cxnLst/>
                <a:rect l="l" t="t" r="r" b="b"/>
                <a:pathLst>
                  <a:path w="1682" h="1622" extrusionOk="0">
                    <a:moveTo>
                      <a:pt x="1211" y="1"/>
                    </a:moveTo>
                    <a:cubicBezTo>
                      <a:pt x="1165" y="1"/>
                      <a:pt x="1120" y="20"/>
                      <a:pt x="1090" y="51"/>
                    </a:cubicBezTo>
                    <a:cubicBezTo>
                      <a:pt x="1001" y="98"/>
                      <a:pt x="938" y="161"/>
                      <a:pt x="828" y="250"/>
                    </a:cubicBezTo>
                    <a:cubicBezTo>
                      <a:pt x="739" y="339"/>
                      <a:pt x="503" y="470"/>
                      <a:pt x="304" y="574"/>
                    </a:cubicBezTo>
                    <a:cubicBezTo>
                      <a:pt x="194" y="643"/>
                      <a:pt x="84" y="684"/>
                      <a:pt x="0" y="732"/>
                    </a:cubicBezTo>
                    <a:cubicBezTo>
                      <a:pt x="21" y="773"/>
                      <a:pt x="21" y="815"/>
                      <a:pt x="42" y="836"/>
                    </a:cubicBezTo>
                    <a:cubicBezTo>
                      <a:pt x="131" y="794"/>
                      <a:pt x="241" y="752"/>
                      <a:pt x="346" y="684"/>
                    </a:cubicBezTo>
                    <a:cubicBezTo>
                      <a:pt x="566" y="553"/>
                      <a:pt x="786" y="444"/>
                      <a:pt x="896" y="339"/>
                    </a:cubicBezTo>
                    <a:cubicBezTo>
                      <a:pt x="1027" y="250"/>
                      <a:pt x="1090" y="182"/>
                      <a:pt x="1132" y="140"/>
                    </a:cubicBezTo>
                    <a:cubicBezTo>
                      <a:pt x="1180" y="125"/>
                      <a:pt x="1215" y="110"/>
                      <a:pt x="1263" y="110"/>
                    </a:cubicBezTo>
                    <a:cubicBezTo>
                      <a:pt x="1282" y="110"/>
                      <a:pt x="1304" y="113"/>
                      <a:pt x="1331" y="119"/>
                    </a:cubicBezTo>
                    <a:cubicBezTo>
                      <a:pt x="1420" y="140"/>
                      <a:pt x="1482" y="182"/>
                      <a:pt x="1503" y="229"/>
                    </a:cubicBezTo>
                    <a:cubicBezTo>
                      <a:pt x="1550" y="271"/>
                      <a:pt x="1550" y="339"/>
                      <a:pt x="1550" y="423"/>
                    </a:cubicBezTo>
                    <a:cubicBezTo>
                      <a:pt x="1550" y="574"/>
                      <a:pt x="1461" y="794"/>
                      <a:pt x="1158" y="1056"/>
                    </a:cubicBezTo>
                    <a:cubicBezTo>
                      <a:pt x="1001" y="1166"/>
                      <a:pt x="718" y="1297"/>
                      <a:pt x="503" y="1407"/>
                    </a:cubicBezTo>
                    <a:cubicBezTo>
                      <a:pt x="393" y="1449"/>
                      <a:pt x="304" y="1491"/>
                      <a:pt x="241" y="1517"/>
                    </a:cubicBezTo>
                    <a:cubicBezTo>
                      <a:pt x="241" y="1559"/>
                      <a:pt x="262" y="1601"/>
                      <a:pt x="262" y="1622"/>
                    </a:cubicBezTo>
                    <a:cubicBezTo>
                      <a:pt x="346" y="1601"/>
                      <a:pt x="435" y="1559"/>
                      <a:pt x="545" y="1517"/>
                    </a:cubicBezTo>
                    <a:cubicBezTo>
                      <a:pt x="786" y="1407"/>
                      <a:pt x="1048" y="1276"/>
                      <a:pt x="1221" y="1145"/>
                    </a:cubicBezTo>
                    <a:cubicBezTo>
                      <a:pt x="1550" y="862"/>
                      <a:pt x="1681" y="622"/>
                      <a:pt x="1681" y="402"/>
                    </a:cubicBezTo>
                    <a:cubicBezTo>
                      <a:pt x="1681" y="313"/>
                      <a:pt x="1655" y="229"/>
                      <a:pt x="1592" y="161"/>
                    </a:cubicBezTo>
                    <a:cubicBezTo>
                      <a:pt x="1550" y="98"/>
                      <a:pt x="1461" y="30"/>
                      <a:pt x="1351" y="9"/>
                    </a:cubicBezTo>
                    <a:lnTo>
                      <a:pt x="1262" y="9"/>
                    </a:lnTo>
                    <a:cubicBezTo>
                      <a:pt x="1246" y="3"/>
                      <a:pt x="1228" y="1"/>
                      <a:pt x="12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023;p46">
                <a:extLst>
                  <a:ext uri="{FF2B5EF4-FFF2-40B4-BE49-F238E27FC236}">
                    <a16:creationId xmlns:a16="http://schemas.microsoft.com/office/drawing/2014/main" id="{3A75FDE2-B5CF-A25D-57A3-61099917629A}"/>
                  </a:ext>
                </a:extLst>
              </p:cNvPr>
              <p:cNvSpPr/>
              <p:nvPr/>
            </p:nvSpPr>
            <p:spPr>
              <a:xfrm>
                <a:off x="1684760" y="1246710"/>
                <a:ext cx="283737" cy="238562"/>
              </a:xfrm>
              <a:custGeom>
                <a:avLst/>
                <a:gdLst/>
                <a:ahLst/>
                <a:cxnLst/>
                <a:rect l="l" t="t" r="r" b="b"/>
                <a:pathLst>
                  <a:path w="1991" h="1674" extrusionOk="0">
                    <a:moveTo>
                      <a:pt x="1621" y="1"/>
                    </a:moveTo>
                    <a:cubicBezTo>
                      <a:pt x="1505" y="1"/>
                      <a:pt x="1357" y="92"/>
                      <a:pt x="1116" y="275"/>
                    </a:cubicBezTo>
                    <a:cubicBezTo>
                      <a:pt x="744" y="584"/>
                      <a:pt x="0" y="846"/>
                      <a:pt x="0" y="846"/>
                    </a:cubicBezTo>
                    <a:lnTo>
                      <a:pt x="288" y="1673"/>
                    </a:lnTo>
                    <a:cubicBezTo>
                      <a:pt x="288" y="1673"/>
                      <a:pt x="290" y="1673"/>
                      <a:pt x="292" y="1673"/>
                    </a:cubicBezTo>
                    <a:cubicBezTo>
                      <a:pt x="316" y="1673"/>
                      <a:pt x="454" y="1657"/>
                      <a:pt x="964" y="1343"/>
                    </a:cubicBezTo>
                    <a:cubicBezTo>
                      <a:pt x="1509" y="997"/>
                      <a:pt x="1791" y="689"/>
                      <a:pt x="1901" y="558"/>
                    </a:cubicBezTo>
                    <a:cubicBezTo>
                      <a:pt x="1990" y="406"/>
                      <a:pt x="1943" y="212"/>
                      <a:pt x="1791" y="81"/>
                    </a:cubicBezTo>
                    <a:cubicBezTo>
                      <a:pt x="1738" y="28"/>
                      <a:pt x="1684" y="1"/>
                      <a:pt x="1621"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024;p46">
                <a:extLst>
                  <a:ext uri="{FF2B5EF4-FFF2-40B4-BE49-F238E27FC236}">
                    <a16:creationId xmlns:a16="http://schemas.microsoft.com/office/drawing/2014/main" id="{653E1678-A699-41E6-DD9F-7B66867C3B79}"/>
                  </a:ext>
                </a:extLst>
              </p:cNvPr>
              <p:cNvSpPr/>
              <p:nvPr/>
            </p:nvSpPr>
            <p:spPr>
              <a:xfrm>
                <a:off x="1675782" y="1239584"/>
                <a:ext cx="304686" cy="242695"/>
              </a:xfrm>
              <a:custGeom>
                <a:avLst/>
                <a:gdLst/>
                <a:ahLst/>
                <a:cxnLst/>
                <a:rect l="l" t="t" r="r" b="b"/>
                <a:pathLst>
                  <a:path w="2138" h="1703" extrusionOk="0">
                    <a:moveTo>
                      <a:pt x="1572" y="0"/>
                    </a:moveTo>
                    <a:cubicBezTo>
                      <a:pt x="1462" y="42"/>
                      <a:pt x="1331" y="131"/>
                      <a:pt x="1137" y="283"/>
                    </a:cubicBezTo>
                    <a:cubicBezTo>
                      <a:pt x="786" y="566"/>
                      <a:pt x="42" y="848"/>
                      <a:pt x="42" y="848"/>
                    </a:cubicBezTo>
                    <a:lnTo>
                      <a:pt x="1" y="869"/>
                    </a:lnTo>
                    <a:lnTo>
                      <a:pt x="1" y="917"/>
                    </a:lnTo>
                    <a:lnTo>
                      <a:pt x="22" y="938"/>
                    </a:lnTo>
                    <a:cubicBezTo>
                      <a:pt x="63" y="917"/>
                      <a:pt x="131" y="917"/>
                      <a:pt x="194" y="917"/>
                    </a:cubicBezTo>
                    <a:cubicBezTo>
                      <a:pt x="372" y="828"/>
                      <a:pt x="896" y="634"/>
                      <a:pt x="1200" y="372"/>
                    </a:cubicBezTo>
                    <a:cubicBezTo>
                      <a:pt x="1399" y="241"/>
                      <a:pt x="1530" y="152"/>
                      <a:pt x="1614" y="110"/>
                    </a:cubicBezTo>
                    <a:cubicBezTo>
                      <a:pt x="1637" y="103"/>
                      <a:pt x="1657" y="100"/>
                      <a:pt x="1675" y="100"/>
                    </a:cubicBezTo>
                    <a:cubicBezTo>
                      <a:pt x="1728" y="100"/>
                      <a:pt x="1768" y="126"/>
                      <a:pt x="1833" y="173"/>
                    </a:cubicBezTo>
                    <a:cubicBezTo>
                      <a:pt x="1964" y="283"/>
                      <a:pt x="1985" y="456"/>
                      <a:pt x="1922" y="566"/>
                    </a:cubicBezTo>
                    <a:cubicBezTo>
                      <a:pt x="1813" y="697"/>
                      <a:pt x="1551" y="1000"/>
                      <a:pt x="980" y="1351"/>
                    </a:cubicBezTo>
                    <a:cubicBezTo>
                      <a:pt x="786" y="1461"/>
                      <a:pt x="634" y="1550"/>
                      <a:pt x="545" y="1592"/>
                    </a:cubicBezTo>
                    <a:cubicBezTo>
                      <a:pt x="545" y="1634"/>
                      <a:pt x="566" y="1655"/>
                      <a:pt x="566" y="1702"/>
                    </a:cubicBezTo>
                    <a:cubicBezTo>
                      <a:pt x="676" y="1655"/>
                      <a:pt x="828" y="1571"/>
                      <a:pt x="1048" y="1440"/>
                    </a:cubicBezTo>
                    <a:cubicBezTo>
                      <a:pt x="1614" y="1089"/>
                      <a:pt x="1896" y="765"/>
                      <a:pt x="2006" y="634"/>
                    </a:cubicBezTo>
                    <a:cubicBezTo>
                      <a:pt x="2137" y="477"/>
                      <a:pt x="2074" y="241"/>
                      <a:pt x="1896" y="84"/>
                    </a:cubicBezTo>
                    <a:cubicBezTo>
                      <a:pt x="1833" y="21"/>
                      <a:pt x="1765" y="0"/>
                      <a:pt x="1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025;p46">
                <a:extLst>
                  <a:ext uri="{FF2B5EF4-FFF2-40B4-BE49-F238E27FC236}">
                    <a16:creationId xmlns:a16="http://schemas.microsoft.com/office/drawing/2014/main" id="{46903C8A-5A18-C324-6F2D-97805CCC897E}"/>
                  </a:ext>
                </a:extLst>
              </p:cNvPr>
              <p:cNvSpPr/>
              <p:nvPr/>
            </p:nvSpPr>
            <p:spPr>
              <a:xfrm>
                <a:off x="1259359" y="1552971"/>
                <a:ext cx="450902" cy="392900"/>
              </a:xfrm>
              <a:custGeom>
                <a:avLst/>
                <a:gdLst/>
                <a:ahLst/>
                <a:cxnLst/>
                <a:rect l="l" t="t" r="r" b="b"/>
                <a:pathLst>
                  <a:path w="3164" h="2757" extrusionOk="0">
                    <a:moveTo>
                      <a:pt x="880" y="0"/>
                    </a:moveTo>
                    <a:cubicBezTo>
                      <a:pt x="859" y="0"/>
                      <a:pt x="843" y="6"/>
                      <a:pt x="828" y="6"/>
                    </a:cubicBezTo>
                    <a:cubicBezTo>
                      <a:pt x="739" y="48"/>
                      <a:pt x="629" y="111"/>
                      <a:pt x="587" y="179"/>
                    </a:cubicBezTo>
                    <a:cubicBezTo>
                      <a:pt x="587" y="179"/>
                      <a:pt x="456" y="310"/>
                      <a:pt x="236" y="613"/>
                    </a:cubicBezTo>
                    <a:cubicBezTo>
                      <a:pt x="0" y="922"/>
                      <a:pt x="105" y="1074"/>
                      <a:pt x="262" y="1289"/>
                    </a:cubicBezTo>
                    <a:cubicBezTo>
                      <a:pt x="414" y="1488"/>
                      <a:pt x="1917" y="2577"/>
                      <a:pt x="2200" y="2729"/>
                    </a:cubicBezTo>
                    <a:cubicBezTo>
                      <a:pt x="2235" y="2748"/>
                      <a:pt x="2270" y="2757"/>
                      <a:pt x="2306" y="2757"/>
                    </a:cubicBezTo>
                    <a:cubicBezTo>
                      <a:pt x="2564" y="2757"/>
                      <a:pt x="2831" y="2302"/>
                      <a:pt x="2964" y="2053"/>
                    </a:cubicBezTo>
                    <a:cubicBezTo>
                      <a:pt x="3116" y="1792"/>
                      <a:pt x="3163" y="1619"/>
                      <a:pt x="2964" y="1509"/>
                    </a:cubicBezTo>
                    <a:cubicBezTo>
                      <a:pt x="2792" y="1399"/>
                      <a:pt x="1765" y="943"/>
                      <a:pt x="1372" y="461"/>
                    </a:cubicBezTo>
                    <a:cubicBezTo>
                      <a:pt x="1061" y="51"/>
                      <a:pt x="945"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026;p46">
                <a:extLst>
                  <a:ext uri="{FF2B5EF4-FFF2-40B4-BE49-F238E27FC236}">
                    <a16:creationId xmlns:a16="http://schemas.microsoft.com/office/drawing/2014/main" id="{087DB6AF-2380-8673-AD68-349DFAFC09E2}"/>
                  </a:ext>
                </a:extLst>
              </p:cNvPr>
              <p:cNvSpPr/>
              <p:nvPr/>
            </p:nvSpPr>
            <p:spPr>
              <a:xfrm>
                <a:off x="1262351" y="1546273"/>
                <a:ext cx="447909" cy="406866"/>
              </a:xfrm>
              <a:custGeom>
                <a:avLst/>
                <a:gdLst/>
                <a:ahLst/>
                <a:cxnLst/>
                <a:rect l="l" t="t" r="r" b="b"/>
                <a:pathLst>
                  <a:path w="3143" h="2855" extrusionOk="0">
                    <a:moveTo>
                      <a:pt x="873" y="110"/>
                    </a:moveTo>
                    <a:cubicBezTo>
                      <a:pt x="887" y="110"/>
                      <a:pt x="904" y="116"/>
                      <a:pt x="938" y="137"/>
                    </a:cubicBezTo>
                    <a:cubicBezTo>
                      <a:pt x="980" y="158"/>
                      <a:pt x="1111" y="268"/>
                      <a:pt x="1310" y="529"/>
                    </a:cubicBezTo>
                    <a:cubicBezTo>
                      <a:pt x="1503" y="791"/>
                      <a:pt x="1875" y="1032"/>
                      <a:pt x="2205" y="1231"/>
                    </a:cubicBezTo>
                    <a:cubicBezTo>
                      <a:pt x="2530" y="1404"/>
                      <a:pt x="2833" y="1556"/>
                      <a:pt x="2923" y="1598"/>
                    </a:cubicBezTo>
                    <a:cubicBezTo>
                      <a:pt x="3012" y="1645"/>
                      <a:pt x="3032" y="1687"/>
                      <a:pt x="3032" y="1776"/>
                    </a:cubicBezTo>
                    <a:cubicBezTo>
                      <a:pt x="3032" y="1839"/>
                      <a:pt x="2991" y="1949"/>
                      <a:pt x="2902" y="2080"/>
                    </a:cubicBezTo>
                    <a:cubicBezTo>
                      <a:pt x="2833" y="2210"/>
                      <a:pt x="2703" y="2409"/>
                      <a:pt x="2572" y="2561"/>
                    </a:cubicBezTo>
                    <a:cubicBezTo>
                      <a:pt x="2509" y="2624"/>
                      <a:pt x="2441" y="2692"/>
                      <a:pt x="2378" y="2713"/>
                    </a:cubicBezTo>
                    <a:cubicBezTo>
                      <a:pt x="2344" y="2734"/>
                      <a:pt x="2316" y="2745"/>
                      <a:pt x="2289" y="2745"/>
                    </a:cubicBezTo>
                    <a:cubicBezTo>
                      <a:pt x="2263" y="2745"/>
                      <a:pt x="2236" y="2734"/>
                      <a:pt x="2205" y="2713"/>
                    </a:cubicBezTo>
                    <a:cubicBezTo>
                      <a:pt x="2074" y="2645"/>
                      <a:pt x="1613" y="2341"/>
                      <a:pt x="1200" y="2038"/>
                    </a:cubicBezTo>
                    <a:cubicBezTo>
                      <a:pt x="980" y="1860"/>
                      <a:pt x="765" y="1708"/>
                      <a:pt x="587" y="1577"/>
                    </a:cubicBezTo>
                    <a:cubicBezTo>
                      <a:pt x="524" y="1514"/>
                      <a:pt x="435" y="1446"/>
                      <a:pt x="393" y="1404"/>
                    </a:cubicBezTo>
                    <a:cubicBezTo>
                      <a:pt x="325" y="1362"/>
                      <a:pt x="304" y="1315"/>
                      <a:pt x="283" y="1294"/>
                    </a:cubicBezTo>
                    <a:cubicBezTo>
                      <a:pt x="215" y="1205"/>
                      <a:pt x="152" y="1121"/>
                      <a:pt x="131" y="1032"/>
                    </a:cubicBezTo>
                    <a:cubicBezTo>
                      <a:pt x="131" y="943"/>
                      <a:pt x="152" y="838"/>
                      <a:pt x="262" y="681"/>
                    </a:cubicBezTo>
                    <a:cubicBezTo>
                      <a:pt x="477" y="398"/>
                      <a:pt x="587" y="268"/>
                      <a:pt x="587" y="268"/>
                    </a:cubicBezTo>
                    <a:lnTo>
                      <a:pt x="608" y="268"/>
                    </a:lnTo>
                    <a:cubicBezTo>
                      <a:pt x="655" y="205"/>
                      <a:pt x="739" y="158"/>
                      <a:pt x="828" y="116"/>
                    </a:cubicBezTo>
                    <a:cubicBezTo>
                      <a:pt x="849" y="116"/>
                      <a:pt x="859" y="110"/>
                      <a:pt x="873" y="110"/>
                    </a:cubicBezTo>
                    <a:close/>
                    <a:moveTo>
                      <a:pt x="870" y="0"/>
                    </a:moveTo>
                    <a:cubicBezTo>
                      <a:pt x="840" y="0"/>
                      <a:pt x="817" y="6"/>
                      <a:pt x="807" y="6"/>
                    </a:cubicBezTo>
                    <a:lnTo>
                      <a:pt x="786" y="6"/>
                    </a:lnTo>
                    <a:cubicBezTo>
                      <a:pt x="697" y="53"/>
                      <a:pt x="587" y="95"/>
                      <a:pt x="503" y="205"/>
                    </a:cubicBezTo>
                    <a:cubicBezTo>
                      <a:pt x="503" y="205"/>
                      <a:pt x="393" y="315"/>
                      <a:pt x="173" y="618"/>
                    </a:cubicBezTo>
                    <a:cubicBezTo>
                      <a:pt x="42" y="791"/>
                      <a:pt x="0" y="922"/>
                      <a:pt x="21" y="1032"/>
                    </a:cubicBezTo>
                    <a:cubicBezTo>
                      <a:pt x="42" y="1163"/>
                      <a:pt x="110" y="1273"/>
                      <a:pt x="194" y="1362"/>
                    </a:cubicBezTo>
                    <a:cubicBezTo>
                      <a:pt x="215" y="1404"/>
                      <a:pt x="262" y="1446"/>
                      <a:pt x="304" y="1493"/>
                    </a:cubicBezTo>
                    <a:cubicBezTo>
                      <a:pt x="372" y="1535"/>
                      <a:pt x="435" y="1598"/>
                      <a:pt x="524" y="1666"/>
                    </a:cubicBezTo>
                    <a:cubicBezTo>
                      <a:pt x="697" y="1797"/>
                      <a:pt x="917" y="1970"/>
                      <a:pt x="1131" y="2121"/>
                    </a:cubicBezTo>
                    <a:cubicBezTo>
                      <a:pt x="1550" y="2430"/>
                      <a:pt x="2006" y="2734"/>
                      <a:pt x="2158" y="2823"/>
                    </a:cubicBezTo>
                    <a:cubicBezTo>
                      <a:pt x="2202" y="2844"/>
                      <a:pt x="2252" y="2855"/>
                      <a:pt x="2299" y="2855"/>
                    </a:cubicBezTo>
                    <a:cubicBezTo>
                      <a:pt x="2345" y="2855"/>
                      <a:pt x="2388" y="2844"/>
                      <a:pt x="2420" y="2823"/>
                    </a:cubicBezTo>
                    <a:cubicBezTo>
                      <a:pt x="2509" y="2776"/>
                      <a:pt x="2598" y="2713"/>
                      <a:pt x="2661" y="2624"/>
                    </a:cubicBezTo>
                    <a:cubicBezTo>
                      <a:pt x="2813" y="2472"/>
                      <a:pt x="2923" y="2279"/>
                      <a:pt x="3012" y="2121"/>
                    </a:cubicBezTo>
                    <a:cubicBezTo>
                      <a:pt x="3074" y="1991"/>
                      <a:pt x="3142" y="1886"/>
                      <a:pt x="3142" y="1776"/>
                    </a:cubicBezTo>
                    <a:cubicBezTo>
                      <a:pt x="3142" y="1666"/>
                      <a:pt x="3095" y="1556"/>
                      <a:pt x="2991" y="1514"/>
                    </a:cubicBezTo>
                    <a:cubicBezTo>
                      <a:pt x="2881" y="1446"/>
                      <a:pt x="2572" y="1315"/>
                      <a:pt x="2247" y="1121"/>
                    </a:cubicBezTo>
                    <a:cubicBezTo>
                      <a:pt x="1943" y="943"/>
                      <a:pt x="1592" y="707"/>
                      <a:pt x="1393" y="467"/>
                    </a:cubicBezTo>
                    <a:cubicBezTo>
                      <a:pt x="1200" y="205"/>
                      <a:pt x="1069" y="74"/>
                      <a:pt x="980" y="27"/>
                    </a:cubicBezTo>
                    <a:cubicBezTo>
                      <a:pt x="938" y="6"/>
                      <a:pt x="900" y="0"/>
                      <a:pt x="8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027;p46">
                <a:extLst>
                  <a:ext uri="{FF2B5EF4-FFF2-40B4-BE49-F238E27FC236}">
                    <a16:creationId xmlns:a16="http://schemas.microsoft.com/office/drawing/2014/main" id="{30177E2D-BFE3-6930-9366-5DB1DF150F2A}"/>
                  </a:ext>
                </a:extLst>
              </p:cNvPr>
              <p:cNvSpPr/>
              <p:nvPr/>
            </p:nvSpPr>
            <p:spPr>
              <a:xfrm>
                <a:off x="1022787" y="1304427"/>
                <a:ext cx="40473" cy="71825"/>
              </a:xfrm>
              <a:custGeom>
                <a:avLst/>
                <a:gdLst/>
                <a:ahLst/>
                <a:cxnLst/>
                <a:rect l="l" t="t" r="r" b="b"/>
                <a:pathLst>
                  <a:path w="284" h="504" extrusionOk="0">
                    <a:moveTo>
                      <a:pt x="131" y="1"/>
                    </a:moveTo>
                    <a:cubicBezTo>
                      <a:pt x="63" y="1"/>
                      <a:pt x="0" y="111"/>
                      <a:pt x="0" y="263"/>
                    </a:cubicBezTo>
                    <a:cubicBezTo>
                      <a:pt x="0" y="393"/>
                      <a:pt x="63" y="503"/>
                      <a:pt x="131" y="503"/>
                    </a:cubicBezTo>
                    <a:cubicBezTo>
                      <a:pt x="220" y="503"/>
                      <a:pt x="283" y="393"/>
                      <a:pt x="283" y="263"/>
                    </a:cubicBezTo>
                    <a:cubicBezTo>
                      <a:pt x="283" y="111"/>
                      <a:pt x="220" y="1"/>
                      <a:pt x="131"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028;p46">
                <a:extLst>
                  <a:ext uri="{FF2B5EF4-FFF2-40B4-BE49-F238E27FC236}">
                    <a16:creationId xmlns:a16="http://schemas.microsoft.com/office/drawing/2014/main" id="{2F532E2F-F294-3BD5-64A9-23874377A794}"/>
                  </a:ext>
                </a:extLst>
              </p:cNvPr>
              <p:cNvSpPr/>
              <p:nvPr/>
            </p:nvSpPr>
            <p:spPr>
              <a:xfrm>
                <a:off x="1262351" y="1304427"/>
                <a:ext cx="34487" cy="71825"/>
              </a:xfrm>
              <a:custGeom>
                <a:avLst/>
                <a:gdLst/>
                <a:ahLst/>
                <a:cxnLst/>
                <a:rect l="l" t="t" r="r" b="b"/>
                <a:pathLst>
                  <a:path w="242" h="504" extrusionOk="0">
                    <a:moveTo>
                      <a:pt x="110" y="1"/>
                    </a:moveTo>
                    <a:cubicBezTo>
                      <a:pt x="63" y="1"/>
                      <a:pt x="0" y="111"/>
                      <a:pt x="0" y="263"/>
                    </a:cubicBezTo>
                    <a:cubicBezTo>
                      <a:pt x="0" y="393"/>
                      <a:pt x="63" y="503"/>
                      <a:pt x="110" y="503"/>
                    </a:cubicBezTo>
                    <a:cubicBezTo>
                      <a:pt x="173" y="503"/>
                      <a:pt x="241" y="393"/>
                      <a:pt x="241" y="263"/>
                    </a:cubicBezTo>
                    <a:cubicBezTo>
                      <a:pt x="241" y="111"/>
                      <a:pt x="173" y="1"/>
                      <a:pt x="110"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029;p46">
                <a:extLst>
                  <a:ext uri="{FF2B5EF4-FFF2-40B4-BE49-F238E27FC236}">
                    <a16:creationId xmlns:a16="http://schemas.microsoft.com/office/drawing/2014/main" id="{3760ABDE-82BA-29DD-19B9-928186963A95}"/>
                  </a:ext>
                </a:extLst>
              </p:cNvPr>
              <p:cNvSpPr/>
              <p:nvPr/>
            </p:nvSpPr>
            <p:spPr>
              <a:xfrm>
                <a:off x="1190667" y="1340483"/>
                <a:ext cx="68832" cy="101467"/>
              </a:xfrm>
              <a:custGeom>
                <a:avLst/>
                <a:gdLst/>
                <a:ahLst/>
                <a:cxnLst/>
                <a:rect l="l" t="t" r="r" b="b"/>
                <a:pathLst>
                  <a:path w="483" h="712" extrusionOk="0">
                    <a:moveTo>
                      <a:pt x="78" y="1"/>
                    </a:moveTo>
                    <a:cubicBezTo>
                      <a:pt x="68" y="1"/>
                      <a:pt x="56" y="3"/>
                      <a:pt x="42" y="10"/>
                    </a:cubicBezTo>
                    <a:cubicBezTo>
                      <a:pt x="22" y="10"/>
                      <a:pt x="1" y="57"/>
                      <a:pt x="22" y="78"/>
                    </a:cubicBezTo>
                    <a:cubicBezTo>
                      <a:pt x="42" y="161"/>
                      <a:pt x="90" y="209"/>
                      <a:pt x="152" y="250"/>
                    </a:cubicBezTo>
                    <a:cubicBezTo>
                      <a:pt x="194" y="271"/>
                      <a:pt x="241" y="271"/>
                      <a:pt x="304" y="319"/>
                    </a:cubicBezTo>
                    <a:cubicBezTo>
                      <a:pt x="351" y="360"/>
                      <a:pt x="372" y="402"/>
                      <a:pt x="372" y="449"/>
                    </a:cubicBezTo>
                    <a:cubicBezTo>
                      <a:pt x="372" y="491"/>
                      <a:pt x="351" y="512"/>
                      <a:pt x="304" y="554"/>
                    </a:cubicBezTo>
                    <a:cubicBezTo>
                      <a:pt x="262" y="580"/>
                      <a:pt x="221" y="580"/>
                      <a:pt x="194" y="580"/>
                    </a:cubicBezTo>
                    <a:cubicBezTo>
                      <a:pt x="180" y="587"/>
                      <a:pt x="171" y="590"/>
                      <a:pt x="165" y="590"/>
                    </a:cubicBezTo>
                    <a:cubicBezTo>
                      <a:pt x="152" y="590"/>
                      <a:pt x="152" y="580"/>
                      <a:pt x="152" y="580"/>
                    </a:cubicBezTo>
                    <a:cubicBezTo>
                      <a:pt x="111" y="580"/>
                      <a:pt x="90" y="601"/>
                      <a:pt x="90" y="622"/>
                    </a:cubicBezTo>
                    <a:cubicBezTo>
                      <a:pt x="63" y="664"/>
                      <a:pt x="90" y="685"/>
                      <a:pt x="131" y="685"/>
                    </a:cubicBezTo>
                    <a:cubicBezTo>
                      <a:pt x="131" y="685"/>
                      <a:pt x="152" y="711"/>
                      <a:pt x="194" y="711"/>
                    </a:cubicBezTo>
                    <a:cubicBezTo>
                      <a:pt x="241" y="685"/>
                      <a:pt x="304" y="685"/>
                      <a:pt x="372" y="643"/>
                    </a:cubicBezTo>
                    <a:cubicBezTo>
                      <a:pt x="435" y="601"/>
                      <a:pt x="482" y="533"/>
                      <a:pt x="482" y="449"/>
                    </a:cubicBezTo>
                    <a:cubicBezTo>
                      <a:pt x="482" y="381"/>
                      <a:pt x="435" y="292"/>
                      <a:pt x="372" y="230"/>
                    </a:cubicBezTo>
                    <a:cubicBezTo>
                      <a:pt x="283" y="188"/>
                      <a:pt x="221" y="161"/>
                      <a:pt x="194" y="140"/>
                    </a:cubicBezTo>
                    <a:cubicBezTo>
                      <a:pt x="173" y="120"/>
                      <a:pt x="152" y="120"/>
                      <a:pt x="131" y="31"/>
                    </a:cubicBezTo>
                    <a:cubicBezTo>
                      <a:pt x="117" y="16"/>
                      <a:pt x="102" y="1"/>
                      <a:pt x="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030;p46">
                <a:extLst>
                  <a:ext uri="{FF2B5EF4-FFF2-40B4-BE49-F238E27FC236}">
                    <a16:creationId xmlns:a16="http://schemas.microsoft.com/office/drawing/2014/main" id="{E6B194CA-867D-537C-AEED-FB53D589212D}"/>
                  </a:ext>
                </a:extLst>
              </p:cNvPr>
              <p:cNvSpPr/>
              <p:nvPr/>
            </p:nvSpPr>
            <p:spPr>
              <a:xfrm>
                <a:off x="1084637" y="1485135"/>
                <a:ext cx="189823" cy="124696"/>
              </a:xfrm>
              <a:custGeom>
                <a:avLst/>
                <a:gdLst/>
                <a:ahLst/>
                <a:cxnLst/>
                <a:rect l="l" t="t" r="r" b="b"/>
                <a:pathLst>
                  <a:path w="1332" h="875" extrusionOk="0">
                    <a:moveTo>
                      <a:pt x="724" y="0"/>
                    </a:moveTo>
                    <a:cubicBezTo>
                      <a:pt x="394" y="21"/>
                      <a:pt x="111" y="42"/>
                      <a:pt x="69" y="110"/>
                    </a:cubicBezTo>
                    <a:cubicBezTo>
                      <a:pt x="1" y="241"/>
                      <a:pt x="22" y="875"/>
                      <a:pt x="635" y="875"/>
                    </a:cubicBezTo>
                    <a:cubicBezTo>
                      <a:pt x="1268" y="875"/>
                      <a:pt x="1310" y="372"/>
                      <a:pt x="1310" y="262"/>
                    </a:cubicBezTo>
                    <a:cubicBezTo>
                      <a:pt x="1331" y="42"/>
                      <a:pt x="1200" y="42"/>
                      <a:pt x="1200" y="42"/>
                    </a:cubicBezTo>
                    <a:cubicBezTo>
                      <a:pt x="1200" y="42"/>
                      <a:pt x="1069" y="0"/>
                      <a:pt x="724" y="0"/>
                    </a:cubicBezTo>
                    <a:close/>
                  </a:path>
                </a:pathLst>
              </a:custGeom>
              <a:solidFill>
                <a:srgbClr val="D97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031;p46">
                <a:extLst>
                  <a:ext uri="{FF2B5EF4-FFF2-40B4-BE49-F238E27FC236}">
                    <a16:creationId xmlns:a16="http://schemas.microsoft.com/office/drawing/2014/main" id="{A1C315FC-6817-09D5-E390-419A242820B2}"/>
                  </a:ext>
                </a:extLst>
              </p:cNvPr>
              <p:cNvSpPr/>
              <p:nvPr/>
            </p:nvSpPr>
            <p:spPr>
              <a:xfrm>
                <a:off x="1081645" y="1478009"/>
                <a:ext cx="199514" cy="140800"/>
              </a:xfrm>
              <a:custGeom>
                <a:avLst/>
                <a:gdLst/>
                <a:ahLst/>
                <a:cxnLst/>
                <a:rect l="l" t="t" r="r" b="b"/>
                <a:pathLst>
                  <a:path w="1400" h="988" extrusionOk="0">
                    <a:moveTo>
                      <a:pt x="903" y="108"/>
                    </a:moveTo>
                    <a:cubicBezTo>
                      <a:pt x="1113" y="108"/>
                      <a:pt x="1200" y="139"/>
                      <a:pt x="1200" y="139"/>
                    </a:cubicBezTo>
                    <a:lnTo>
                      <a:pt x="1221" y="139"/>
                    </a:lnTo>
                    <a:lnTo>
                      <a:pt x="1247" y="160"/>
                    </a:lnTo>
                    <a:cubicBezTo>
                      <a:pt x="1268" y="181"/>
                      <a:pt x="1289" y="202"/>
                      <a:pt x="1289" y="312"/>
                    </a:cubicBezTo>
                    <a:cubicBezTo>
                      <a:pt x="1268" y="354"/>
                      <a:pt x="1268" y="506"/>
                      <a:pt x="1179" y="637"/>
                    </a:cubicBezTo>
                    <a:cubicBezTo>
                      <a:pt x="1090" y="768"/>
                      <a:pt x="959" y="877"/>
                      <a:pt x="656" y="877"/>
                    </a:cubicBezTo>
                    <a:cubicBezTo>
                      <a:pt x="373" y="877"/>
                      <a:pt x="242" y="726"/>
                      <a:pt x="174" y="574"/>
                    </a:cubicBezTo>
                    <a:cubicBezTo>
                      <a:pt x="132" y="485"/>
                      <a:pt x="132" y="401"/>
                      <a:pt x="111" y="333"/>
                    </a:cubicBezTo>
                    <a:cubicBezTo>
                      <a:pt x="111" y="270"/>
                      <a:pt x="132" y="202"/>
                      <a:pt x="132" y="202"/>
                    </a:cubicBezTo>
                    <a:cubicBezTo>
                      <a:pt x="132" y="202"/>
                      <a:pt x="153" y="181"/>
                      <a:pt x="174" y="181"/>
                    </a:cubicBezTo>
                    <a:cubicBezTo>
                      <a:pt x="221" y="160"/>
                      <a:pt x="263" y="160"/>
                      <a:pt x="305" y="160"/>
                    </a:cubicBezTo>
                    <a:cubicBezTo>
                      <a:pt x="436" y="139"/>
                      <a:pt x="593" y="113"/>
                      <a:pt x="745" y="113"/>
                    </a:cubicBezTo>
                    <a:cubicBezTo>
                      <a:pt x="804" y="109"/>
                      <a:pt x="856" y="108"/>
                      <a:pt x="903" y="108"/>
                    </a:cubicBezTo>
                    <a:close/>
                    <a:moveTo>
                      <a:pt x="932" y="0"/>
                    </a:moveTo>
                    <a:cubicBezTo>
                      <a:pt x="878" y="0"/>
                      <a:pt x="815" y="2"/>
                      <a:pt x="745" y="8"/>
                    </a:cubicBezTo>
                    <a:cubicBezTo>
                      <a:pt x="567" y="8"/>
                      <a:pt x="415" y="29"/>
                      <a:pt x="305" y="29"/>
                    </a:cubicBezTo>
                    <a:cubicBezTo>
                      <a:pt x="242" y="50"/>
                      <a:pt x="174" y="50"/>
                      <a:pt x="132" y="71"/>
                    </a:cubicBezTo>
                    <a:cubicBezTo>
                      <a:pt x="111" y="92"/>
                      <a:pt x="69" y="92"/>
                      <a:pt x="43" y="139"/>
                    </a:cubicBezTo>
                    <a:cubicBezTo>
                      <a:pt x="22" y="181"/>
                      <a:pt x="1" y="244"/>
                      <a:pt x="1" y="333"/>
                    </a:cubicBezTo>
                    <a:cubicBezTo>
                      <a:pt x="1" y="422"/>
                      <a:pt x="22" y="506"/>
                      <a:pt x="69" y="616"/>
                    </a:cubicBezTo>
                    <a:cubicBezTo>
                      <a:pt x="153" y="815"/>
                      <a:pt x="331" y="987"/>
                      <a:pt x="656" y="987"/>
                    </a:cubicBezTo>
                    <a:cubicBezTo>
                      <a:pt x="986" y="987"/>
                      <a:pt x="1179" y="857"/>
                      <a:pt x="1268" y="684"/>
                    </a:cubicBezTo>
                    <a:cubicBezTo>
                      <a:pt x="1378" y="532"/>
                      <a:pt x="1399" y="375"/>
                      <a:pt x="1399" y="312"/>
                    </a:cubicBezTo>
                    <a:cubicBezTo>
                      <a:pt x="1399" y="202"/>
                      <a:pt x="1378" y="113"/>
                      <a:pt x="1331" y="71"/>
                    </a:cubicBezTo>
                    <a:cubicBezTo>
                      <a:pt x="1289" y="50"/>
                      <a:pt x="1247" y="29"/>
                      <a:pt x="1221" y="29"/>
                    </a:cubicBezTo>
                    <a:cubicBezTo>
                      <a:pt x="1221" y="29"/>
                      <a:pt x="1128" y="0"/>
                      <a:pt x="9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032;p46">
                <a:extLst>
                  <a:ext uri="{FF2B5EF4-FFF2-40B4-BE49-F238E27FC236}">
                    <a16:creationId xmlns:a16="http://schemas.microsoft.com/office/drawing/2014/main" id="{D945E5B4-1770-3F62-ADF2-4E039078782E}"/>
                  </a:ext>
                </a:extLst>
              </p:cNvPr>
              <p:cNvSpPr/>
              <p:nvPr/>
            </p:nvSpPr>
            <p:spPr>
              <a:xfrm>
                <a:off x="1100314" y="1485135"/>
                <a:ext cx="155478" cy="33347"/>
              </a:xfrm>
              <a:custGeom>
                <a:avLst/>
                <a:gdLst/>
                <a:ahLst/>
                <a:cxnLst/>
                <a:rect l="l" t="t" r="r" b="b"/>
                <a:pathLst>
                  <a:path w="1091" h="234" extrusionOk="0">
                    <a:moveTo>
                      <a:pt x="614" y="0"/>
                    </a:moveTo>
                    <a:cubicBezTo>
                      <a:pt x="331" y="21"/>
                      <a:pt x="90" y="42"/>
                      <a:pt x="1" y="89"/>
                    </a:cubicBezTo>
                    <a:cubicBezTo>
                      <a:pt x="22" y="152"/>
                      <a:pt x="43" y="220"/>
                      <a:pt x="132" y="220"/>
                    </a:cubicBezTo>
                    <a:cubicBezTo>
                      <a:pt x="184" y="228"/>
                      <a:pt x="331" y="233"/>
                      <a:pt x="493" y="233"/>
                    </a:cubicBezTo>
                    <a:cubicBezTo>
                      <a:pt x="735" y="233"/>
                      <a:pt x="1011" y="222"/>
                      <a:pt x="1048" y="194"/>
                    </a:cubicBezTo>
                    <a:cubicBezTo>
                      <a:pt x="1069" y="173"/>
                      <a:pt x="1090" y="110"/>
                      <a:pt x="1090" y="42"/>
                    </a:cubicBezTo>
                    <a:cubicBezTo>
                      <a:pt x="1090" y="42"/>
                      <a:pt x="985"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033;p46">
                <a:extLst>
                  <a:ext uri="{FF2B5EF4-FFF2-40B4-BE49-F238E27FC236}">
                    <a16:creationId xmlns:a16="http://schemas.microsoft.com/office/drawing/2014/main" id="{3CCB0D16-DD6B-A2AC-4C78-33054C4DB569}"/>
                  </a:ext>
                </a:extLst>
              </p:cNvPr>
              <p:cNvSpPr/>
              <p:nvPr/>
            </p:nvSpPr>
            <p:spPr>
              <a:xfrm>
                <a:off x="1091478" y="1479149"/>
                <a:ext cx="174005" cy="46316"/>
              </a:xfrm>
              <a:custGeom>
                <a:avLst/>
                <a:gdLst/>
                <a:ahLst/>
                <a:cxnLst/>
                <a:rect l="l" t="t" r="r" b="b"/>
                <a:pathLst>
                  <a:path w="1221" h="325" extrusionOk="0">
                    <a:moveTo>
                      <a:pt x="786" y="105"/>
                    </a:moveTo>
                    <a:cubicBezTo>
                      <a:pt x="1000" y="105"/>
                      <a:pt x="1068" y="131"/>
                      <a:pt x="1089" y="131"/>
                    </a:cubicBezTo>
                    <a:lnTo>
                      <a:pt x="1089" y="173"/>
                    </a:lnTo>
                    <a:cubicBezTo>
                      <a:pt x="1089" y="194"/>
                      <a:pt x="1068" y="194"/>
                      <a:pt x="1068" y="194"/>
                    </a:cubicBezTo>
                    <a:lnTo>
                      <a:pt x="1047" y="194"/>
                    </a:lnTo>
                    <a:cubicBezTo>
                      <a:pt x="1021" y="194"/>
                      <a:pt x="1000" y="194"/>
                      <a:pt x="958" y="215"/>
                    </a:cubicBezTo>
                    <a:lnTo>
                      <a:pt x="194" y="215"/>
                    </a:lnTo>
                    <a:cubicBezTo>
                      <a:pt x="173" y="215"/>
                      <a:pt x="152" y="215"/>
                      <a:pt x="152" y="194"/>
                    </a:cubicBezTo>
                    <a:lnTo>
                      <a:pt x="131" y="173"/>
                    </a:lnTo>
                    <a:cubicBezTo>
                      <a:pt x="173" y="152"/>
                      <a:pt x="215" y="152"/>
                      <a:pt x="304" y="131"/>
                    </a:cubicBezTo>
                    <a:cubicBezTo>
                      <a:pt x="414" y="131"/>
                      <a:pt x="545" y="105"/>
                      <a:pt x="676" y="105"/>
                    </a:cubicBezTo>
                    <a:close/>
                    <a:moveTo>
                      <a:pt x="676" y="0"/>
                    </a:moveTo>
                    <a:cubicBezTo>
                      <a:pt x="545" y="0"/>
                      <a:pt x="393" y="0"/>
                      <a:pt x="283" y="21"/>
                    </a:cubicBezTo>
                    <a:cubicBezTo>
                      <a:pt x="173" y="42"/>
                      <a:pt x="84" y="42"/>
                      <a:pt x="42" y="84"/>
                    </a:cubicBezTo>
                    <a:lnTo>
                      <a:pt x="0" y="84"/>
                    </a:lnTo>
                    <a:lnTo>
                      <a:pt x="0" y="152"/>
                    </a:lnTo>
                    <a:cubicBezTo>
                      <a:pt x="21" y="173"/>
                      <a:pt x="21" y="215"/>
                      <a:pt x="63" y="262"/>
                    </a:cubicBezTo>
                    <a:cubicBezTo>
                      <a:pt x="84" y="304"/>
                      <a:pt x="131" y="325"/>
                      <a:pt x="194" y="325"/>
                    </a:cubicBezTo>
                    <a:lnTo>
                      <a:pt x="958" y="325"/>
                    </a:lnTo>
                    <a:cubicBezTo>
                      <a:pt x="1000" y="325"/>
                      <a:pt x="1047" y="325"/>
                      <a:pt x="1068" y="304"/>
                    </a:cubicBezTo>
                    <a:lnTo>
                      <a:pt x="1110" y="304"/>
                    </a:lnTo>
                    <a:cubicBezTo>
                      <a:pt x="1110" y="304"/>
                      <a:pt x="1131" y="304"/>
                      <a:pt x="1152" y="283"/>
                    </a:cubicBezTo>
                    <a:cubicBezTo>
                      <a:pt x="1178" y="262"/>
                      <a:pt x="1199" y="215"/>
                      <a:pt x="1199" y="194"/>
                    </a:cubicBezTo>
                    <a:cubicBezTo>
                      <a:pt x="1199" y="152"/>
                      <a:pt x="1220" y="131"/>
                      <a:pt x="1220" y="84"/>
                    </a:cubicBezTo>
                    <a:lnTo>
                      <a:pt x="1220" y="42"/>
                    </a:lnTo>
                    <a:lnTo>
                      <a:pt x="1178" y="21"/>
                    </a:lnTo>
                    <a:cubicBezTo>
                      <a:pt x="1178" y="21"/>
                      <a:pt x="1047"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034;p46">
                <a:extLst>
                  <a:ext uri="{FF2B5EF4-FFF2-40B4-BE49-F238E27FC236}">
                    <a16:creationId xmlns:a16="http://schemas.microsoft.com/office/drawing/2014/main" id="{16164A7B-487E-D74C-97BD-AB6EE8713404}"/>
                  </a:ext>
                </a:extLst>
              </p:cNvPr>
              <p:cNvSpPr/>
              <p:nvPr/>
            </p:nvSpPr>
            <p:spPr>
              <a:xfrm>
                <a:off x="1097321" y="1541000"/>
                <a:ext cx="146500" cy="68832"/>
              </a:xfrm>
              <a:custGeom>
                <a:avLst/>
                <a:gdLst/>
                <a:ahLst/>
                <a:cxnLst/>
                <a:rect l="l" t="t" r="r" b="b"/>
                <a:pathLst>
                  <a:path w="1028" h="483" extrusionOk="0">
                    <a:moveTo>
                      <a:pt x="415" y="1"/>
                    </a:moveTo>
                    <a:cubicBezTo>
                      <a:pt x="221" y="1"/>
                      <a:pt x="90" y="64"/>
                      <a:pt x="1" y="132"/>
                    </a:cubicBezTo>
                    <a:cubicBezTo>
                      <a:pt x="64" y="326"/>
                      <a:pt x="242" y="483"/>
                      <a:pt x="546" y="483"/>
                    </a:cubicBezTo>
                    <a:cubicBezTo>
                      <a:pt x="786" y="483"/>
                      <a:pt x="917" y="415"/>
                      <a:pt x="1027" y="326"/>
                    </a:cubicBezTo>
                    <a:cubicBezTo>
                      <a:pt x="938" y="174"/>
                      <a:pt x="786" y="22"/>
                      <a:pt x="483" y="1"/>
                    </a:cubicBezTo>
                    <a:close/>
                  </a:path>
                </a:pathLst>
              </a:custGeom>
              <a:solidFill>
                <a:srgbClr val="FFA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035;p46">
                <a:extLst>
                  <a:ext uri="{FF2B5EF4-FFF2-40B4-BE49-F238E27FC236}">
                    <a16:creationId xmlns:a16="http://schemas.microsoft.com/office/drawing/2014/main" id="{C45A30B6-708E-75DE-C6CA-6D8FE71D1A4C}"/>
                  </a:ext>
                </a:extLst>
              </p:cNvPr>
              <p:cNvSpPr/>
              <p:nvPr/>
            </p:nvSpPr>
            <p:spPr>
              <a:xfrm>
                <a:off x="1087630" y="1531309"/>
                <a:ext cx="165169" cy="87501"/>
              </a:xfrm>
              <a:custGeom>
                <a:avLst/>
                <a:gdLst/>
                <a:ahLst/>
                <a:cxnLst/>
                <a:rect l="l" t="t" r="r" b="b"/>
                <a:pathLst>
                  <a:path w="1159" h="614" extrusionOk="0">
                    <a:moveTo>
                      <a:pt x="483" y="111"/>
                    </a:moveTo>
                    <a:cubicBezTo>
                      <a:pt x="504" y="111"/>
                      <a:pt x="525" y="132"/>
                      <a:pt x="551" y="132"/>
                    </a:cubicBezTo>
                    <a:cubicBezTo>
                      <a:pt x="786" y="158"/>
                      <a:pt x="917" y="263"/>
                      <a:pt x="1006" y="373"/>
                    </a:cubicBezTo>
                    <a:cubicBezTo>
                      <a:pt x="917" y="441"/>
                      <a:pt x="813" y="503"/>
                      <a:pt x="614" y="503"/>
                    </a:cubicBezTo>
                    <a:cubicBezTo>
                      <a:pt x="352" y="503"/>
                      <a:pt x="221" y="373"/>
                      <a:pt x="158" y="221"/>
                    </a:cubicBezTo>
                    <a:cubicBezTo>
                      <a:pt x="242" y="179"/>
                      <a:pt x="331" y="111"/>
                      <a:pt x="483" y="111"/>
                    </a:cubicBezTo>
                    <a:close/>
                    <a:moveTo>
                      <a:pt x="441" y="1"/>
                    </a:moveTo>
                    <a:lnTo>
                      <a:pt x="441" y="27"/>
                    </a:lnTo>
                    <a:cubicBezTo>
                      <a:pt x="263" y="48"/>
                      <a:pt x="111" y="111"/>
                      <a:pt x="27" y="158"/>
                    </a:cubicBezTo>
                    <a:lnTo>
                      <a:pt x="1" y="179"/>
                    </a:lnTo>
                    <a:lnTo>
                      <a:pt x="27" y="221"/>
                    </a:lnTo>
                    <a:cubicBezTo>
                      <a:pt x="90" y="420"/>
                      <a:pt x="289" y="613"/>
                      <a:pt x="614" y="613"/>
                    </a:cubicBezTo>
                    <a:cubicBezTo>
                      <a:pt x="854" y="613"/>
                      <a:pt x="1027" y="551"/>
                      <a:pt x="1137" y="441"/>
                    </a:cubicBezTo>
                    <a:lnTo>
                      <a:pt x="1158" y="420"/>
                    </a:lnTo>
                    <a:lnTo>
                      <a:pt x="1137" y="373"/>
                    </a:lnTo>
                    <a:cubicBezTo>
                      <a:pt x="1048" y="200"/>
                      <a:pt x="875" y="48"/>
                      <a:pt x="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036;p46">
              <a:extLst>
                <a:ext uri="{FF2B5EF4-FFF2-40B4-BE49-F238E27FC236}">
                  <a16:creationId xmlns:a16="http://schemas.microsoft.com/office/drawing/2014/main" id="{6DF90468-6E6B-CBFA-CC4B-05EED6741DA6}"/>
                </a:ext>
              </a:extLst>
            </p:cNvPr>
            <p:cNvGrpSpPr/>
            <p:nvPr/>
          </p:nvGrpSpPr>
          <p:grpSpPr>
            <a:xfrm>
              <a:off x="5778868" y="1396581"/>
              <a:ext cx="968336" cy="844519"/>
              <a:chOff x="4096163" y="1061575"/>
              <a:chExt cx="3672113" cy="3202576"/>
            </a:xfrm>
          </p:grpSpPr>
          <p:sp>
            <p:nvSpPr>
              <p:cNvPr id="9" name="Google Shape;2037;p46">
                <a:extLst>
                  <a:ext uri="{FF2B5EF4-FFF2-40B4-BE49-F238E27FC236}">
                    <a16:creationId xmlns:a16="http://schemas.microsoft.com/office/drawing/2014/main" id="{BE910F2D-B49F-2BD6-1D8D-922C86419395}"/>
                  </a:ext>
                </a:extLst>
              </p:cNvPr>
              <p:cNvSpPr/>
              <p:nvPr/>
            </p:nvSpPr>
            <p:spPr>
              <a:xfrm>
                <a:off x="4107402" y="1078605"/>
                <a:ext cx="3056610" cy="3056306"/>
              </a:xfrm>
              <a:custGeom>
                <a:avLst/>
                <a:gdLst/>
                <a:ahLst/>
                <a:cxnLst/>
                <a:rect l="l" t="t" r="r" b="b"/>
                <a:pathLst>
                  <a:path w="10051" h="10050" extrusionOk="0">
                    <a:moveTo>
                      <a:pt x="5028" y="0"/>
                    </a:moveTo>
                    <a:cubicBezTo>
                      <a:pt x="2255" y="0"/>
                      <a:pt x="0" y="2255"/>
                      <a:pt x="0" y="5027"/>
                    </a:cubicBezTo>
                    <a:cubicBezTo>
                      <a:pt x="0" y="7800"/>
                      <a:pt x="2255" y="10050"/>
                      <a:pt x="5028" y="10050"/>
                    </a:cubicBezTo>
                    <a:cubicBezTo>
                      <a:pt x="7800" y="10050"/>
                      <a:pt x="10050" y="7800"/>
                      <a:pt x="10050" y="5027"/>
                    </a:cubicBezTo>
                    <a:cubicBezTo>
                      <a:pt x="10050" y="2255"/>
                      <a:pt x="7800" y="0"/>
                      <a:pt x="5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38;p46">
                <a:extLst>
                  <a:ext uri="{FF2B5EF4-FFF2-40B4-BE49-F238E27FC236}">
                    <a16:creationId xmlns:a16="http://schemas.microsoft.com/office/drawing/2014/main" id="{EBE3E7E2-1214-EC4D-3586-F4FCA245DCE8}"/>
                  </a:ext>
                </a:extLst>
              </p:cNvPr>
              <p:cNvSpPr/>
              <p:nvPr/>
            </p:nvSpPr>
            <p:spPr>
              <a:xfrm>
                <a:off x="4096163" y="1061575"/>
                <a:ext cx="3086108" cy="3091582"/>
              </a:xfrm>
              <a:custGeom>
                <a:avLst/>
                <a:gdLst/>
                <a:ahLst/>
                <a:cxnLst/>
                <a:rect l="l" t="t" r="r" b="b"/>
                <a:pathLst>
                  <a:path w="10148" h="10166" extrusionOk="0">
                    <a:moveTo>
                      <a:pt x="5065" y="93"/>
                    </a:moveTo>
                    <a:cubicBezTo>
                      <a:pt x="7819" y="93"/>
                      <a:pt x="10032" y="2329"/>
                      <a:pt x="10032" y="5083"/>
                    </a:cubicBezTo>
                    <a:cubicBezTo>
                      <a:pt x="10032" y="7832"/>
                      <a:pt x="7819" y="10050"/>
                      <a:pt x="5065" y="10050"/>
                    </a:cubicBezTo>
                    <a:cubicBezTo>
                      <a:pt x="2329" y="10050"/>
                      <a:pt x="98" y="7832"/>
                      <a:pt x="98" y="5083"/>
                    </a:cubicBezTo>
                    <a:cubicBezTo>
                      <a:pt x="98" y="2329"/>
                      <a:pt x="2329" y="93"/>
                      <a:pt x="5065" y="93"/>
                    </a:cubicBezTo>
                    <a:close/>
                    <a:moveTo>
                      <a:pt x="5065" y="1"/>
                    </a:moveTo>
                    <a:cubicBezTo>
                      <a:pt x="2274" y="1"/>
                      <a:pt x="1" y="2269"/>
                      <a:pt x="1" y="5083"/>
                    </a:cubicBezTo>
                    <a:cubicBezTo>
                      <a:pt x="1" y="7892"/>
                      <a:pt x="2274" y="10166"/>
                      <a:pt x="5065" y="10166"/>
                    </a:cubicBezTo>
                    <a:cubicBezTo>
                      <a:pt x="7874" y="10166"/>
                      <a:pt x="10147" y="7892"/>
                      <a:pt x="10147" y="5083"/>
                    </a:cubicBezTo>
                    <a:cubicBezTo>
                      <a:pt x="10147" y="2269"/>
                      <a:pt x="7874" y="1"/>
                      <a:pt x="50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39;p46">
                <a:extLst>
                  <a:ext uri="{FF2B5EF4-FFF2-40B4-BE49-F238E27FC236}">
                    <a16:creationId xmlns:a16="http://schemas.microsoft.com/office/drawing/2014/main" id="{65E8AB3B-E433-4233-EE85-BD51391DFB44}"/>
                  </a:ext>
                </a:extLst>
              </p:cNvPr>
              <p:cNvSpPr/>
              <p:nvPr/>
            </p:nvSpPr>
            <p:spPr>
              <a:xfrm>
                <a:off x="4231175" y="1195079"/>
                <a:ext cx="2810585" cy="2817579"/>
              </a:xfrm>
              <a:custGeom>
                <a:avLst/>
                <a:gdLst/>
                <a:ahLst/>
                <a:cxnLst/>
                <a:rect l="l" t="t" r="r" b="b"/>
                <a:pathLst>
                  <a:path w="9242" h="9265" extrusionOk="0">
                    <a:moveTo>
                      <a:pt x="4621" y="1"/>
                    </a:moveTo>
                    <a:cubicBezTo>
                      <a:pt x="2061" y="1"/>
                      <a:pt x="0" y="2080"/>
                      <a:pt x="0" y="4644"/>
                    </a:cubicBezTo>
                    <a:cubicBezTo>
                      <a:pt x="0" y="7204"/>
                      <a:pt x="2061" y="9265"/>
                      <a:pt x="4621" y="9265"/>
                    </a:cubicBezTo>
                    <a:cubicBezTo>
                      <a:pt x="7180" y="9265"/>
                      <a:pt x="9241" y="7204"/>
                      <a:pt x="9241" y="4644"/>
                    </a:cubicBezTo>
                    <a:cubicBezTo>
                      <a:pt x="9241" y="2080"/>
                      <a:pt x="7180" y="1"/>
                      <a:pt x="4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0;p46">
                <a:extLst>
                  <a:ext uri="{FF2B5EF4-FFF2-40B4-BE49-F238E27FC236}">
                    <a16:creationId xmlns:a16="http://schemas.microsoft.com/office/drawing/2014/main" id="{B96342AB-DD67-3AC4-CFBF-7E8955C14B0D}"/>
                  </a:ext>
                </a:extLst>
              </p:cNvPr>
              <p:cNvSpPr/>
              <p:nvPr/>
            </p:nvSpPr>
            <p:spPr>
              <a:xfrm>
                <a:off x="4212928" y="1183827"/>
                <a:ext cx="2845557" cy="2845861"/>
              </a:xfrm>
              <a:custGeom>
                <a:avLst/>
                <a:gdLst/>
                <a:ahLst/>
                <a:cxnLst/>
                <a:rect l="l" t="t" r="r" b="b"/>
                <a:pathLst>
                  <a:path w="9357" h="9358" extrusionOk="0">
                    <a:moveTo>
                      <a:pt x="4681" y="98"/>
                    </a:moveTo>
                    <a:cubicBezTo>
                      <a:pt x="7204" y="98"/>
                      <a:pt x="9264" y="2158"/>
                      <a:pt x="9264" y="4681"/>
                    </a:cubicBezTo>
                    <a:cubicBezTo>
                      <a:pt x="9264" y="7199"/>
                      <a:pt x="7204" y="9260"/>
                      <a:pt x="4681" y="9260"/>
                    </a:cubicBezTo>
                    <a:cubicBezTo>
                      <a:pt x="2158" y="9260"/>
                      <a:pt x="116" y="7199"/>
                      <a:pt x="116" y="4681"/>
                    </a:cubicBezTo>
                    <a:cubicBezTo>
                      <a:pt x="116" y="2158"/>
                      <a:pt x="2158" y="98"/>
                      <a:pt x="4681" y="98"/>
                    </a:cubicBezTo>
                    <a:close/>
                    <a:moveTo>
                      <a:pt x="4681" y="1"/>
                    </a:moveTo>
                    <a:cubicBezTo>
                      <a:pt x="2102" y="1"/>
                      <a:pt x="0" y="2098"/>
                      <a:pt x="0" y="4681"/>
                    </a:cubicBezTo>
                    <a:cubicBezTo>
                      <a:pt x="0" y="7259"/>
                      <a:pt x="2102" y="9357"/>
                      <a:pt x="4681" y="9357"/>
                    </a:cubicBezTo>
                    <a:cubicBezTo>
                      <a:pt x="7259" y="9357"/>
                      <a:pt x="9357" y="7259"/>
                      <a:pt x="9357" y="4681"/>
                    </a:cubicBezTo>
                    <a:cubicBezTo>
                      <a:pt x="9357" y="2098"/>
                      <a:pt x="7259" y="1"/>
                      <a:pt x="46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1;p46">
                <a:extLst>
                  <a:ext uri="{FF2B5EF4-FFF2-40B4-BE49-F238E27FC236}">
                    <a16:creationId xmlns:a16="http://schemas.microsoft.com/office/drawing/2014/main" id="{B56DA123-9B6A-20E0-62D7-3A9B0A7FD3CB}"/>
                  </a:ext>
                </a:extLst>
              </p:cNvPr>
              <p:cNvSpPr/>
              <p:nvPr/>
            </p:nvSpPr>
            <p:spPr>
              <a:xfrm>
                <a:off x="4704674" y="1623569"/>
                <a:ext cx="1869060" cy="2019595"/>
              </a:xfrm>
              <a:custGeom>
                <a:avLst/>
                <a:gdLst/>
                <a:ahLst/>
                <a:cxnLst/>
                <a:rect l="l" t="t" r="r" b="b"/>
                <a:pathLst>
                  <a:path w="6146" h="6641" extrusionOk="0">
                    <a:moveTo>
                      <a:pt x="3064" y="1"/>
                    </a:moveTo>
                    <a:cubicBezTo>
                      <a:pt x="1617" y="1"/>
                      <a:pt x="1599" y="1271"/>
                      <a:pt x="1599" y="1271"/>
                    </a:cubicBezTo>
                    <a:lnTo>
                      <a:pt x="347" y="1271"/>
                    </a:lnTo>
                    <a:cubicBezTo>
                      <a:pt x="347" y="1271"/>
                      <a:pt x="0" y="2519"/>
                      <a:pt x="772" y="4483"/>
                    </a:cubicBezTo>
                    <a:cubicBezTo>
                      <a:pt x="1525" y="6470"/>
                      <a:pt x="3064" y="6641"/>
                      <a:pt x="3064" y="6641"/>
                    </a:cubicBezTo>
                    <a:cubicBezTo>
                      <a:pt x="3064" y="6641"/>
                      <a:pt x="4602" y="6470"/>
                      <a:pt x="5374" y="4483"/>
                    </a:cubicBezTo>
                    <a:cubicBezTo>
                      <a:pt x="6146" y="2519"/>
                      <a:pt x="5799" y="1271"/>
                      <a:pt x="5799" y="1271"/>
                    </a:cubicBezTo>
                    <a:lnTo>
                      <a:pt x="4528" y="1271"/>
                    </a:lnTo>
                    <a:cubicBezTo>
                      <a:pt x="4528" y="1271"/>
                      <a:pt x="4505" y="1"/>
                      <a:pt x="3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2;p46">
                <a:extLst>
                  <a:ext uri="{FF2B5EF4-FFF2-40B4-BE49-F238E27FC236}">
                    <a16:creationId xmlns:a16="http://schemas.microsoft.com/office/drawing/2014/main" id="{56EECAC7-56BC-E384-8DF7-66083D477007}"/>
                  </a:ext>
                </a:extLst>
              </p:cNvPr>
              <p:cNvSpPr/>
              <p:nvPr/>
            </p:nvSpPr>
            <p:spPr>
              <a:xfrm>
                <a:off x="4762908" y="1605322"/>
                <a:ext cx="1745591" cy="2056088"/>
              </a:xfrm>
              <a:custGeom>
                <a:avLst/>
                <a:gdLst/>
                <a:ahLst/>
                <a:cxnLst/>
                <a:rect l="l" t="t" r="r" b="b"/>
                <a:pathLst>
                  <a:path w="5740" h="6761" extrusionOk="0">
                    <a:moveTo>
                      <a:pt x="2870" y="98"/>
                    </a:moveTo>
                    <a:cubicBezTo>
                      <a:pt x="3581" y="98"/>
                      <a:pt x="3928" y="407"/>
                      <a:pt x="4103" y="712"/>
                    </a:cubicBezTo>
                    <a:cubicBezTo>
                      <a:pt x="4274" y="1022"/>
                      <a:pt x="4293" y="1331"/>
                      <a:pt x="4293" y="1331"/>
                    </a:cubicBezTo>
                    <a:lnTo>
                      <a:pt x="4293" y="1387"/>
                    </a:lnTo>
                    <a:lnTo>
                      <a:pt x="5563" y="1387"/>
                    </a:lnTo>
                    <a:cubicBezTo>
                      <a:pt x="5563" y="1405"/>
                      <a:pt x="5642" y="1678"/>
                      <a:pt x="5624" y="2195"/>
                    </a:cubicBezTo>
                    <a:cubicBezTo>
                      <a:pt x="5624" y="2755"/>
                      <a:pt x="5508" y="3563"/>
                      <a:pt x="5120" y="4543"/>
                    </a:cubicBezTo>
                    <a:cubicBezTo>
                      <a:pt x="4755" y="5508"/>
                      <a:pt x="4177" y="6026"/>
                      <a:pt x="3715" y="6317"/>
                    </a:cubicBezTo>
                    <a:cubicBezTo>
                      <a:pt x="3235" y="6604"/>
                      <a:pt x="2870" y="6645"/>
                      <a:pt x="2870" y="6645"/>
                    </a:cubicBezTo>
                    <a:cubicBezTo>
                      <a:pt x="2870" y="6645"/>
                      <a:pt x="2505" y="6604"/>
                      <a:pt x="2043" y="6317"/>
                    </a:cubicBezTo>
                    <a:cubicBezTo>
                      <a:pt x="1562" y="6026"/>
                      <a:pt x="1003" y="5508"/>
                      <a:pt x="615" y="4543"/>
                    </a:cubicBezTo>
                    <a:cubicBezTo>
                      <a:pt x="231" y="3563"/>
                      <a:pt x="134" y="2755"/>
                      <a:pt x="116" y="2195"/>
                    </a:cubicBezTo>
                    <a:cubicBezTo>
                      <a:pt x="116" y="1678"/>
                      <a:pt x="176" y="1405"/>
                      <a:pt x="194" y="1387"/>
                    </a:cubicBezTo>
                    <a:lnTo>
                      <a:pt x="1447" y="1387"/>
                    </a:lnTo>
                    <a:lnTo>
                      <a:pt x="1465" y="1331"/>
                    </a:lnTo>
                    <a:cubicBezTo>
                      <a:pt x="1465" y="1331"/>
                      <a:pt x="1465" y="1022"/>
                      <a:pt x="1636" y="712"/>
                    </a:cubicBezTo>
                    <a:cubicBezTo>
                      <a:pt x="1830" y="407"/>
                      <a:pt x="2177" y="98"/>
                      <a:pt x="2870" y="98"/>
                    </a:cubicBezTo>
                    <a:close/>
                    <a:moveTo>
                      <a:pt x="2870" y="1"/>
                    </a:moveTo>
                    <a:cubicBezTo>
                      <a:pt x="2140" y="1"/>
                      <a:pt x="1751" y="329"/>
                      <a:pt x="1562" y="675"/>
                    </a:cubicBezTo>
                    <a:cubicBezTo>
                      <a:pt x="1368" y="962"/>
                      <a:pt x="1368" y="1234"/>
                      <a:pt x="1368" y="1271"/>
                    </a:cubicBezTo>
                    <a:lnTo>
                      <a:pt x="97" y="1271"/>
                    </a:lnTo>
                    <a:lnTo>
                      <a:pt x="97" y="1308"/>
                    </a:lnTo>
                    <a:cubicBezTo>
                      <a:pt x="97" y="1308"/>
                      <a:pt x="0" y="1636"/>
                      <a:pt x="19" y="2195"/>
                    </a:cubicBezTo>
                    <a:cubicBezTo>
                      <a:pt x="37" y="2773"/>
                      <a:pt x="134" y="3582"/>
                      <a:pt x="522" y="4566"/>
                    </a:cubicBezTo>
                    <a:cubicBezTo>
                      <a:pt x="906" y="5564"/>
                      <a:pt x="1502" y="6104"/>
                      <a:pt x="1983" y="6414"/>
                    </a:cubicBezTo>
                    <a:cubicBezTo>
                      <a:pt x="2463" y="6701"/>
                      <a:pt x="2870" y="6761"/>
                      <a:pt x="2870" y="6761"/>
                    </a:cubicBezTo>
                    <a:cubicBezTo>
                      <a:pt x="2870" y="6761"/>
                      <a:pt x="3272" y="6701"/>
                      <a:pt x="3757" y="6414"/>
                    </a:cubicBezTo>
                    <a:cubicBezTo>
                      <a:pt x="4256" y="6104"/>
                      <a:pt x="4833" y="5564"/>
                      <a:pt x="5217" y="4566"/>
                    </a:cubicBezTo>
                    <a:cubicBezTo>
                      <a:pt x="5605" y="3582"/>
                      <a:pt x="5721" y="2773"/>
                      <a:pt x="5721" y="2195"/>
                    </a:cubicBezTo>
                    <a:cubicBezTo>
                      <a:pt x="5739" y="1636"/>
                      <a:pt x="5642" y="1308"/>
                      <a:pt x="5642" y="1308"/>
                    </a:cubicBezTo>
                    <a:lnTo>
                      <a:pt x="5642" y="1271"/>
                    </a:lnTo>
                    <a:lnTo>
                      <a:pt x="4371" y="1271"/>
                    </a:lnTo>
                    <a:cubicBezTo>
                      <a:pt x="4371" y="1234"/>
                      <a:pt x="4371" y="962"/>
                      <a:pt x="4196" y="675"/>
                    </a:cubicBezTo>
                    <a:cubicBezTo>
                      <a:pt x="3988" y="329"/>
                      <a:pt x="3600" y="1"/>
                      <a:pt x="28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3;p46">
                <a:extLst>
                  <a:ext uri="{FF2B5EF4-FFF2-40B4-BE49-F238E27FC236}">
                    <a16:creationId xmlns:a16="http://schemas.microsoft.com/office/drawing/2014/main" id="{09E3ED91-30A0-1846-8D8B-FDBBC0E51083}"/>
                  </a:ext>
                </a:extLst>
              </p:cNvPr>
              <p:cNvSpPr/>
              <p:nvPr/>
            </p:nvSpPr>
            <p:spPr>
              <a:xfrm>
                <a:off x="4852167" y="1686824"/>
                <a:ext cx="1568295" cy="1880616"/>
              </a:xfrm>
              <a:custGeom>
                <a:avLst/>
                <a:gdLst/>
                <a:ahLst/>
                <a:cxnLst/>
                <a:rect l="l" t="t" r="r" b="b"/>
                <a:pathLst>
                  <a:path w="5157" h="6184" extrusionOk="0">
                    <a:moveTo>
                      <a:pt x="2579" y="1"/>
                    </a:moveTo>
                    <a:cubicBezTo>
                      <a:pt x="1923" y="1"/>
                      <a:pt x="1655" y="255"/>
                      <a:pt x="1502" y="523"/>
                    </a:cubicBezTo>
                    <a:cubicBezTo>
                      <a:pt x="1345" y="791"/>
                      <a:pt x="1345" y="1063"/>
                      <a:pt x="1345" y="1063"/>
                    </a:cubicBezTo>
                    <a:cubicBezTo>
                      <a:pt x="1326" y="1179"/>
                      <a:pt x="1229" y="1271"/>
                      <a:pt x="1114" y="1271"/>
                    </a:cubicBezTo>
                    <a:lnTo>
                      <a:pt x="37" y="1271"/>
                    </a:lnTo>
                    <a:cubicBezTo>
                      <a:pt x="19" y="1410"/>
                      <a:pt x="0" y="1599"/>
                      <a:pt x="0" y="1927"/>
                    </a:cubicBezTo>
                    <a:cubicBezTo>
                      <a:pt x="19" y="2450"/>
                      <a:pt x="116" y="3235"/>
                      <a:pt x="481" y="4201"/>
                    </a:cubicBezTo>
                    <a:cubicBezTo>
                      <a:pt x="846" y="5125"/>
                      <a:pt x="1387" y="5624"/>
                      <a:pt x="1826" y="5892"/>
                    </a:cubicBezTo>
                    <a:cubicBezTo>
                      <a:pt x="2251" y="6146"/>
                      <a:pt x="2542" y="6183"/>
                      <a:pt x="2579" y="6183"/>
                    </a:cubicBezTo>
                    <a:cubicBezTo>
                      <a:pt x="2616" y="6183"/>
                      <a:pt x="2907" y="6146"/>
                      <a:pt x="3327" y="5892"/>
                    </a:cubicBezTo>
                    <a:cubicBezTo>
                      <a:pt x="3771" y="5624"/>
                      <a:pt x="4311" y="5125"/>
                      <a:pt x="4676" y="4201"/>
                    </a:cubicBezTo>
                    <a:cubicBezTo>
                      <a:pt x="5041" y="3235"/>
                      <a:pt x="5157" y="2450"/>
                      <a:pt x="5157" y="1927"/>
                    </a:cubicBezTo>
                    <a:cubicBezTo>
                      <a:pt x="5157" y="1599"/>
                      <a:pt x="5138" y="1410"/>
                      <a:pt x="5120" y="1271"/>
                    </a:cubicBezTo>
                    <a:lnTo>
                      <a:pt x="4043" y="1271"/>
                    </a:lnTo>
                    <a:cubicBezTo>
                      <a:pt x="3928" y="1271"/>
                      <a:pt x="3831" y="1179"/>
                      <a:pt x="3831" y="1063"/>
                    </a:cubicBezTo>
                    <a:cubicBezTo>
                      <a:pt x="3831" y="1063"/>
                      <a:pt x="3812" y="791"/>
                      <a:pt x="3655" y="523"/>
                    </a:cubicBezTo>
                    <a:cubicBezTo>
                      <a:pt x="3503" y="255"/>
                      <a:pt x="3235" y="1"/>
                      <a:pt x="2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4;p46">
                <a:extLst>
                  <a:ext uri="{FF2B5EF4-FFF2-40B4-BE49-F238E27FC236}">
                    <a16:creationId xmlns:a16="http://schemas.microsoft.com/office/drawing/2014/main" id="{5014F78E-BEA4-5E5E-31DC-08BED0829497}"/>
                  </a:ext>
                </a:extLst>
              </p:cNvPr>
              <p:cNvSpPr/>
              <p:nvPr/>
            </p:nvSpPr>
            <p:spPr>
              <a:xfrm>
                <a:off x="5787912" y="2073347"/>
                <a:ext cx="632549" cy="1447564"/>
              </a:xfrm>
              <a:custGeom>
                <a:avLst/>
                <a:gdLst/>
                <a:ahLst/>
                <a:cxnLst/>
                <a:rect l="l" t="t" r="r" b="b"/>
                <a:pathLst>
                  <a:path w="2080" h="4760" extrusionOk="0">
                    <a:moveTo>
                      <a:pt x="1" y="4760"/>
                    </a:moveTo>
                    <a:lnTo>
                      <a:pt x="1" y="4760"/>
                    </a:lnTo>
                    <a:lnTo>
                      <a:pt x="1" y="4760"/>
                    </a:lnTo>
                    <a:close/>
                    <a:moveTo>
                      <a:pt x="2061" y="157"/>
                    </a:moveTo>
                    <a:cubicBezTo>
                      <a:pt x="2080" y="273"/>
                      <a:pt x="2080" y="425"/>
                      <a:pt x="2080" y="656"/>
                    </a:cubicBezTo>
                    <a:cubicBezTo>
                      <a:pt x="2080" y="1179"/>
                      <a:pt x="1964" y="1964"/>
                      <a:pt x="1599" y="2930"/>
                    </a:cubicBezTo>
                    <a:cubicBezTo>
                      <a:pt x="1234" y="3854"/>
                      <a:pt x="694" y="4353"/>
                      <a:pt x="250" y="4621"/>
                    </a:cubicBezTo>
                    <a:cubicBezTo>
                      <a:pt x="176" y="4681"/>
                      <a:pt x="79" y="4718"/>
                      <a:pt x="1" y="4760"/>
                    </a:cubicBezTo>
                    <a:cubicBezTo>
                      <a:pt x="79" y="4718"/>
                      <a:pt x="176" y="4681"/>
                      <a:pt x="250" y="4621"/>
                    </a:cubicBezTo>
                    <a:cubicBezTo>
                      <a:pt x="694" y="4353"/>
                      <a:pt x="1234" y="3854"/>
                      <a:pt x="1599" y="2930"/>
                    </a:cubicBezTo>
                    <a:cubicBezTo>
                      <a:pt x="1964" y="1964"/>
                      <a:pt x="2080" y="1179"/>
                      <a:pt x="2080" y="656"/>
                    </a:cubicBezTo>
                    <a:cubicBezTo>
                      <a:pt x="2080" y="425"/>
                      <a:pt x="2080" y="273"/>
                      <a:pt x="2061" y="157"/>
                    </a:cubicBezTo>
                    <a:close/>
                    <a:moveTo>
                      <a:pt x="2043" y="0"/>
                    </a:moveTo>
                    <a:lnTo>
                      <a:pt x="1059" y="0"/>
                    </a:lnTo>
                    <a:lnTo>
                      <a:pt x="1059" y="0"/>
                    </a:lnTo>
                    <a:lnTo>
                      <a:pt x="2043" y="0"/>
                    </a:lnTo>
                    <a:close/>
                  </a:path>
                </a:pathLst>
              </a:custGeom>
              <a:solidFill>
                <a:srgbClr val="858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5;p46">
                <a:extLst>
                  <a:ext uri="{FF2B5EF4-FFF2-40B4-BE49-F238E27FC236}">
                    <a16:creationId xmlns:a16="http://schemas.microsoft.com/office/drawing/2014/main" id="{F46966C9-B2D4-3BEB-EA6E-980BA96784D4}"/>
                  </a:ext>
                </a:extLst>
              </p:cNvPr>
              <p:cNvSpPr/>
              <p:nvPr/>
            </p:nvSpPr>
            <p:spPr>
              <a:xfrm>
                <a:off x="4852167" y="2073347"/>
                <a:ext cx="292554" cy="1159571"/>
              </a:xfrm>
              <a:custGeom>
                <a:avLst/>
                <a:gdLst/>
                <a:ahLst/>
                <a:cxnLst/>
                <a:rect l="l" t="t" r="r" b="b"/>
                <a:pathLst>
                  <a:path w="962" h="3813" extrusionOk="0">
                    <a:moveTo>
                      <a:pt x="961" y="3812"/>
                    </a:moveTo>
                    <a:lnTo>
                      <a:pt x="961" y="3812"/>
                    </a:lnTo>
                    <a:lnTo>
                      <a:pt x="961" y="3812"/>
                    </a:lnTo>
                    <a:close/>
                    <a:moveTo>
                      <a:pt x="961" y="3794"/>
                    </a:moveTo>
                    <a:lnTo>
                      <a:pt x="961" y="3794"/>
                    </a:lnTo>
                    <a:lnTo>
                      <a:pt x="961" y="3794"/>
                    </a:lnTo>
                    <a:close/>
                    <a:moveTo>
                      <a:pt x="481" y="2930"/>
                    </a:moveTo>
                    <a:cubicBezTo>
                      <a:pt x="615" y="3276"/>
                      <a:pt x="786" y="3563"/>
                      <a:pt x="943" y="3794"/>
                    </a:cubicBezTo>
                    <a:cubicBezTo>
                      <a:pt x="786" y="3563"/>
                      <a:pt x="615" y="3276"/>
                      <a:pt x="481" y="2930"/>
                    </a:cubicBezTo>
                    <a:close/>
                    <a:moveTo>
                      <a:pt x="0" y="656"/>
                    </a:moveTo>
                    <a:cubicBezTo>
                      <a:pt x="19" y="1179"/>
                      <a:pt x="116" y="1927"/>
                      <a:pt x="462" y="2833"/>
                    </a:cubicBezTo>
                    <a:cubicBezTo>
                      <a:pt x="116" y="1927"/>
                      <a:pt x="19" y="1179"/>
                      <a:pt x="0" y="656"/>
                    </a:cubicBezTo>
                    <a:close/>
                    <a:moveTo>
                      <a:pt x="767" y="0"/>
                    </a:moveTo>
                    <a:lnTo>
                      <a:pt x="37" y="0"/>
                    </a:lnTo>
                    <a:cubicBezTo>
                      <a:pt x="19" y="139"/>
                      <a:pt x="0" y="328"/>
                      <a:pt x="0" y="638"/>
                    </a:cubicBezTo>
                    <a:cubicBezTo>
                      <a:pt x="0" y="328"/>
                      <a:pt x="19" y="139"/>
                      <a:pt x="37" y="0"/>
                    </a:cubicBezTo>
                    <a:lnTo>
                      <a:pt x="767" y="0"/>
                    </a:lnTo>
                    <a:close/>
                  </a:path>
                </a:pathLst>
              </a:custGeom>
              <a:solidFill>
                <a:srgbClr val="B3C2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6;p46">
                <a:extLst>
                  <a:ext uri="{FF2B5EF4-FFF2-40B4-BE49-F238E27FC236}">
                    <a16:creationId xmlns:a16="http://schemas.microsoft.com/office/drawing/2014/main" id="{F2E87120-DFA6-3394-C4AB-14BDDFB3D54C}"/>
                  </a:ext>
                </a:extLst>
              </p:cNvPr>
              <p:cNvSpPr/>
              <p:nvPr/>
            </p:nvSpPr>
            <p:spPr>
              <a:xfrm>
                <a:off x="4833920" y="1670098"/>
                <a:ext cx="1605093" cy="1914068"/>
              </a:xfrm>
              <a:custGeom>
                <a:avLst/>
                <a:gdLst/>
                <a:ahLst/>
                <a:cxnLst/>
                <a:rect l="l" t="t" r="r" b="b"/>
                <a:pathLst>
                  <a:path w="5278" h="6294" extrusionOk="0">
                    <a:moveTo>
                      <a:pt x="2639" y="97"/>
                    </a:moveTo>
                    <a:cubicBezTo>
                      <a:pt x="3272" y="97"/>
                      <a:pt x="3526" y="347"/>
                      <a:pt x="3678" y="596"/>
                    </a:cubicBezTo>
                    <a:cubicBezTo>
                      <a:pt x="3831" y="864"/>
                      <a:pt x="3831" y="1118"/>
                      <a:pt x="3831" y="1118"/>
                    </a:cubicBezTo>
                    <a:cubicBezTo>
                      <a:pt x="3831" y="1252"/>
                      <a:pt x="3965" y="1386"/>
                      <a:pt x="4103" y="1386"/>
                    </a:cubicBezTo>
                    <a:lnTo>
                      <a:pt x="5143" y="1386"/>
                    </a:lnTo>
                    <a:cubicBezTo>
                      <a:pt x="5162" y="1502"/>
                      <a:pt x="5180" y="1673"/>
                      <a:pt x="5180" y="1964"/>
                    </a:cubicBezTo>
                    <a:cubicBezTo>
                      <a:pt x="5162" y="2505"/>
                      <a:pt x="5064" y="3272"/>
                      <a:pt x="4699" y="4237"/>
                    </a:cubicBezTo>
                    <a:cubicBezTo>
                      <a:pt x="4334" y="5161"/>
                      <a:pt x="3794" y="5642"/>
                      <a:pt x="3369" y="5910"/>
                    </a:cubicBezTo>
                    <a:cubicBezTo>
                      <a:pt x="2967" y="6159"/>
                      <a:pt x="2676" y="6201"/>
                      <a:pt x="2639" y="6201"/>
                    </a:cubicBezTo>
                    <a:cubicBezTo>
                      <a:pt x="2602" y="6201"/>
                      <a:pt x="2329" y="6159"/>
                      <a:pt x="1927" y="5910"/>
                    </a:cubicBezTo>
                    <a:cubicBezTo>
                      <a:pt x="1484" y="5642"/>
                      <a:pt x="961" y="5161"/>
                      <a:pt x="596" y="4237"/>
                    </a:cubicBezTo>
                    <a:cubicBezTo>
                      <a:pt x="231" y="3272"/>
                      <a:pt x="116" y="2505"/>
                      <a:pt x="116" y="1964"/>
                    </a:cubicBezTo>
                    <a:cubicBezTo>
                      <a:pt x="116" y="1673"/>
                      <a:pt x="134" y="1502"/>
                      <a:pt x="153" y="1386"/>
                    </a:cubicBezTo>
                    <a:lnTo>
                      <a:pt x="1174" y="1386"/>
                    </a:lnTo>
                    <a:cubicBezTo>
                      <a:pt x="1331" y="1386"/>
                      <a:pt x="1447" y="1252"/>
                      <a:pt x="1447" y="1118"/>
                    </a:cubicBezTo>
                    <a:cubicBezTo>
                      <a:pt x="1447" y="1118"/>
                      <a:pt x="1465" y="864"/>
                      <a:pt x="1599" y="596"/>
                    </a:cubicBezTo>
                    <a:cubicBezTo>
                      <a:pt x="1752" y="347"/>
                      <a:pt x="2001" y="97"/>
                      <a:pt x="2639" y="97"/>
                    </a:cubicBezTo>
                    <a:close/>
                    <a:moveTo>
                      <a:pt x="2639" y="0"/>
                    </a:moveTo>
                    <a:cubicBezTo>
                      <a:pt x="1983" y="0"/>
                      <a:pt x="1678" y="287"/>
                      <a:pt x="1520" y="559"/>
                    </a:cubicBezTo>
                    <a:cubicBezTo>
                      <a:pt x="1350" y="827"/>
                      <a:pt x="1350" y="1118"/>
                      <a:pt x="1350" y="1118"/>
                    </a:cubicBezTo>
                    <a:cubicBezTo>
                      <a:pt x="1350" y="1192"/>
                      <a:pt x="1271" y="1271"/>
                      <a:pt x="1174" y="1271"/>
                    </a:cubicBezTo>
                    <a:lnTo>
                      <a:pt x="60" y="1271"/>
                    </a:lnTo>
                    <a:lnTo>
                      <a:pt x="60" y="1326"/>
                    </a:lnTo>
                    <a:cubicBezTo>
                      <a:pt x="19" y="1442"/>
                      <a:pt x="0" y="1654"/>
                      <a:pt x="19" y="1982"/>
                    </a:cubicBezTo>
                    <a:cubicBezTo>
                      <a:pt x="19" y="2523"/>
                      <a:pt x="116" y="3290"/>
                      <a:pt x="499" y="4274"/>
                    </a:cubicBezTo>
                    <a:cubicBezTo>
                      <a:pt x="869" y="5217"/>
                      <a:pt x="1405" y="5716"/>
                      <a:pt x="1867" y="5989"/>
                    </a:cubicBezTo>
                    <a:cubicBezTo>
                      <a:pt x="2292" y="6257"/>
                      <a:pt x="2602" y="6293"/>
                      <a:pt x="2639" y="6293"/>
                    </a:cubicBezTo>
                    <a:lnTo>
                      <a:pt x="2657" y="6293"/>
                    </a:lnTo>
                    <a:cubicBezTo>
                      <a:pt x="2694" y="6293"/>
                      <a:pt x="2985" y="6257"/>
                      <a:pt x="3410" y="5989"/>
                    </a:cubicBezTo>
                    <a:cubicBezTo>
                      <a:pt x="3872" y="5716"/>
                      <a:pt x="4408" y="5217"/>
                      <a:pt x="4773" y="4274"/>
                    </a:cubicBezTo>
                    <a:cubicBezTo>
                      <a:pt x="5162" y="3290"/>
                      <a:pt x="5259" y="2523"/>
                      <a:pt x="5277" y="1982"/>
                    </a:cubicBezTo>
                    <a:cubicBezTo>
                      <a:pt x="5277" y="1654"/>
                      <a:pt x="5259" y="1442"/>
                      <a:pt x="5235" y="1326"/>
                    </a:cubicBezTo>
                    <a:lnTo>
                      <a:pt x="5217" y="1271"/>
                    </a:lnTo>
                    <a:lnTo>
                      <a:pt x="4103" y="1271"/>
                    </a:lnTo>
                    <a:cubicBezTo>
                      <a:pt x="4025" y="1271"/>
                      <a:pt x="3946" y="1192"/>
                      <a:pt x="3928" y="1118"/>
                    </a:cubicBezTo>
                    <a:cubicBezTo>
                      <a:pt x="3928" y="1118"/>
                      <a:pt x="3928" y="827"/>
                      <a:pt x="3775" y="559"/>
                    </a:cubicBezTo>
                    <a:cubicBezTo>
                      <a:pt x="3600" y="287"/>
                      <a:pt x="3313"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7;p46">
                <a:extLst>
                  <a:ext uri="{FF2B5EF4-FFF2-40B4-BE49-F238E27FC236}">
                    <a16:creationId xmlns:a16="http://schemas.microsoft.com/office/drawing/2014/main" id="{5F1E6F70-ED62-327B-48A0-FF7DFA5B27FB}"/>
                  </a:ext>
                </a:extLst>
              </p:cNvPr>
              <p:cNvSpPr/>
              <p:nvPr/>
            </p:nvSpPr>
            <p:spPr>
              <a:xfrm>
                <a:off x="5425414" y="2243344"/>
                <a:ext cx="427579" cy="562299"/>
              </a:xfrm>
              <a:custGeom>
                <a:avLst/>
                <a:gdLst/>
                <a:ahLst/>
                <a:cxnLst/>
                <a:rect l="l" t="t" r="r" b="b"/>
                <a:pathLst>
                  <a:path w="1406" h="1849" extrusionOk="0">
                    <a:moveTo>
                      <a:pt x="694" y="213"/>
                    </a:moveTo>
                    <a:cubicBezTo>
                      <a:pt x="980" y="213"/>
                      <a:pt x="1193" y="426"/>
                      <a:pt x="1193" y="694"/>
                    </a:cubicBezTo>
                    <a:lnTo>
                      <a:pt x="1193" y="1137"/>
                    </a:lnTo>
                    <a:cubicBezTo>
                      <a:pt x="1193" y="1428"/>
                      <a:pt x="980" y="1636"/>
                      <a:pt x="694" y="1636"/>
                    </a:cubicBezTo>
                    <a:cubicBezTo>
                      <a:pt x="426" y="1636"/>
                      <a:pt x="195" y="1428"/>
                      <a:pt x="195" y="1137"/>
                    </a:cubicBezTo>
                    <a:lnTo>
                      <a:pt x="195" y="694"/>
                    </a:lnTo>
                    <a:cubicBezTo>
                      <a:pt x="195" y="426"/>
                      <a:pt x="426" y="213"/>
                      <a:pt x="694" y="213"/>
                    </a:cubicBezTo>
                    <a:close/>
                    <a:moveTo>
                      <a:pt x="694" y="0"/>
                    </a:moveTo>
                    <a:cubicBezTo>
                      <a:pt x="310" y="0"/>
                      <a:pt x="1" y="310"/>
                      <a:pt x="1" y="694"/>
                    </a:cubicBezTo>
                    <a:lnTo>
                      <a:pt x="1" y="1137"/>
                    </a:lnTo>
                    <a:cubicBezTo>
                      <a:pt x="1" y="1521"/>
                      <a:pt x="310" y="1849"/>
                      <a:pt x="694" y="1849"/>
                    </a:cubicBezTo>
                    <a:cubicBezTo>
                      <a:pt x="1077" y="1849"/>
                      <a:pt x="1405" y="1521"/>
                      <a:pt x="1405" y="1137"/>
                    </a:cubicBezTo>
                    <a:lnTo>
                      <a:pt x="1405" y="694"/>
                    </a:lnTo>
                    <a:cubicBezTo>
                      <a:pt x="1405" y="310"/>
                      <a:pt x="1077"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8;p46">
                <a:extLst>
                  <a:ext uri="{FF2B5EF4-FFF2-40B4-BE49-F238E27FC236}">
                    <a16:creationId xmlns:a16="http://schemas.microsoft.com/office/drawing/2014/main" id="{FC23EE7E-05C8-C4AE-F0CC-49AE1DCEA95D}"/>
                  </a:ext>
                </a:extLst>
              </p:cNvPr>
              <p:cNvSpPr/>
              <p:nvPr/>
            </p:nvSpPr>
            <p:spPr>
              <a:xfrm>
                <a:off x="5410692" y="2226618"/>
                <a:ext cx="457077" cy="591798"/>
              </a:xfrm>
              <a:custGeom>
                <a:avLst/>
                <a:gdLst/>
                <a:ahLst/>
                <a:cxnLst/>
                <a:rect l="l" t="t" r="r" b="b"/>
                <a:pathLst>
                  <a:path w="1503" h="1946" extrusionOk="0">
                    <a:moveTo>
                      <a:pt x="754" y="305"/>
                    </a:moveTo>
                    <a:cubicBezTo>
                      <a:pt x="1003" y="305"/>
                      <a:pt x="1197" y="499"/>
                      <a:pt x="1197" y="749"/>
                    </a:cubicBezTo>
                    <a:lnTo>
                      <a:pt x="1197" y="1192"/>
                    </a:lnTo>
                    <a:cubicBezTo>
                      <a:pt x="1197" y="1442"/>
                      <a:pt x="1003" y="1636"/>
                      <a:pt x="754" y="1636"/>
                    </a:cubicBezTo>
                    <a:cubicBezTo>
                      <a:pt x="504" y="1636"/>
                      <a:pt x="310" y="1442"/>
                      <a:pt x="310" y="1192"/>
                    </a:cubicBezTo>
                    <a:lnTo>
                      <a:pt x="310" y="749"/>
                    </a:lnTo>
                    <a:cubicBezTo>
                      <a:pt x="310" y="499"/>
                      <a:pt x="504" y="305"/>
                      <a:pt x="754" y="305"/>
                    </a:cubicBezTo>
                    <a:close/>
                    <a:moveTo>
                      <a:pt x="754" y="213"/>
                    </a:moveTo>
                    <a:cubicBezTo>
                      <a:pt x="444" y="213"/>
                      <a:pt x="213" y="462"/>
                      <a:pt x="213" y="749"/>
                    </a:cubicBezTo>
                    <a:lnTo>
                      <a:pt x="213" y="1192"/>
                    </a:lnTo>
                    <a:cubicBezTo>
                      <a:pt x="213" y="1502"/>
                      <a:pt x="444" y="1733"/>
                      <a:pt x="754" y="1733"/>
                    </a:cubicBezTo>
                    <a:cubicBezTo>
                      <a:pt x="1063" y="1733"/>
                      <a:pt x="1313" y="1502"/>
                      <a:pt x="1313" y="1192"/>
                    </a:cubicBezTo>
                    <a:lnTo>
                      <a:pt x="1313" y="749"/>
                    </a:lnTo>
                    <a:cubicBezTo>
                      <a:pt x="1313" y="462"/>
                      <a:pt x="1063" y="213"/>
                      <a:pt x="754" y="213"/>
                    </a:cubicBezTo>
                    <a:close/>
                    <a:moveTo>
                      <a:pt x="754" y="116"/>
                    </a:moveTo>
                    <a:cubicBezTo>
                      <a:pt x="1119" y="116"/>
                      <a:pt x="1410" y="402"/>
                      <a:pt x="1410" y="749"/>
                    </a:cubicBezTo>
                    <a:lnTo>
                      <a:pt x="1410" y="1192"/>
                    </a:lnTo>
                    <a:cubicBezTo>
                      <a:pt x="1410" y="1557"/>
                      <a:pt x="1119" y="1848"/>
                      <a:pt x="754" y="1848"/>
                    </a:cubicBezTo>
                    <a:cubicBezTo>
                      <a:pt x="389" y="1848"/>
                      <a:pt x="98" y="1557"/>
                      <a:pt x="98" y="1192"/>
                    </a:cubicBezTo>
                    <a:lnTo>
                      <a:pt x="98" y="749"/>
                    </a:lnTo>
                    <a:cubicBezTo>
                      <a:pt x="98" y="402"/>
                      <a:pt x="389" y="116"/>
                      <a:pt x="754" y="116"/>
                    </a:cubicBezTo>
                    <a:close/>
                    <a:moveTo>
                      <a:pt x="754" y="0"/>
                    </a:moveTo>
                    <a:cubicBezTo>
                      <a:pt x="347" y="0"/>
                      <a:pt x="1" y="347"/>
                      <a:pt x="1" y="749"/>
                    </a:cubicBezTo>
                    <a:lnTo>
                      <a:pt x="1" y="1192"/>
                    </a:lnTo>
                    <a:cubicBezTo>
                      <a:pt x="1" y="1617"/>
                      <a:pt x="347" y="1945"/>
                      <a:pt x="754" y="1945"/>
                    </a:cubicBezTo>
                    <a:cubicBezTo>
                      <a:pt x="1179" y="1945"/>
                      <a:pt x="1502" y="1617"/>
                      <a:pt x="1502" y="1192"/>
                    </a:cubicBezTo>
                    <a:lnTo>
                      <a:pt x="1502" y="749"/>
                    </a:lnTo>
                    <a:cubicBezTo>
                      <a:pt x="1502" y="347"/>
                      <a:pt x="1179" y="0"/>
                      <a:pt x="7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49;p46">
                <a:extLst>
                  <a:ext uri="{FF2B5EF4-FFF2-40B4-BE49-F238E27FC236}">
                    <a16:creationId xmlns:a16="http://schemas.microsoft.com/office/drawing/2014/main" id="{E8188160-1464-3E0A-8ED6-A207EA4183AC}"/>
                  </a:ext>
                </a:extLst>
              </p:cNvPr>
              <p:cNvSpPr/>
              <p:nvPr/>
            </p:nvSpPr>
            <p:spPr>
              <a:xfrm>
                <a:off x="5314414" y="2542587"/>
                <a:ext cx="643801" cy="614302"/>
              </a:xfrm>
              <a:custGeom>
                <a:avLst/>
                <a:gdLst/>
                <a:ahLst/>
                <a:cxnLst/>
                <a:rect l="l" t="t" r="r" b="b"/>
                <a:pathLst>
                  <a:path w="2117" h="2020" extrusionOk="0">
                    <a:moveTo>
                      <a:pt x="287" y="1"/>
                    </a:moveTo>
                    <a:cubicBezTo>
                      <a:pt x="135" y="1"/>
                      <a:pt x="1" y="116"/>
                      <a:pt x="1" y="287"/>
                    </a:cubicBezTo>
                    <a:lnTo>
                      <a:pt x="1" y="1733"/>
                    </a:lnTo>
                    <a:cubicBezTo>
                      <a:pt x="1" y="1904"/>
                      <a:pt x="135" y="2020"/>
                      <a:pt x="287" y="2020"/>
                    </a:cubicBezTo>
                    <a:lnTo>
                      <a:pt x="1830" y="2020"/>
                    </a:lnTo>
                    <a:cubicBezTo>
                      <a:pt x="2001" y="2020"/>
                      <a:pt x="2117" y="1904"/>
                      <a:pt x="2117" y="1733"/>
                    </a:cubicBezTo>
                    <a:lnTo>
                      <a:pt x="2117" y="287"/>
                    </a:lnTo>
                    <a:cubicBezTo>
                      <a:pt x="2117" y="116"/>
                      <a:pt x="2001" y="1"/>
                      <a:pt x="1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0;p46">
                <a:extLst>
                  <a:ext uri="{FF2B5EF4-FFF2-40B4-BE49-F238E27FC236}">
                    <a16:creationId xmlns:a16="http://schemas.microsoft.com/office/drawing/2014/main" id="{FCC4242D-3ED7-1179-42E3-5B480006D19F}"/>
                  </a:ext>
                </a:extLst>
              </p:cNvPr>
              <p:cNvSpPr/>
              <p:nvPr/>
            </p:nvSpPr>
            <p:spPr>
              <a:xfrm>
                <a:off x="5296167" y="2524341"/>
                <a:ext cx="680294" cy="650795"/>
              </a:xfrm>
              <a:custGeom>
                <a:avLst/>
                <a:gdLst/>
                <a:ahLst/>
                <a:cxnLst/>
                <a:rect l="l" t="t" r="r" b="b"/>
                <a:pathLst>
                  <a:path w="2237" h="2140" extrusionOk="0">
                    <a:moveTo>
                      <a:pt x="1890" y="98"/>
                    </a:moveTo>
                    <a:cubicBezTo>
                      <a:pt x="2024" y="98"/>
                      <a:pt x="2140" y="213"/>
                      <a:pt x="2140" y="347"/>
                    </a:cubicBezTo>
                    <a:lnTo>
                      <a:pt x="2140" y="1793"/>
                    </a:lnTo>
                    <a:cubicBezTo>
                      <a:pt x="2140" y="1927"/>
                      <a:pt x="2024" y="2043"/>
                      <a:pt x="1890" y="2043"/>
                    </a:cubicBezTo>
                    <a:lnTo>
                      <a:pt x="347" y="2043"/>
                    </a:lnTo>
                    <a:cubicBezTo>
                      <a:pt x="213" y="2043"/>
                      <a:pt x="116" y="1927"/>
                      <a:pt x="116" y="1793"/>
                    </a:cubicBezTo>
                    <a:lnTo>
                      <a:pt x="116" y="347"/>
                    </a:lnTo>
                    <a:cubicBezTo>
                      <a:pt x="116" y="213"/>
                      <a:pt x="213" y="98"/>
                      <a:pt x="347" y="98"/>
                    </a:cubicBezTo>
                    <a:close/>
                    <a:moveTo>
                      <a:pt x="347" y="1"/>
                    </a:moveTo>
                    <a:cubicBezTo>
                      <a:pt x="158" y="1"/>
                      <a:pt x="0" y="158"/>
                      <a:pt x="0" y="347"/>
                    </a:cubicBezTo>
                    <a:lnTo>
                      <a:pt x="0" y="1793"/>
                    </a:lnTo>
                    <a:cubicBezTo>
                      <a:pt x="0" y="1983"/>
                      <a:pt x="158" y="2140"/>
                      <a:pt x="347" y="2140"/>
                    </a:cubicBezTo>
                    <a:lnTo>
                      <a:pt x="1890" y="2140"/>
                    </a:lnTo>
                    <a:cubicBezTo>
                      <a:pt x="2080" y="2140"/>
                      <a:pt x="2237" y="1983"/>
                      <a:pt x="2237" y="1793"/>
                    </a:cubicBezTo>
                    <a:lnTo>
                      <a:pt x="2237" y="347"/>
                    </a:lnTo>
                    <a:cubicBezTo>
                      <a:pt x="2237" y="158"/>
                      <a:pt x="2080" y="1"/>
                      <a:pt x="18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51;p46">
                <a:extLst>
                  <a:ext uri="{FF2B5EF4-FFF2-40B4-BE49-F238E27FC236}">
                    <a16:creationId xmlns:a16="http://schemas.microsoft.com/office/drawing/2014/main" id="{3C0EE2CA-1312-8E14-F6AC-870C259641D9}"/>
                  </a:ext>
                </a:extLst>
              </p:cNvPr>
              <p:cNvSpPr/>
              <p:nvPr/>
            </p:nvSpPr>
            <p:spPr>
              <a:xfrm>
                <a:off x="5571690" y="2612837"/>
                <a:ext cx="135025" cy="298332"/>
              </a:xfrm>
              <a:custGeom>
                <a:avLst/>
                <a:gdLst/>
                <a:ahLst/>
                <a:cxnLst/>
                <a:rect l="l" t="t" r="r" b="b"/>
                <a:pathLst>
                  <a:path w="444" h="981" extrusionOk="0">
                    <a:moveTo>
                      <a:pt x="0" y="1"/>
                    </a:moveTo>
                    <a:lnTo>
                      <a:pt x="79" y="980"/>
                    </a:lnTo>
                    <a:lnTo>
                      <a:pt x="347" y="980"/>
                    </a:lnTo>
                    <a:lnTo>
                      <a:pt x="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2;p46">
                <a:extLst>
                  <a:ext uri="{FF2B5EF4-FFF2-40B4-BE49-F238E27FC236}">
                    <a16:creationId xmlns:a16="http://schemas.microsoft.com/office/drawing/2014/main" id="{44486702-B26E-031A-AA9A-75F879D863E1}"/>
                  </a:ext>
                </a:extLst>
              </p:cNvPr>
              <p:cNvSpPr/>
              <p:nvPr/>
            </p:nvSpPr>
            <p:spPr>
              <a:xfrm>
                <a:off x="5557560" y="2594590"/>
                <a:ext cx="163307" cy="334825"/>
              </a:xfrm>
              <a:custGeom>
                <a:avLst/>
                <a:gdLst/>
                <a:ahLst/>
                <a:cxnLst/>
                <a:rect l="l" t="t" r="r" b="b"/>
                <a:pathLst>
                  <a:path w="537" h="1101" extrusionOk="0">
                    <a:moveTo>
                      <a:pt x="440" y="116"/>
                    </a:moveTo>
                    <a:lnTo>
                      <a:pt x="366" y="1003"/>
                    </a:lnTo>
                    <a:lnTo>
                      <a:pt x="190" y="1003"/>
                    </a:lnTo>
                    <a:lnTo>
                      <a:pt x="116" y="116"/>
                    </a:lnTo>
                    <a:close/>
                    <a:moveTo>
                      <a:pt x="1" y="1"/>
                    </a:moveTo>
                    <a:lnTo>
                      <a:pt x="1" y="61"/>
                    </a:lnTo>
                    <a:lnTo>
                      <a:pt x="93" y="1100"/>
                    </a:lnTo>
                    <a:lnTo>
                      <a:pt x="440" y="1100"/>
                    </a:lnTo>
                    <a:lnTo>
                      <a:pt x="5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3;p46">
                <a:extLst>
                  <a:ext uri="{FF2B5EF4-FFF2-40B4-BE49-F238E27FC236}">
                    <a16:creationId xmlns:a16="http://schemas.microsoft.com/office/drawing/2014/main" id="{6B1E4A6C-C07D-3480-182D-0ED7890ADAE3}"/>
                  </a:ext>
                </a:extLst>
              </p:cNvPr>
              <p:cNvSpPr/>
              <p:nvPr/>
            </p:nvSpPr>
            <p:spPr>
              <a:xfrm>
                <a:off x="5525162" y="2829362"/>
                <a:ext cx="228082" cy="227778"/>
              </a:xfrm>
              <a:custGeom>
                <a:avLst/>
                <a:gdLst/>
                <a:ahLst/>
                <a:cxnLst/>
                <a:rect l="l" t="t" r="r" b="b"/>
                <a:pathLst>
                  <a:path w="750" h="749" extrusionOk="0">
                    <a:moveTo>
                      <a:pt x="366" y="0"/>
                    </a:moveTo>
                    <a:cubicBezTo>
                      <a:pt x="153" y="0"/>
                      <a:pt x="1" y="171"/>
                      <a:pt x="1" y="365"/>
                    </a:cubicBezTo>
                    <a:cubicBezTo>
                      <a:pt x="1" y="578"/>
                      <a:pt x="153" y="749"/>
                      <a:pt x="366" y="749"/>
                    </a:cubicBezTo>
                    <a:cubicBezTo>
                      <a:pt x="578" y="749"/>
                      <a:pt x="749" y="578"/>
                      <a:pt x="749" y="365"/>
                    </a:cubicBezTo>
                    <a:cubicBezTo>
                      <a:pt x="749" y="171"/>
                      <a:pt x="578" y="0"/>
                      <a:pt x="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4;p46">
                <a:extLst>
                  <a:ext uri="{FF2B5EF4-FFF2-40B4-BE49-F238E27FC236}">
                    <a16:creationId xmlns:a16="http://schemas.microsoft.com/office/drawing/2014/main" id="{B47D3BEB-7237-D6CB-BAF6-05D323AD1530}"/>
                  </a:ext>
                </a:extLst>
              </p:cNvPr>
              <p:cNvSpPr/>
              <p:nvPr/>
            </p:nvSpPr>
            <p:spPr>
              <a:xfrm>
                <a:off x="5509815" y="2811116"/>
                <a:ext cx="258798" cy="258798"/>
              </a:xfrm>
              <a:custGeom>
                <a:avLst/>
                <a:gdLst/>
                <a:ahLst/>
                <a:cxnLst/>
                <a:rect l="l" t="t" r="r" b="b"/>
                <a:pathLst>
                  <a:path w="851" h="851" extrusionOk="0">
                    <a:moveTo>
                      <a:pt x="426" y="97"/>
                    </a:moveTo>
                    <a:cubicBezTo>
                      <a:pt x="620" y="97"/>
                      <a:pt x="754" y="254"/>
                      <a:pt x="754" y="425"/>
                    </a:cubicBezTo>
                    <a:cubicBezTo>
                      <a:pt x="754" y="619"/>
                      <a:pt x="620" y="753"/>
                      <a:pt x="426" y="753"/>
                    </a:cubicBezTo>
                    <a:cubicBezTo>
                      <a:pt x="250" y="753"/>
                      <a:pt x="98" y="619"/>
                      <a:pt x="98" y="425"/>
                    </a:cubicBezTo>
                    <a:cubicBezTo>
                      <a:pt x="98" y="254"/>
                      <a:pt x="250" y="97"/>
                      <a:pt x="426" y="97"/>
                    </a:cubicBezTo>
                    <a:close/>
                    <a:moveTo>
                      <a:pt x="426" y="0"/>
                    </a:moveTo>
                    <a:cubicBezTo>
                      <a:pt x="195" y="0"/>
                      <a:pt x="1" y="194"/>
                      <a:pt x="1" y="425"/>
                    </a:cubicBezTo>
                    <a:cubicBezTo>
                      <a:pt x="1" y="675"/>
                      <a:pt x="195" y="850"/>
                      <a:pt x="426" y="850"/>
                    </a:cubicBezTo>
                    <a:cubicBezTo>
                      <a:pt x="657" y="850"/>
                      <a:pt x="851" y="675"/>
                      <a:pt x="851" y="425"/>
                    </a:cubicBezTo>
                    <a:cubicBezTo>
                      <a:pt x="851" y="194"/>
                      <a:pt x="657"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5;p46">
                <a:extLst>
                  <a:ext uri="{FF2B5EF4-FFF2-40B4-BE49-F238E27FC236}">
                    <a16:creationId xmlns:a16="http://schemas.microsoft.com/office/drawing/2014/main" id="{7B3678FE-3820-BC45-4079-4AC5B9410ADB}"/>
                  </a:ext>
                </a:extLst>
              </p:cNvPr>
              <p:cNvSpPr/>
              <p:nvPr/>
            </p:nvSpPr>
            <p:spPr>
              <a:xfrm>
                <a:off x="7374453" y="3871849"/>
                <a:ext cx="375272" cy="374055"/>
              </a:xfrm>
              <a:custGeom>
                <a:avLst/>
                <a:gdLst/>
                <a:ahLst/>
                <a:cxnLst/>
                <a:rect l="l" t="t" r="r" b="b"/>
                <a:pathLst>
                  <a:path w="1234" h="1230" extrusionOk="0">
                    <a:moveTo>
                      <a:pt x="619" y="1"/>
                    </a:moveTo>
                    <a:cubicBezTo>
                      <a:pt x="291" y="1"/>
                      <a:pt x="0" y="287"/>
                      <a:pt x="0" y="615"/>
                    </a:cubicBezTo>
                    <a:cubicBezTo>
                      <a:pt x="0" y="962"/>
                      <a:pt x="291" y="1230"/>
                      <a:pt x="619" y="1230"/>
                    </a:cubicBezTo>
                    <a:cubicBezTo>
                      <a:pt x="966" y="1230"/>
                      <a:pt x="1234" y="962"/>
                      <a:pt x="1234" y="615"/>
                    </a:cubicBezTo>
                    <a:cubicBezTo>
                      <a:pt x="1234" y="287"/>
                      <a:pt x="966"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56;p46">
                <a:extLst>
                  <a:ext uri="{FF2B5EF4-FFF2-40B4-BE49-F238E27FC236}">
                    <a16:creationId xmlns:a16="http://schemas.microsoft.com/office/drawing/2014/main" id="{05E60422-4466-24F9-3AD7-A1F940E3D82C}"/>
                  </a:ext>
                </a:extLst>
              </p:cNvPr>
              <p:cNvSpPr/>
              <p:nvPr/>
            </p:nvSpPr>
            <p:spPr>
              <a:xfrm>
                <a:off x="7363201" y="3859381"/>
                <a:ext cx="405075" cy="404770"/>
              </a:xfrm>
              <a:custGeom>
                <a:avLst/>
                <a:gdLst/>
                <a:ahLst/>
                <a:cxnLst/>
                <a:rect l="l" t="t" r="r" b="b"/>
                <a:pathLst>
                  <a:path w="1332" h="1331" extrusionOk="0">
                    <a:moveTo>
                      <a:pt x="656" y="97"/>
                    </a:moveTo>
                    <a:cubicBezTo>
                      <a:pt x="985" y="97"/>
                      <a:pt x="1234" y="347"/>
                      <a:pt x="1234" y="656"/>
                    </a:cubicBezTo>
                    <a:cubicBezTo>
                      <a:pt x="1234" y="966"/>
                      <a:pt x="985" y="1215"/>
                      <a:pt x="656" y="1215"/>
                    </a:cubicBezTo>
                    <a:cubicBezTo>
                      <a:pt x="347" y="1215"/>
                      <a:pt x="97" y="966"/>
                      <a:pt x="97" y="656"/>
                    </a:cubicBezTo>
                    <a:cubicBezTo>
                      <a:pt x="97" y="347"/>
                      <a:pt x="347" y="97"/>
                      <a:pt x="656" y="97"/>
                    </a:cubicBezTo>
                    <a:close/>
                    <a:moveTo>
                      <a:pt x="656" y="0"/>
                    </a:moveTo>
                    <a:cubicBezTo>
                      <a:pt x="291" y="0"/>
                      <a:pt x="0" y="291"/>
                      <a:pt x="0" y="656"/>
                    </a:cubicBezTo>
                    <a:cubicBezTo>
                      <a:pt x="0" y="1021"/>
                      <a:pt x="291" y="1331"/>
                      <a:pt x="656" y="1331"/>
                    </a:cubicBezTo>
                    <a:cubicBezTo>
                      <a:pt x="1022" y="1331"/>
                      <a:pt x="1331" y="1021"/>
                      <a:pt x="1331" y="656"/>
                    </a:cubicBezTo>
                    <a:cubicBezTo>
                      <a:pt x="1331" y="291"/>
                      <a:pt x="1022" y="0"/>
                      <a:pt x="6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57;p46">
                <a:extLst>
                  <a:ext uri="{FF2B5EF4-FFF2-40B4-BE49-F238E27FC236}">
                    <a16:creationId xmlns:a16="http://schemas.microsoft.com/office/drawing/2014/main" id="{4447FEA1-469E-4795-40E4-853BB16FE6AB}"/>
                  </a:ext>
                </a:extLst>
              </p:cNvPr>
              <p:cNvSpPr/>
              <p:nvPr/>
            </p:nvSpPr>
            <p:spPr>
              <a:xfrm>
                <a:off x="7503700" y="4005353"/>
                <a:ext cx="129551" cy="118299"/>
              </a:xfrm>
              <a:custGeom>
                <a:avLst/>
                <a:gdLst/>
                <a:ahLst/>
                <a:cxnLst/>
                <a:rect l="l" t="t" r="r" b="b"/>
                <a:pathLst>
                  <a:path w="426" h="389" extrusionOk="0">
                    <a:moveTo>
                      <a:pt x="134" y="1"/>
                    </a:moveTo>
                    <a:cubicBezTo>
                      <a:pt x="60" y="1"/>
                      <a:pt x="0" y="61"/>
                      <a:pt x="0" y="139"/>
                    </a:cubicBezTo>
                    <a:lnTo>
                      <a:pt x="0" y="255"/>
                    </a:lnTo>
                    <a:cubicBezTo>
                      <a:pt x="0" y="329"/>
                      <a:pt x="60" y="389"/>
                      <a:pt x="134" y="389"/>
                    </a:cubicBezTo>
                    <a:lnTo>
                      <a:pt x="292" y="389"/>
                    </a:lnTo>
                    <a:cubicBezTo>
                      <a:pt x="365" y="389"/>
                      <a:pt x="426" y="329"/>
                      <a:pt x="426" y="255"/>
                    </a:cubicBezTo>
                    <a:lnTo>
                      <a:pt x="426" y="139"/>
                    </a:lnTo>
                    <a:cubicBezTo>
                      <a:pt x="426" y="61"/>
                      <a:pt x="365"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8;p46">
                <a:extLst>
                  <a:ext uri="{FF2B5EF4-FFF2-40B4-BE49-F238E27FC236}">
                    <a16:creationId xmlns:a16="http://schemas.microsoft.com/office/drawing/2014/main" id="{815A55A5-CDB3-F121-FF18-5E9257196A83}"/>
                  </a:ext>
                </a:extLst>
              </p:cNvPr>
              <p:cNvSpPr/>
              <p:nvPr/>
            </p:nvSpPr>
            <p:spPr>
              <a:xfrm>
                <a:off x="7492447" y="3988627"/>
                <a:ext cx="152055" cy="146277"/>
              </a:xfrm>
              <a:custGeom>
                <a:avLst/>
                <a:gdLst/>
                <a:ahLst/>
                <a:cxnLst/>
                <a:rect l="l" t="t" r="r" b="b"/>
                <a:pathLst>
                  <a:path w="500" h="481" extrusionOk="0">
                    <a:moveTo>
                      <a:pt x="329" y="116"/>
                    </a:moveTo>
                    <a:cubicBezTo>
                      <a:pt x="365" y="116"/>
                      <a:pt x="402" y="153"/>
                      <a:pt x="402" y="194"/>
                    </a:cubicBezTo>
                    <a:lnTo>
                      <a:pt x="402" y="310"/>
                    </a:lnTo>
                    <a:cubicBezTo>
                      <a:pt x="402" y="347"/>
                      <a:pt x="365" y="384"/>
                      <a:pt x="329" y="384"/>
                    </a:cubicBezTo>
                    <a:lnTo>
                      <a:pt x="171" y="384"/>
                    </a:lnTo>
                    <a:cubicBezTo>
                      <a:pt x="134" y="384"/>
                      <a:pt x="97" y="347"/>
                      <a:pt x="97" y="310"/>
                    </a:cubicBezTo>
                    <a:lnTo>
                      <a:pt x="97" y="194"/>
                    </a:lnTo>
                    <a:cubicBezTo>
                      <a:pt x="97" y="153"/>
                      <a:pt x="134" y="116"/>
                      <a:pt x="171" y="116"/>
                    </a:cubicBezTo>
                    <a:close/>
                    <a:moveTo>
                      <a:pt x="171" y="0"/>
                    </a:moveTo>
                    <a:cubicBezTo>
                      <a:pt x="74" y="0"/>
                      <a:pt x="0" y="97"/>
                      <a:pt x="0" y="194"/>
                    </a:cubicBezTo>
                    <a:lnTo>
                      <a:pt x="0" y="310"/>
                    </a:lnTo>
                    <a:cubicBezTo>
                      <a:pt x="0" y="402"/>
                      <a:pt x="74" y="481"/>
                      <a:pt x="171" y="481"/>
                    </a:cubicBezTo>
                    <a:lnTo>
                      <a:pt x="329" y="481"/>
                    </a:lnTo>
                    <a:cubicBezTo>
                      <a:pt x="421" y="481"/>
                      <a:pt x="499" y="402"/>
                      <a:pt x="499" y="310"/>
                    </a:cubicBezTo>
                    <a:lnTo>
                      <a:pt x="499" y="194"/>
                    </a:lnTo>
                    <a:cubicBezTo>
                      <a:pt x="499" y="97"/>
                      <a:pt x="421" y="0"/>
                      <a:pt x="3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59;p46">
                <a:extLst>
                  <a:ext uri="{FF2B5EF4-FFF2-40B4-BE49-F238E27FC236}">
                    <a16:creationId xmlns:a16="http://schemas.microsoft.com/office/drawing/2014/main" id="{35CB5C1D-5FF7-60EC-179B-C79C3C913F9F}"/>
                  </a:ext>
                </a:extLst>
              </p:cNvPr>
              <p:cNvSpPr/>
              <p:nvPr/>
            </p:nvSpPr>
            <p:spPr>
              <a:xfrm>
                <a:off x="7128428" y="2232092"/>
                <a:ext cx="562299" cy="1686594"/>
              </a:xfrm>
              <a:custGeom>
                <a:avLst/>
                <a:gdLst/>
                <a:ahLst/>
                <a:cxnLst/>
                <a:rect l="l" t="t" r="r" b="b"/>
                <a:pathLst>
                  <a:path w="1849" h="5546" extrusionOk="0">
                    <a:moveTo>
                      <a:pt x="1849" y="5545"/>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60;p46">
                <a:extLst>
                  <a:ext uri="{FF2B5EF4-FFF2-40B4-BE49-F238E27FC236}">
                    <a16:creationId xmlns:a16="http://schemas.microsoft.com/office/drawing/2014/main" id="{5D2EB65A-2A5A-B245-EAFA-F6FCFE8DE64F}"/>
                  </a:ext>
                </a:extLst>
              </p:cNvPr>
              <p:cNvSpPr/>
              <p:nvPr/>
            </p:nvSpPr>
            <p:spPr>
              <a:xfrm>
                <a:off x="7117176" y="2226618"/>
                <a:ext cx="586324" cy="1692068"/>
              </a:xfrm>
              <a:custGeom>
                <a:avLst/>
                <a:gdLst/>
                <a:ahLst/>
                <a:cxnLst/>
                <a:rect l="l" t="t" r="r" b="b"/>
                <a:pathLst>
                  <a:path w="1928" h="5564" extrusionOk="0">
                    <a:moveTo>
                      <a:pt x="98" y="0"/>
                    </a:moveTo>
                    <a:lnTo>
                      <a:pt x="1" y="37"/>
                    </a:lnTo>
                    <a:lnTo>
                      <a:pt x="1831" y="5563"/>
                    </a:lnTo>
                    <a:lnTo>
                      <a:pt x="1928" y="5545"/>
                    </a:lnTo>
                    <a:lnTo>
                      <a:pt x="9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61;p46">
                <a:extLst>
                  <a:ext uri="{FF2B5EF4-FFF2-40B4-BE49-F238E27FC236}">
                    <a16:creationId xmlns:a16="http://schemas.microsoft.com/office/drawing/2014/main" id="{44827AAD-00DE-045E-A4C6-009BE65AAE5E}"/>
                  </a:ext>
                </a:extLst>
              </p:cNvPr>
              <p:cNvSpPr/>
              <p:nvPr/>
            </p:nvSpPr>
            <p:spPr>
              <a:xfrm>
                <a:off x="5665660" y="4140378"/>
                <a:ext cx="1856592" cy="105526"/>
              </a:xfrm>
              <a:custGeom>
                <a:avLst/>
                <a:gdLst/>
                <a:ahLst/>
                <a:cxnLst/>
                <a:rect l="l" t="t" r="r" b="b"/>
                <a:pathLst>
                  <a:path w="6105" h="347" extrusionOk="0">
                    <a:moveTo>
                      <a:pt x="6104" y="347"/>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2;p46">
                <a:extLst>
                  <a:ext uri="{FF2B5EF4-FFF2-40B4-BE49-F238E27FC236}">
                    <a16:creationId xmlns:a16="http://schemas.microsoft.com/office/drawing/2014/main" id="{B99C875B-9BCB-FD87-7D5C-B6DD3D5CD95E}"/>
                  </a:ext>
                </a:extLst>
              </p:cNvPr>
              <p:cNvSpPr/>
              <p:nvPr/>
            </p:nvSpPr>
            <p:spPr>
              <a:xfrm>
                <a:off x="5660186" y="4129125"/>
                <a:ext cx="1862066" cy="135025"/>
              </a:xfrm>
              <a:custGeom>
                <a:avLst/>
                <a:gdLst/>
                <a:ahLst/>
                <a:cxnLst/>
                <a:rect l="l" t="t" r="r" b="b"/>
                <a:pathLst>
                  <a:path w="6123" h="444" extrusionOk="0">
                    <a:moveTo>
                      <a:pt x="19" y="0"/>
                    </a:moveTo>
                    <a:lnTo>
                      <a:pt x="0" y="97"/>
                    </a:lnTo>
                    <a:lnTo>
                      <a:pt x="6122" y="444"/>
                    </a:lnTo>
                    <a:lnTo>
                      <a:pt x="6122" y="328"/>
                    </a:lnTo>
                    <a:lnTo>
                      <a:pt x="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0256663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pic>
        <p:nvPicPr>
          <p:cNvPr id="1346" name="Hình ảnh 1345" descr="Ảnh có chứa văn bản, ảnh chụp màn hình, phần mềm, Trang web&#10;&#10;Mô tả được tạo tự động">
            <a:extLst>
              <a:ext uri="{FF2B5EF4-FFF2-40B4-BE49-F238E27FC236}">
                <a16:creationId xmlns:a16="http://schemas.microsoft.com/office/drawing/2014/main" id="{F5EF2546-F259-9AE3-DD94-678C05C9BDB1}"/>
              </a:ext>
            </a:extLst>
          </p:cNvPr>
          <p:cNvPicPr>
            <a:picLocks noChangeAspect="1"/>
          </p:cNvPicPr>
          <p:nvPr/>
        </p:nvPicPr>
        <p:blipFill>
          <a:blip r:embed="rId3"/>
          <a:stretch>
            <a:fillRect/>
          </a:stretch>
        </p:blipFill>
        <p:spPr>
          <a:xfrm>
            <a:off x="393739" y="775735"/>
            <a:ext cx="11413122" cy="5681049"/>
          </a:xfrm>
          <a:prstGeom prst="rect">
            <a:avLst/>
          </a:prstGeom>
        </p:spPr>
      </p:pic>
    </p:spTree>
    <p:extLst>
      <p:ext uri="{BB962C8B-B14F-4D97-AF65-F5344CB8AC3E}">
        <p14:creationId xmlns:p14="http://schemas.microsoft.com/office/powerpoint/2010/main" val="6316030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pic>
        <p:nvPicPr>
          <p:cNvPr id="2" name="Hình ảnh 1" descr="Ảnh có chứa văn bản, ảnh chụp màn hình, phần mềm, Biểu tượng máy tính&#10;&#10;Mô tả được tạo tự động">
            <a:extLst>
              <a:ext uri="{FF2B5EF4-FFF2-40B4-BE49-F238E27FC236}">
                <a16:creationId xmlns:a16="http://schemas.microsoft.com/office/drawing/2014/main" id="{71F832DA-3294-AB51-8187-8C1F8DC6C085}"/>
              </a:ext>
            </a:extLst>
          </p:cNvPr>
          <p:cNvPicPr>
            <a:picLocks noChangeAspect="1"/>
          </p:cNvPicPr>
          <p:nvPr/>
        </p:nvPicPr>
        <p:blipFill>
          <a:blip r:embed="rId3"/>
          <a:stretch>
            <a:fillRect/>
          </a:stretch>
        </p:blipFill>
        <p:spPr>
          <a:xfrm>
            <a:off x="4503361" y="795629"/>
            <a:ext cx="3185277" cy="5672986"/>
          </a:xfrm>
          <a:prstGeom prst="rect">
            <a:avLst/>
          </a:prstGeom>
        </p:spPr>
      </p:pic>
    </p:spTree>
    <p:extLst>
      <p:ext uri="{BB962C8B-B14F-4D97-AF65-F5344CB8AC3E}">
        <p14:creationId xmlns:p14="http://schemas.microsoft.com/office/powerpoint/2010/main" val="424069603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grpSp>
        <p:nvGrpSpPr>
          <p:cNvPr id="6" name="Google Shape;2846;p62">
            <a:extLst>
              <a:ext uri="{FF2B5EF4-FFF2-40B4-BE49-F238E27FC236}">
                <a16:creationId xmlns:a16="http://schemas.microsoft.com/office/drawing/2014/main" id="{93E504EC-773F-B5FB-414C-BFF563B91C2F}"/>
              </a:ext>
            </a:extLst>
          </p:cNvPr>
          <p:cNvGrpSpPr/>
          <p:nvPr/>
        </p:nvGrpSpPr>
        <p:grpSpPr>
          <a:xfrm>
            <a:off x="8793812" y="1976596"/>
            <a:ext cx="2963637" cy="3685771"/>
            <a:chOff x="1311900" y="2073147"/>
            <a:chExt cx="2222728" cy="2764328"/>
          </a:xfrm>
        </p:grpSpPr>
        <p:sp>
          <p:nvSpPr>
            <p:cNvPr id="7" name="Google Shape;2847;p62">
              <a:extLst>
                <a:ext uri="{FF2B5EF4-FFF2-40B4-BE49-F238E27FC236}">
                  <a16:creationId xmlns:a16="http://schemas.microsoft.com/office/drawing/2014/main" id="{D37326D2-E16C-0BC5-DDB3-A0158D37D804}"/>
                </a:ext>
              </a:extLst>
            </p:cNvPr>
            <p:cNvSpPr/>
            <p:nvPr/>
          </p:nvSpPr>
          <p:spPr>
            <a:xfrm>
              <a:off x="1311900" y="4379675"/>
              <a:ext cx="2151000" cy="457800"/>
            </a:xfrm>
            <a:prstGeom prst="ellipse">
              <a:avLst/>
            </a:prstGeom>
            <a:solidFill>
              <a:srgbClr val="3E285A">
                <a:alpha val="13840"/>
              </a:srgbClr>
            </a:solidFill>
            <a:ln>
              <a:noFill/>
            </a:ln>
          </p:spPr>
          <p:txBody>
            <a:bodyPr spcFirstLastPara="1" wrap="square" lIns="121900" tIns="121900" rIns="121900" bIns="121900" anchor="ctr" anchorCtr="0">
              <a:noAutofit/>
            </a:bodyPr>
            <a:lstStyle/>
            <a:p>
              <a:endParaRPr sz="2400"/>
            </a:p>
          </p:txBody>
        </p:sp>
        <p:grpSp>
          <p:nvGrpSpPr>
            <p:cNvPr id="8" name="Google Shape;2848;p62">
              <a:extLst>
                <a:ext uri="{FF2B5EF4-FFF2-40B4-BE49-F238E27FC236}">
                  <a16:creationId xmlns:a16="http://schemas.microsoft.com/office/drawing/2014/main" id="{EC1D87BF-C181-1056-63CE-924414F7F7E4}"/>
                </a:ext>
              </a:extLst>
            </p:cNvPr>
            <p:cNvGrpSpPr/>
            <p:nvPr/>
          </p:nvGrpSpPr>
          <p:grpSpPr>
            <a:xfrm>
              <a:off x="1553108" y="2073147"/>
              <a:ext cx="1981520" cy="2535354"/>
              <a:chOff x="900306" y="1128050"/>
              <a:chExt cx="3138296" cy="4015448"/>
            </a:xfrm>
          </p:grpSpPr>
          <p:sp>
            <p:nvSpPr>
              <p:cNvPr id="9" name="Google Shape;2849;p62">
                <a:extLst>
                  <a:ext uri="{FF2B5EF4-FFF2-40B4-BE49-F238E27FC236}">
                    <a16:creationId xmlns:a16="http://schemas.microsoft.com/office/drawing/2014/main" id="{99DB6419-836A-DDFD-8DCD-2875F5D8E6CA}"/>
                  </a:ext>
                </a:extLst>
              </p:cNvPr>
              <p:cNvSpPr/>
              <p:nvPr/>
            </p:nvSpPr>
            <p:spPr>
              <a:xfrm flipH="1">
                <a:off x="1939169" y="2402385"/>
                <a:ext cx="398524" cy="570418"/>
              </a:xfrm>
              <a:custGeom>
                <a:avLst/>
                <a:gdLst/>
                <a:ahLst/>
                <a:cxnLst/>
                <a:rect l="l" t="t" r="r" b="b"/>
                <a:pathLst>
                  <a:path w="2075" h="2970" extrusionOk="0">
                    <a:moveTo>
                      <a:pt x="241" y="1"/>
                    </a:moveTo>
                    <a:cubicBezTo>
                      <a:pt x="110" y="1"/>
                      <a:pt x="0" y="111"/>
                      <a:pt x="0" y="241"/>
                    </a:cubicBezTo>
                    <a:lnTo>
                      <a:pt x="0" y="2729"/>
                    </a:lnTo>
                    <a:cubicBezTo>
                      <a:pt x="0" y="2860"/>
                      <a:pt x="110" y="2970"/>
                      <a:pt x="241" y="2970"/>
                    </a:cubicBezTo>
                    <a:lnTo>
                      <a:pt x="1833" y="2970"/>
                    </a:lnTo>
                    <a:cubicBezTo>
                      <a:pt x="1964" y="2970"/>
                      <a:pt x="2074" y="2860"/>
                      <a:pt x="2074" y="2729"/>
                    </a:cubicBezTo>
                    <a:lnTo>
                      <a:pt x="2074" y="241"/>
                    </a:lnTo>
                    <a:cubicBezTo>
                      <a:pt x="2074" y="111"/>
                      <a:pt x="1964" y="1"/>
                      <a:pt x="1833"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 name="Google Shape;2850;p62">
                <a:extLst>
                  <a:ext uri="{FF2B5EF4-FFF2-40B4-BE49-F238E27FC236}">
                    <a16:creationId xmlns:a16="http://schemas.microsoft.com/office/drawing/2014/main" id="{A508B10B-D175-35AC-5F5F-4BFC044018AA}"/>
                  </a:ext>
                </a:extLst>
              </p:cNvPr>
              <p:cNvSpPr/>
              <p:nvPr/>
            </p:nvSpPr>
            <p:spPr>
              <a:xfrm flipH="1">
                <a:off x="1931103" y="2389325"/>
                <a:ext cx="414658" cy="595578"/>
              </a:xfrm>
              <a:custGeom>
                <a:avLst/>
                <a:gdLst/>
                <a:ahLst/>
                <a:cxnLst/>
                <a:rect l="l" t="t" r="r" b="b"/>
                <a:pathLst>
                  <a:path w="2159" h="3101" extrusionOk="0">
                    <a:moveTo>
                      <a:pt x="1875" y="131"/>
                    </a:moveTo>
                    <a:cubicBezTo>
                      <a:pt x="1964" y="131"/>
                      <a:pt x="2053" y="220"/>
                      <a:pt x="2053" y="309"/>
                    </a:cubicBezTo>
                    <a:lnTo>
                      <a:pt x="2053" y="2797"/>
                    </a:lnTo>
                    <a:cubicBezTo>
                      <a:pt x="2053" y="2907"/>
                      <a:pt x="1964" y="2991"/>
                      <a:pt x="1875" y="2991"/>
                    </a:cubicBezTo>
                    <a:lnTo>
                      <a:pt x="283" y="2991"/>
                    </a:lnTo>
                    <a:cubicBezTo>
                      <a:pt x="194" y="2991"/>
                      <a:pt x="110" y="2907"/>
                      <a:pt x="110" y="2797"/>
                    </a:cubicBezTo>
                    <a:lnTo>
                      <a:pt x="110" y="309"/>
                    </a:lnTo>
                    <a:cubicBezTo>
                      <a:pt x="110" y="220"/>
                      <a:pt x="194" y="131"/>
                      <a:pt x="283" y="131"/>
                    </a:cubicBezTo>
                    <a:close/>
                    <a:moveTo>
                      <a:pt x="283" y="1"/>
                    </a:moveTo>
                    <a:cubicBezTo>
                      <a:pt x="131" y="1"/>
                      <a:pt x="1" y="158"/>
                      <a:pt x="1" y="309"/>
                    </a:cubicBezTo>
                    <a:lnTo>
                      <a:pt x="1" y="2797"/>
                    </a:lnTo>
                    <a:cubicBezTo>
                      <a:pt x="1" y="2970"/>
                      <a:pt x="131" y="3101"/>
                      <a:pt x="283" y="3101"/>
                    </a:cubicBezTo>
                    <a:lnTo>
                      <a:pt x="1875" y="3101"/>
                    </a:lnTo>
                    <a:cubicBezTo>
                      <a:pt x="2027" y="3101"/>
                      <a:pt x="2158" y="2970"/>
                      <a:pt x="2158" y="2797"/>
                    </a:cubicBezTo>
                    <a:lnTo>
                      <a:pt x="2158" y="309"/>
                    </a:lnTo>
                    <a:cubicBezTo>
                      <a:pt x="2158" y="158"/>
                      <a:pt x="2027" y="1"/>
                      <a:pt x="187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 name="Google Shape;2851;p62">
                <a:extLst>
                  <a:ext uri="{FF2B5EF4-FFF2-40B4-BE49-F238E27FC236}">
                    <a16:creationId xmlns:a16="http://schemas.microsoft.com/office/drawing/2014/main" id="{73680FDC-2898-E0E4-03ED-EFCDD494C97A}"/>
                  </a:ext>
                </a:extLst>
              </p:cNvPr>
              <p:cNvSpPr/>
              <p:nvPr/>
            </p:nvSpPr>
            <p:spPr>
              <a:xfrm flipH="1">
                <a:off x="2215740"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2" name="Google Shape;2852;p62">
                <a:extLst>
                  <a:ext uri="{FF2B5EF4-FFF2-40B4-BE49-F238E27FC236}">
                    <a16:creationId xmlns:a16="http://schemas.microsoft.com/office/drawing/2014/main" id="{515D38A2-6775-4646-366B-6C5A974186C9}"/>
                  </a:ext>
                </a:extLst>
              </p:cNvPr>
              <p:cNvSpPr/>
              <p:nvPr/>
            </p:nvSpPr>
            <p:spPr>
              <a:xfrm flipH="1">
                <a:off x="2207865" y="4615138"/>
                <a:ext cx="410432" cy="452877"/>
              </a:xfrm>
              <a:custGeom>
                <a:avLst/>
                <a:gdLst/>
                <a:ahLst/>
                <a:cxnLst/>
                <a:rect l="l" t="t" r="r" b="b"/>
                <a:pathLst>
                  <a:path w="2137" h="2358" extrusionOk="0">
                    <a:moveTo>
                      <a:pt x="2032" y="111"/>
                    </a:moveTo>
                    <a:lnTo>
                      <a:pt x="2032"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 name="Google Shape;2853;p62">
                <a:extLst>
                  <a:ext uri="{FF2B5EF4-FFF2-40B4-BE49-F238E27FC236}">
                    <a16:creationId xmlns:a16="http://schemas.microsoft.com/office/drawing/2014/main" id="{3DBCEF42-995B-E9A0-74ED-5D978566CEA0}"/>
                  </a:ext>
                </a:extLst>
              </p:cNvPr>
              <p:cNvSpPr/>
              <p:nvPr/>
            </p:nvSpPr>
            <p:spPr>
              <a:xfrm flipH="1">
                <a:off x="1473609" y="4623204"/>
                <a:ext cx="394299" cy="431751"/>
              </a:xfrm>
              <a:custGeom>
                <a:avLst/>
                <a:gdLst/>
                <a:ahLst/>
                <a:cxnLst/>
                <a:rect l="l" t="t" r="r" b="b"/>
                <a:pathLst>
                  <a:path w="2053" h="2248" extrusionOk="0">
                    <a:moveTo>
                      <a:pt x="0" y="1"/>
                    </a:moveTo>
                    <a:lnTo>
                      <a:pt x="0" y="2247"/>
                    </a:lnTo>
                    <a:lnTo>
                      <a:pt x="2053" y="2247"/>
                    </a:lnTo>
                    <a:lnTo>
                      <a:pt x="205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 name="Google Shape;2854;p62">
                <a:extLst>
                  <a:ext uri="{FF2B5EF4-FFF2-40B4-BE49-F238E27FC236}">
                    <a16:creationId xmlns:a16="http://schemas.microsoft.com/office/drawing/2014/main" id="{E890B730-F3E9-43F1-6187-10C263BE52E2}"/>
                  </a:ext>
                </a:extLst>
              </p:cNvPr>
              <p:cNvSpPr/>
              <p:nvPr/>
            </p:nvSpPr>
            <p:spPr>
              <a:xfrm flipH="1">
                <a:off x="1465543" y="4615138"/>
                <a:ext cx="415618" cy="452877"/>
              </a:xfrm>
              <a:custGeom>
                <a:avLst/>
                <a:gdLst/>
                <a:ahLst/>
                <a:cxnLst/>
                <a:rect l="l" t="t" r="r" b="b"/>
                <a:pathLst>
                  <a:path w="2164" h="2358" extrusionOk="0">
                    <a:moveTo>
                      <a:pt x="2054" y="111"/>
                    </a:moveTo>
                    <a:lnTo>
                      <a:pt x="2054" y="2226"/>
                    </a:lnTo>
                    <a:lnTo>
                      <a:pt x="132" y="2226"/>
                    </a:lnTo>
                    <a:lnTo>
                      <a:pt x="132" y="111"/>
                    </a:lnTo>
                    <a:close/>
                    <a:moveTo>
                      <a:pt x="1" y="1"/>
                    </a:moveTo>
                    <a:lnTo>
                      <a:pt x="1" y="43"/>
                    </a:lnTo>
                    <a:lnTo>
                      <a:pt x="1" y="2357"/>
                    </a:lnTo>
                    <a:lnTo>
                      <a:pt x="2164" y="2357"/>
                    </a:lnTo>
                    <a:lnTo>
                      <a:pt x="216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5" name="Google Shape;2855;p62">
                <a:extLst>
                  <a:ext uri="{FF2B5EF4-FFF2-40B4-BE49-F238E27FC236}">
                    <a16:creationId xmlns:a16="http://schemas.microsoft.com/office/drawing/2014/main" id="{9957F8F0-2F6A-AFDD-0A62-B721BECE6809}"/>
                  </a:ext>
                </a:extLst>
              </p:cNvPr>
              <p:cNvSpPr/>
              <p:nvPr/>
            </p:nvSpPr>
            <p:spPr>
              <a:xfrm flipH="1">
                <a:off x="2610044" y="4623204"/>
                <a:ext cx="393531" cy="431751"/>
              </a:xfrm>
              <a:custGeom>
                <a:avLst/>
                <a:gdLst/>
                <a:ahLst/>
                <a:cxnLst/>
                <a:rect l="l" t="t" r="r" b="b"/>
                <a:pathLst>
                  <a:path w="2049" h="2248" extrusionOk="0">
                    <a:moveTo>
                      <a:pt x="1" y="1"/>
                    </a:moveTo>
                    <a:lnTo>
                      <a:pt x="1" y="2247"/>
                    </a:lnTo>
                    <a:lnTo>
                      <a:pt x="2048" y="2247"/>
                    </a:lnTo>
                    <a:lnTo>
                      <a:pt x="204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 name="Google Shape;2856;p62">
                <a:extLst>
                  <a:ext uri="{FF2B5EF4-FFF2-40B4-BE49-F238E27FC236}">
                    <a16:creationId xmlns:a16="http://schemas.microsoft.com/office/drawing/2014/main" id="{02AA3322-2AAA-9B1D-785A-D6F14AADBA1D}"/>
                  </a:ext>
                </a:extLst>
              </p:cNvPr>
              <p:cNvSpPr/>
              <p:nvPr/>
            </p:nvSpPr>
            <p:spPr>
              <a:xfrm flipH="1">
                <a:off x="2596984" y="4615138"/>
                <a:ext cx="415618" cy="452877"/>
              </a:xfrm>
              <a:custGeom>
                <a:avLst/>
                <a:gdLst/>
                <a:ahLst/>
                <a:cxnLst/>
                <a:rect l="l" t="t" r="r" b="b"/>
                <a:pathLst>
                  <a:path w="2164" h="2358" extrusionOk="0">
                    <a:moveTo>
                      <a:pt x="2032" y="111"/>
                    </a:moveTo>
                    <a:lnTo>
                      <a:pt x="2032" y="2226"/>
                    </a:lnTo>
                    <a:lnTo>
                      <a:pt x="110" y="2226"/>
                    </a:lnTo>
                    <a:lnTo>
                      <a:pt x="110" y="111"/>
                    </a:lnTo>
                    <a:close/>
                    <a:moveTo>
                      <a:pt x="0" y="1"/>
                    </a:moveTo>
                    <a:lnTo>
                      <a:pt x="0" y="43"/>
                    </a:lnTo>
                    <a:lnTo>
                      <a:pt x="0" y="2357"/>
                    </a:lnTo>
                    <a:lnTo>
                      <a:pt x="2163" y="2357"/>
                    </a:lnTo>
                    <a:lnTo>
                      <a:pt x="2163"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7" name="Google Shape;2857;p62">
                <a:extLst>
                  <a:ext uri="{FF2B5EF4-FFF2-40B4-BE49-F238E27FC236}">
                    <a16:creationId xmlns:a16="http://schemas.microsoft.com/office/drawing/2014/main" id="{A72EAF27-EA5A-9786-4DCA-E575154D018E}"/>
                  </a:ext>
                </a:extLst>
              </p:cNvPr>
              <p:cNvSpPr/>
              <p:nvPr/>
            </p:nvSpPr>
            <p:spPr>
              <a:xfrm flipH="1">
                <a:off x="1867722"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 name="Google Shape;2858;p62">
                <a:extLst>
                  <a:ext uri="{FF2B5EF4-FFF2-40B4-BE49-F238E27FC236}">
                    <a16:creationId xmlns:a16="http://schemas.microsoft.com/office/drawing/2014/main" id="{AD31AF02-E819-02EF-F240-4EC1F5950A1A}"/>
                  </a:ext>
                </a:extLst>
              </p:cNvPr>
              <p:cNvSpPr/>
              <p:nvPr/>
            </p:nvSpPr>
            <p:spPr>
              <a:xfrm flipH="1">
                <a:off x="1859847" y="4615138"/>
                <a:ext cx="410432" cy="452877"/>
              </a:xfrm>
              <a:custGeom>
                <a:avLst/>
                <a:gdLst/>
                <a:ahLst/>
                <a:cxnLst/>
                <a:rect l="l" t="t" r="r" b="b"/>
                <a:pathLst>
                  <a:path w="2137" h="2358" extrusionOk="0">
                    <a:moveTo>
                      <a:pt x="2027" y="111"/>
                    </a:moveTo>
                    <a:lnTo>
                      <a:pt x="2027"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9" name="Google Shape;2859;p62">
                <a:extLst>
                  <a:ext uri="{FF2B5EF4-FFF2-40B4-BE49-F238E27FC236}">
                    <a16:creationId xmlns:a16="http://schemas.microsoft.com/office/drawing/2014/main" id="{FBDA8FBD-A04C-B0C0-1612-17E179C5ACA8}"/>
                  </a:ext>
                </a:extLst>
              </p:cNvPr>
              <p:cNvSpPr/>
              <p:nvPr/>
            </p:nvSpPr>
            <p:spPr>
              <a:xfrm flipH="1">
                <a:off x="2194615"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0" name="Google Shape;2860;p62">
                <a:extLst>
                  <a:ext uri="{FF2B5EF4-FFF2-40B4-BE49-F238E27FC236}">
                    <a16:creationId xmlns:a16="http://schemas.microsoft.com/office/drawing/2014/main" id="{FF447556-437E-18BA-57EC-19524C02D6A0}"/>
                  </a:ext>
                </a:extLst>
              </p:cNvPr>
              <p:cNvSpPr/>
              <p:nvPr/>
            </p:nvSpPr>
            <p:spPr>
              <a:xfrm flipH="1">
                <a:off x="2182707" y="4903808"/>
                <a:ext cx="578485" cy="239691"/>
              </a:xfrm>
              <a:custGeom>
                <a:avLst/>
                <a:gdLst/>
                <a:ahLst/>
                <a:cxnLst/>
                <a:rect l="l" t="t" r="r" b="b"/>
                <a:pathLst>
                  <a:path w="3012" h="1248" extrusionOk="0">
                    <a:moveTo>
                      <a:pt x="2881" y="111"/>
                    </a:moveTo>
                    <a:lnTo>
                      <a:pt x="2881"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21" name="Google Shape;2861;p62">
                <a:extLst>
                  <a:ext uri="{FF2B5EF4-FFF2-40B4-BE49-F238E27FC236}">
                    <a16:creationId xmlns:a16="http://schemas.microsoft.com/office/drawing/2014/main" id="{85F39615-E4AC-8BFB-687E-298397DBCD79}"/>
                  </a:ext>
                </a:extLst>
              </p:cNvPr>
              <p:cNvSpPr/>
              <p:nvPr/>
            </p:nvSpPr>
            <p:spPr>
              <a:xfrm flipH="1">
                <a:off x="1453445" y="4916868"/>
                <a:ext cx="553325" cy="213571"/>
              </a:xfrm>
              <a:custGeom>
                <a:avLst/>
                <a:gdLst/>
                <a:ahLst/>
                <a:cxnLst/>
                <a:rect l="l" t="t" r="r" b="b"/>
                <a:pathLst>
                  <a:path w="2881" h="1112" extrusionOk="0">
                    <a:moveTo>
                      <a:pt x="0" y="1"/>
                    </a:moveTo>
                    <a:lnTo>
                      <a:pt x="0" y="1111"/>
                    </a:lnTo>
                    <a:lnTo>
                      <a:pt x="2881" y="1111"/>
                    </a:lnTo>
                    <a:lnTo>
                      <a:pt x="288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2" name="Google Shape;2862;p62">
                <a:extLst>
                  <a:ext uri="{FF2B5EF4-FFF2-40B4-BE49-F238E27FC236}">
                    <a16:creationId xmlns:a16="http://schemas.microsoft.com/office/drawing/2014/main" id="{741426AF-709C-3B77-272C-C4F02CF06C1F}"/>
                  </a:ext>
                </a:extLst>
              </p:cNvPr>
              <p:cNvSpPr/>
              <p:nvPr/>
            </p:nvSpPr>
            <p:spPr>
              <a:xfrm flipH="1">
                <a:off x="1440385" y="4903808"/>
                <a:ext cx="578485" cy="239691"/>
              </a:xfrm>
              <a:custGeom>
                <a:avLst/>
                <a:gdLst/>
                <a:ahLst/>
                <a:cxnLst/>
                <a:rect l="l" t="t" r="r" b="b"/>
                <a:pathLst>
                  <a:path w="3012" h="1248" extrusionOk="0">
                    <a:moveTo>
                      <a:pt x="2881" y="111"/>
                    </a:moveTo>
                    <a:lnTo>
                      <a:pt x="2881" y="1137"/>
                    </a:lnTo>
                    <a:lnTo>
                      <a:pt x="110" y="1137"/>
                    </a:lnTo>
                    <a:lnTo>
                      <a:pt x="110" y="111"/>
                    </a:lnTo>
                    <a:close/>
                    <a:moveTo>
                      <a:pt x="0" y="1"/>
                    </a:moveTo>
                    <a:lnTo>
                      <a:pt x="0" y="69"/>
                    </a:lnTo>
                    <a:lnTo>
                      <a:pt x="0" y="1247"/>
                    </a:lnTo>
                    <a:lnTo>
                      <a:pt x="3012" y="1247"/>
                    </a:lnTo>
                    <a:lnTo>
                      <a:pt x="301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23" name="Google Shape;2863;p62">
                <a:extLst>
                  <a:ext uri="{FF2B5EF4-FFF2-40B4-BE49-F238E27FC236}">
                    <a16:creationId xmlns:a16="http://schemas.microsoft.com/office/drawing/2014/main" id="{58F95AFC-3282-E093-C1CD-284134E73F46}"/>
                  </a:ext>
                </a:extLst>
              </p:cNvPr>
              <p:cNvSpPr/>
              <p:nvPr/>
            </p:nvSpPr>
            <p:spPr>
              <a:xfrm flipH="1">
                <a:off x="1377979" y="1137077"/>
                <a:ext cx="1571243" cy="1349029"/>
              </a:xfrm>
              <a:custGeom>
                <a:avLst/>
                <a:gdLst/>
                <a:ahLst/>
                <a:cxnLst/>
                <a:rect l="l" t="t" r="r" b="b"/>
                <a:pathLst>
                  <a:path w="8181" h="7024" extrusionOk="0">
                    <a:moveTo>
                      <a:pt x="2289" y="1"/>
                    </a:moveTo>
                    <a:cubicBezTo>
                      <a:pt x="1027" y="1"/>
                      <a:pt x="0" y="1022"/>
                      <a:pt x="0" y="2310"/>
                    </a:cubicBezTo>
                    <a:lnTo>
                      <a:pt x="0" y="4714"/>
                    </a:lnTo>
                    <a:cubicBezTo>
                      <a:pt x="0" y="5976"/>
                      <a:pt x="1027" y="7023"/>
                      <a:pt x="2289" y="7023"/>
                    </a:cubicBezTo>
                    <a:lnTo>
                      <a:pt x="5871" y="7023"/>
                    </a:lnTo>
                    <a:cubicBezTo>
                      <a:pt x="7159" y="7023"/>
                      <a:pt x="8180" y="5976"/>
                      <a:pt x="8180" y="4714"/>
                    </a:cubicBezTo>
                    <a:lnTo>
                      <a:pt x="8180" y="2310"/>
                    </a:lnTo>
                    <a:cubicBezTo>
                      <a:pt x="8180" y="1022"/>
                      <a:pt x="7159" y="1"/>
                      <a:pt x="587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2864;p62">
                <a:extLst>
                  <a:ext uri="{FF2B5EF4-FFF2-40B4-BE49-F238E27FC236}">
                    <a16:creationId xmlns:a16="http://schemas.microsoft.com/office/drawing/2014/main" id="{4867270E-CCE3-80E0-933D-7B213908427D}"/>
                  </a:ext>
                </a:extLst>
              </p:cNvPr>
              <p:cNvSpPr/>
              <p:nvPr/>
            </p:nvSpPr>
            <p:spPr>
              <a:xfrm flipH="1">
                <a:off x="1368952" y="1128050"/>
                <a:ext cx="1593330" cy="1367083"/>
              </a:xfrm>
              <a:custGeom>
                <a:avLst/>
                <a:gdLst/>
                <a:ahLst/>
                <a:cxnLst/>
                <a:rect l="l" t="t" r="r" b="b"/>
                <a:pathLst>
                  <a:path w="8296" h="7118" extrusionOk="0">
                    <a:moveTo>
                      <a:pt x="5939" y="110"/>
                    </a:moveTo>
                    <a:cubicBezTo>
                      <a:pt x="7180" y="110"/>
                      <a:pt x="8186" y="1116"/>
                      <a:pt x="8186" y="2357"/>
                    </a:cubicBezTo>
                    <a:lnTo>
                      <a:pt x="8186" y="4761"/>
                    </a:lnTo>
                    <a:cubicBezTo>
                      <a:pt x="8186" y="6002"/>
                      <a:pt x="7180" y="7007"/>
                      <a:pt x="5939" y="7007"/>
                    </a:cubicBezTo>
                    <a:lnTo>
                      <a:pt x="2357" y="7007"/>
                    </a:lnTo>
                    <a:cubicBezTo>
                      <a:pt x="1116" y="7007"/>
                      <a:pt x="110" y="6002"/>
                      <a:pt x="110" y="4761"/>
                    </a:cubicBezTo>
                    <a:lnTo>
                      <a:pt x="110" y="2357"/>
                    </a:lnTo>
                    <a:cubicBezTo>
                      <a:pt x="110" y="1116"/>
                      <a:pt x="1116" y="110"/>
                      <a:pt x="2357" y="110"/>
                    </a:cubicBezTo>
                    <a:close/>
                    <a:moveTo>
                      <a:pt x="2357" y="0"/>
                    </a:moveTo>
                    <a:cubicBezTo>
                      <a:pt x="1048" y="0"/>
                      <a:pt x="0" y="1048"/>
                      <a:pt x="0" y="2357"/>
                    </a:cubicBezTo>
                    <a:lnTo>
                      <a:pt x="0" y="4761"/>
                    </a:lnTo>
                    <a:cubicBezTo>
                      <a:pt x="0" y="6070"/>
                      <a:pt x="1048" y="7117"/>
                      <a:pt x="2357" y="7117"/>
                    </a:cubicBezTo>
                    <a:lnTo>
                      <a:pt x="5939" y="7117"/>
                    </a:lnTo>
                    <a:cubicBezTo>
                      <a:pt x="7248" y="7117"/>
                      <a:pt x="8296" y="6070"/>
                      <a:pt x="8296" y="4761"/>
                    </a:cubicBezTo>
                    <a:lnTo>
                      <a:pt x="8296" y="2357"/>
                    </a:lnTo>
                    <a:cubicBezTo>
                      <a:pt x="8296" y="1048"/>
                      <a:pt x="7248" y="0"/>
                      <a:pt x="593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25" name="Google Shape;2865;p62">
                <a:extLst>
                  <a:ext uri="{FF2B5EF4-FFF2-40B4-BE49-F238E27FC236}">
                    <a16:creationId xmlns:a16="http://schemas.microsoft.com/office/drawing/2014/main" id="{DE34ADB1-7A2D-1149-931E-D6E58EF0D4D3}"/>
                  </a:ext>
                </a:extLst>
              </p:cNvPr>
              <p:cNvSpPr/>
              <p:nvPr/>
            </p:nvSpPr>
            <p:spPr>
              <a:xfrm flipH="1">
                <a:off x="1813569" y="1450907"/>
                <a:ext cx="1023104" cy="1035203"/>
              </a:xfrm>
              <a:custGeom>
                <a:avLst/>
                <a:gdLst/>
                <a:ahLst/>
                <a:cxnLst/>
                <a:rect l="l" t="t" r="r" b="b"/>
                <a:pathLst>
                  <a:path w="5327" h="5390" extrusionOk="0">
                    <a:moveTo>
                      <a:pt x="786" y="0"/>
                    </a:moveTo>
                    <a:cubicBezTo>
                      <a:pt x="352" y="0"/>
                      <a:pt x="1" y="351"/>
                      <a:pt x="1" y="786"/>
                    </a:cubicBezTo>
                    <a:lnTo>
                      <a:pt x="1" y="4625"/>
                    </a:lnTo>
                    <a:cubicBezTo>
                      <a:pt x="441" y="5086"/>
                      <a:pt x="1027" y="5389"/>
                      <a:pt x="1703" y="5389"/>
                    </a:cubicBezTo>
                    <a:lnTo>
                      <a:pt x="5327" y="5389"/>
                    </a:lnTo>
                    <a:lnTo>
                      <a:pt x="5327" y="786"/>
                    </a:lnTo>
                    <a:cubicBezTo>
                      <a:pt x="5327" y="351"/>
                      <a:pt x="4976" y="0"/>
                      <a:pt x="454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6" name="Google Shape;2866;p62">
                <a:extLst>
                  <a:ext uri="{FF2B5EF4-FFF2-40B4-BE49-F238E27FC236}">
                    <a16:creationId xmlns:a16="http://schemas.microsoft.com/office/drawing/2014/main" id="{1D05BFBA-86C8-206B-FC3A-4FB2E7C782F7}"/>
                  </a:ext>
                </a:extLst>
              </p:cNvPr>
              <p:cNvSpPr/>
              <p:nvPr/>
            </p:nvSpPr>
            <p:spPr>
              <a:xfrm flipH="1">
                <a:off x="1800509" y="1442841"/>
                <a:ext cx="1044038" cy="1052297"/>
              </a:xfrm>
              <a:custGeom>
                <a:avLst/>
                <a:gdLst/>
                <a:ahLst/>
                <a:cxnLst/>
                <a:rect l="l" t="t" r="r" b="b"/>
                <a:pathLst>
                  <a:path w="5436" h="5479" extrusionOk="0">
                    <a:moveTo>
                      <a:pt x="4582" y="111"/>
                    </a:moveTo>
                    <a:cubicBezTo>
                      <a:pt x="4996" y="111"/>
                      <a:pt x="5305" y="435"/>
                      <a:pt x="5305" y="828"/>
                    </a:cubicBezTo>
                    <a:lnTo>
                      <a:pt x="5305" y="5368"/>
                    </a:lnTo>
                    <a:lnTo>
                      <a:pt x="1744" y="5368"/>
                    </a:lnTo>
                    <a:cubicBezTo>
                      <a:pt x="1089" y="5368"/>
                      <a:pt x="524" y="5086"/>
                      <a:pt x="110" y="4646"/>
                    </a:cubicBezTo>
                    <a:lnTo>
                      <a:pt x="110" y="828"/>
                    </a:lnTo>
                    <a:cubicBezTo>
                      <a:pt x="110" y="435"/>
                      <a:pt x="435" y="111"/>
                      <a:pt x="827" y="111"/>
                    </a:cubicBezTo>
                    <a:close/>
                    <a:moveTo>
                      <a:pt x="827" y="1"/>
                    </a:moveTo>
                    <a:cubicBezTo>
                      <a:pt x="372" y="1"/>
                      <a:pt x="0" y="372"/>
                      <a:pt x="0" y="828"/>
                    </a:cubicBezTo>
                    <a:lnTo>
                      <a:pt x="0" y="4693"/>
                    </a:lnTo>
                    <a:lnTo>
                      <a:pt x="0" y="4714"/>
                    </a:lnTo>
                    <a:cubicBezTo>
                      <a:pt x="435" y="5190"/>
                      <a:pt x="1047" y="5478"/>
                      <a:pt x="1744" y="5478"/>
                    </a:cubicBezTo>
                    <a:lnTo>
                      <a:pt x="5436" y="5478"/>
                    </a:lnTo>
                    <a:lnTo>
                      <a:pt x="5436" y="828"/>
                    </a:lnTo>
                    <a:cubicBezTo>
                      <a:pt x="5436" y="372"/>
                      <a:pt x="5043" y="1"/>
                      <a:pt x="4582"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27" name="Google Shape;2867;p62">
                <a:extLst>
                  <a:ext uri="{FF2B5EF4-FFF2-40B4-BE49-F238E27FC236}">
                    <a16:creationId xmlns:a16="http://schemas.microsoft.com/office/drawing/2014/main" id="{D1BBEF63-E488-AAD2-DB5A-52F65CF26ED8}"/>
                  </a:ext>
                </a:extLst>
              </p:cNvPr>
              <p:cNvSpPr/>
              <p:nvPr/>
            </p:nvSpPr>
            <p:spPr>
              <a:xfrm flipH="1">
                <a:off x="2651333" y="1589768"/>
                <a:ext cx="88732" cy="150959"/>
              </a:xfrm>
              <a:custGeom>
                <a:avLst/>
                <a:gdLst/>
                <a:ahLst/>
                <a:cxnLst/>
                <a:rect l="l" t="t" r="r" b="b"/>
                <a:pathLst>
                  <a:path w="462" h="786" extrusionOk="0">
                    <a:moveTo>
                      <a:pt x="242" y="0"/>
                    </a:moveTo>
                    <a:cubicBezTo>
                      <a:pt x="111" y="0"/>
                      <a:pt x="1" y="173"/>
                      <a:pt x="1" y="393"/>
                    </a:cubicBezTo>
                    <a:cubicBezTo>
                      <a:pt x="1" y="608"/>
                      <a:pt x="111" y="786"/>
                      <a:pt x="242" y="786"/>
                    </a:cubicBezTo>
                    <a:cubicBezTo>
                      <a:pt x="352" y="786"/>
                      <a:pt x="461" y="608"/>
                      <a:pt x="461" y="393"/>
                    </a:cubicBezTo>
                    <a:cubicBezTo>
                      <a:pt x="461" y="173"/>
                      <a:pt x="352" y="0"/>
                      <a:pt x="24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28" name="Google Shape;2868;p62">
                <a:extLst>
                  <a:ext uri="{FF2B5EF4-FFF2-40B4-BE49-F238E27FC236}">
                    <a16:creationId xmlns:a16="http://schemas.microsoft.com/office/drawing/2014/main" id="{CDE1AF4F-D0FF-ACF3-F3E9-3D41AEE49961}"/>
                  </a:ext>
                </a:extLst>
              </p:cNvPr>
              <p:cNvSpPr/>
              <p:nvPr/>
            </p:nvSpPr>
            <p:spPr>
              <a:xfrm flipH="1">
                <a:off x="2039806" y="1589768"/>
                <a:ext cx="92765" cy="150959"/>
              </a:xfrm>
              <a:custGeom>
                <a:avLst/>
                <a:gdLst/>
                <a:ahLst/>
                <a:cxnLst/>
                <a:rect l="l" t="t" r="r" b="b"/>
                <a:pathLst>
                  <a:path w="483" h="786" extrusionOk="0">
                    <a:moveTo>
                      <a:pt x="242" y="0"/>
                    </a:moveTo>
                    <a:cubicBezTo>
                      <a:pt x="111" y="0"/>
                      <a:pt x="1" y="173"/>
                      <a:pt x="1" y="393"/>
                    </a:cubicBezTo>
                    <a:cubicBezTo>
                      <a:pt x="1" y="608"/>
                      <a:pt x="111" y="786"/>
                      <a:pt x="242" y="786"/>
                    </a:cubicBezTo>
                    <a:cubicBezTo>
                      <a:pt x="373" y="786"/>
                      <a:pt x="483" y="608"/>
                      <a:pt x="483" y="393"/>
                    </a:cubicBezTo>
                    <a:cubicBezTo>
                      <a:pt x="483" y="173"/>
                      <a:pt x="373" y="0"/>
                      <a:pt x="24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29" name="Google Shape;2869;p62">
                <a:extLst>
                  <a:ext uri="{FF2B5EF4-FFF2-40B4-BE49-F238E27FC236}">
                    <a16:creationId xmlns:a16="http://schemas.microsoft.com/office/drawing/2014/main" id="{62B1852B-1F41-E045-9F9F-1B4EB620070B}"/>
                  </a:ext>
                </a:extLst>
              </p:cNvPr>
              <p:cNvSpPr/>
              <p:nvPr/>
            </p:nvSpPr>
            <p:spPr>
              <a:xfrm flipH="1">
                <a:off x="2299285" y="1759168"/>
                <a:ext cx="251599" cy="98719"/>
              </a:xfrm>
              <a:custGeom>
                <a:avLst/>
                <a:gdLst/>
                <a:ahLst/>
                <a:cxnLst/>
                <a:rect l="l" t="t" r="r" b="b"/>
                <a:pathLst>
                  <a:path w="1310" h="514" extrusionOk="0">
                    <a:moveTo>
                      <a:pt x="1233" y="0"/>
                    </a:moveTo>
                    <a:cubicBezTo>
                      <a:pt x="1209" y="0"/>
                      <a:pt x="1194" y="21"/>
                      <a:pt x="1178" y="56"/>
                    </a:cubicBezTo>
                    <a:cubicBezTo>
                      <a:pt x="1178" y="56"/>
                      <a:pt x="1158" y="139"/>
                      <a:pt x="1069" y="228"/>
                    </a:cubicBezTo>
                    <a:cubicBezTo>
                      <a:pt x="979" y="317"/>
                      <a:pt x="849" y="401"/>
                      <a:pt x="587" y="401"/>
                    </a:cubicBezTo>
                    <a:cubicBezTo>
                      <a:pt x="346" y="380"/>
                      <a:pt x="241" y="296"/>
                      <a:pt x="173" y="228"/>
                    </a:cubicBezTo>
                    <a:cubicBezTo>
                      <a:pt x="110" y="139"/>
                      <a:pt x="110" y="77"/>
                      <a:pt x="110" y="77"/>
                    </a:cubicBezTo>
                    <a:cubicBezTo>
                      <a:pt x="110" y="56"/>
                      <a:pt x="84" y="35"/>
                      <a:pt x="42" y="35"/>
                    </a:cubicBezTo>
                    <a:cubicBezTo>
                      <a:pt x="21" y="35"/>
                      <a:pt x="0" y="56"/>
                      <a:pt x="0" y="97"/>
                    </a:cubicBezTo>
                    <a:cubicBezTo>
                      <a:pt x="0" y="97"/>
                      <a:pt x="0" y="186"/>
                      <a:pt x="84" y="296"/>
                    </a:cubicBezTo>
                    <a:cubicBezTo>
                      <a:pt x="173" y="401"/>
                      <a:pt x="325" y="490"/>
                      <a:pt x="587" y="511"/>
                    </a:cubicBezTo>
                    <a:cubicBezTo>
                      <a:pt x="611" y="513"/>
                      <a:pt x="635" y="514"/>
                      <a:pt x="658" y="514"/>
                    </a:cubicBezTo>
                    <a:cubicBezTo>
                      <a:pt x="900" y="514"/>
                      <a:pt x="1057" y="418"/>
                      <a:pt x="1158" y="317"/>
                    </a:cubicBezTo>
                    <a:cubicBezTo>
                      <a:pt x="1262" y="186"/>
                      <a:pt x="1288" y="77"/>
                      <a:pt x="1288" y="77"/>
                    </a:cubicBezTo>
                    <a:cubicBezTo>
                      <a:pt x="1309" y="56"/>
                      <a:pt x="1288" y="8"/>
                      <a:pt x="1262" y="8"/>
                    </a:cubicBezTo>
                    <a:cubicBezTo>
                      <a:pt x="1251" y="3"/>
                      <a:pt x="1242" y="0"/>
                      <a:pt x="123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30" name="Google Shape;2870;p62">
                <a:extLst>
                  <a:ext uri="{FF2B5EF4-FFF2-40B4-BE49-F238E27FC236}">
                    <a16:creationId xmlns:a16="http://schemas.microsoft.com/office/drawing/2014/main" id="{2C74FB42-F149-D532-4767-DE2259900F4D}"/>
                  </a:ext>
                </a:extLst>
              </p:cNvPr>
              <p:cNvSpPr/>
              <p:nvPr/>
            </p:nvSpPr>
            <p:spPr>
              <a:xfrm flipH="1">
                <a:off x="1561976" y="2829916"/>
                <a:ext cx="1630589" cy="1953442"/>
              </a:xfrm>
              <a:custGeom>
                <a:avLst/>
                <a:gdLst/>
                <a:ahLst/>
                <a:cxnLst/>
                <a:rect l="l" t="t" r="r" b="b"/>
                <a:pathLst>
                  <a:path w="8490" h="10171" extrusionOk="0">
                    <a:moveTo>
                      <a:pt x="2294" y="0"/>
                    </a:moveTo>
                    <a:cubicBezTo>
                      <a:pt x="1985" y="0"/>
                      <a:pt x="1723" y="220"/>
                      <a:pt x="1681" y="524"/>
                    </a:cubicBezTo>
                    <a:lnTo>
                      <a:pt x="89" y="9317"/>
                    </a:lnTo>
                    <a:cubicBezTo>
                      <a:pt x="0" y="9710"/>
                      <a:pt x="262" y="10081"/>
                      <a:pt x="676" y="10170"/>
                    </a:cubicBezTo>
                    <a:lnTo>
                      <a:pt x="8489" y="10170"/>
                    </a:lnTo>
                    <a:lnTo>
                      <a:pt x="848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 name="Google Shape;2871;p62">
                <a:extLst>
                  <a:ext uri="{FF2B5EF4-FFF2-40B4-BE49-F238E27FC236}">
                    <a16:creationId xmlns:a16="http://schemas.microsoft.com/office/drawing/2014/main" id="{B550F786-4073-1262-4824-9A52E017981C}"/>
                  </a:ext>
                </a:extLst>
              </p:cNvPr>
              <p:cNvSpPr/>
              <p:nvPr/>
            </p:nvSpPr>
            <p:spPr>
              <a:xfrm flipH="1">
                <a:off x="1548916" y="2821850"/>
                <a:ext cx="1655749" cy="1973609"/>
              </a:xfrm>
              <a:custGeom>
                <a:avLst/>
                <a:gdLst/>
                <a:ahLst/>
                <a:cxnLst/>
                <a:rect l="l" t="t" r="r" b="b"/>
                <a:pathLst>
                  <a:path w="8621" h="10276" extrusionOk="0">
                    <a:moveTo>
                      <a:pt x="8489" y="105"/>
                    </a:moveTo>
                    <a:lnTo>
                      <a:pt x="8489" y="10144"/>
                    </a:lnTo>
                    <a:lnTo>
                      <a:pt x="870" y="10144"/>
                    </a:lnTo>
                    <a:cubicBezTo>
                      <a:pt x="435" y="10144"/>
                      <a:pt x="131" y="9772"/>
                      <a:pt x="194" y="9359"/>
                    </a:cubicBezTo>
                    <a:lnTo>
                      <a:pt x="1786" y="566"/>
                    </a:lnTo>
                    <a:cubicBezTo>
                      <a:pt x="1833" y="304"/>
                      <a:pt x="2095" y="105"/>
                      <a:pt x="2357" y="105"/>
                    </a:cubicBezTo>
                    <a:close/>
                    <a:moveTo>
                      <a:pt x="2310" y="0"/>
                    </a:moveTo>
                    <a:lnTo>
                      <a:pt x="2310" y="21"/>
                    </a:lnTo>
                    <a:cubicBezTo>
                      <a:pt x="2006" y="42"/>
                      <a:pt x="1744" y="236"/>
                      <a:pt x="1681" y="545"/>
                    </a:cubicBezTo>
                    <a:lnTo>
                      <a:pt x="84" y="9338"/>
                    </a:lnTo>
                    <a:cubicBezTo>
                      <a:pt x="0" y="9820"/>
                      <a:pt x="372" y="10275"/>
                      <a:pt x="870" y="10275"/>
                    </a:cubicBezTo>
                    <a:lnTo>
                      <a:pt x="8620" y="10275"/>
                    </a:lnTo>
                    <a:lnTo>
                      <a:pt x="862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32" name="Google Shape;2872;p62">
                <a:extLst>
                  <a:ext uri="{FF2B5EF4-FFF2-40B4-BE49-F238E27FC236}">
                    <a16:creationId xmlns:a16="http://schemas.microsoft.com/office/drawing/2014/main" id="{7FACA6F7-1251-A82D-02C0-32A3E853044B}"/>
                  </a:ext>
                </a:extLst>
              </p:cNvPr>
              <p:cNvSpPr/>
              <p:nvPr/>
            </p:nvSpPr>
            <p:spPr>
              <a:xfrm flipH="1">
                <a:off x="1130592" y="2831837"/>
                <a:ext cx="859084" cy="1951522"/>
              </a:xfrm>
              <a:custGeom>
                <a:avLst/>
                <a:gdLst/>
                <a:ahLst/>
                <a:cxnLst/>
                <a:rect l="l" t="t" r="r" b="b"/>
                <a:pathLst>
                  <a:path w="4473" h="10161" extrusionOk="0">
                    <a:moveTo>
                      <a:pt x="2200" y="0"/>
                    </a:moveTo>
                    <a:cubicBezTo>
                      <a:pt x="1913" y="0"/>
                      <a:pt x="1653" y="204"/>
                      <a:pt x="1592" y="514"/>
                    </a:cubicBezTo>
                    <a:lnTo>
                      <a:pt x="0" y="9307"/>
                    </a:lnTo>
                    <a:lnTo>
                      <a:pt x="0" y="9417"/>
                    </a:lnTo>
                    <a:cubicBezTo>
                      <a:pt x="0" y="9830"/>
                      <a:pt x="330" y="10160"/>
                      <a:pt x="723" y="10160"/>
                    </a:cubicBezTo>
                    <a:lnTo>
                      <a:pt x="3577" y="10160"/>
                    </a:lnTo>
                    <a:cubicBezTo>
                      <a:pt x="3645" y="10160"/>
                      <a:pt x="3687" y="10160"/>
                      <a:pt x="3734" y="10134"/>
                    </a:cubicBezTo>
                    <a:cubicBezTo>
                      <a:pt x="4190" y="10071"/>
                      <a:pt x="4473" y="9637"/>
                      <a:pt x="4410" y="9176"/>
                    </a:cubicBezTo>
                    <a:lnTo>
                      <a:pt x="2839" y="514"/>
                    </a:lnTo>
                    <a:cubicBezTo>
                      <a:pt x="2771" y="252"/>
                      <a:pt x="2577" y="53"/>
                      <a:pt x="2315" y="11"/>
                    </a:cubicBezTo>
                    <a:cubicBezTo>
                      <a:pt x="2277" y="4"/>
                      <a:pt x="2238" y="0"/>
                      <a:pt x="220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3" name="Google Shape;2873;p62">
                <a:extLst>
                  <a:ext uri="{FF2B5EF4-FFF2-40B4-BE49-F238E27FC236}">
                    <a16:creationId xmlns:a16="http://schemas.microsoft.com/office/drawing/2014/main" id="{DFC37428-7D28-FEDD-020A-6B7FA10DD878}"/>
                  </a:ext>
                </a:extLst>
              </p:cNvPr>
              <p:cNvSpPr/>
              <p:nvPr/>
            </p:nvSpPr>
            <p:spPr>
              <a:xfrm flipH="1">
                <a:off x="1113499" y="2821850"/>
                <a:ext cx="901338" cy="1973609"/>
              </a:xfrm>
              <a:custGeom>
                <a:avLst/>
                <a:gdLst/>
                <a:ahLst/>
                <a:cxnLst/>
                <a:rect l="l" t="t" r="r" b="b"/>
                <a:pathLst>
                  <a:path w="4693" h="10276" extrusionOk="0">
                    <a:moveTo>
                      <a:pt x="2336" y="105"/>
                    </a:moveTo>
                    <a:cubicBezTo>
                      <a:pt x="2598" y="105"/>
                      <a:pt x="2839" y="262"/>
                      <a:pt x="2902" y="566"/>
                    </a:cubicBezTo>
                    <a:lnTo>
                      <a:pt x="4473" y="9249"/>
                    </a:lnTo>
                    <a:cubicBezTo>
                      <a:pt x="4562" y="9731"/>
                      <a:pt x="4190" y="10144"/>
                      <a:pt x="3708" y="10144"/>
                    </a:cubicBezTo>
                    <a:lnTo>
                      <a:pt x="854" y="10144"/>
                    </a:lnTo>
                    <a:cubicBezTo>
                      <a:pt x="435" y="10144"/>
                      <a:pt x="110" y="9772"/>
                      <a:pt x="199" y="9359"/>
                    </a:cubicBezTo>
                    <a:lnTo>
                      <a:pt x="1791" y="566"/>
                    </a:lnTo>
                    <a:cubicBezTo>
                      <a:pt x="1833" y="262"/>
                      <a:pt x="2095" y="105"/>
                      <a:pt x="2336" y="105"/>
                    </a:cubicBezTo>
                    <a:close/>
                    <a:moveTo>
                      <a:pt x="2336" y="0"/>
                    </a:moveTo>
                    <a:cubicBezTo>
                      <a:pt x="2053" y="0"/>
                      <a:pt x="1744" y="173"/>
                      <a:pt x="1681" y="545"/>
                    </a:cubicBezTo>
                    <a:lnTo>
                      <a:pt x="89" y="9338"/>
                    </a:lnTo>
                    <a:cubicBezTo>
                      <a:pt x="0" y="9820"/>
                      <a:pt x="372" y="10275"/>
                      <a:pt x="854" y="10275"/>
                    </a:cubicBezTo>
                    <a:lnTo>
                      <a:pt x="3708" y="10275"/>
                    </a:lnTo>
                    <a:cubicBezTo>
                      <a:pt x="4258" y="10275"/>
                      <a:pt x="4693" y="9772"/>
                      <a:pt x="4583" y="9228"/>
                    </a:cubicBezTo>
                    <a:lnTo>
                      <a:pt x="3012" y="545"/>
                    </a:lnTo>
                    <a:cubicBezTo>
                      <a:pt x="2949" y="173"/>
                      <a:pt x="2640" y="0"/>
                      <a:pt x="233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34" name="Google Shape;2874;p62">
                <a:extLst>
                  <a:ext uri="{FF2B5EF4-FFF2-40B4-BE49-F238E27FC236}">
                    <a16:creationId xmlns:a16="http://schemas.microsoft.com/office/drawing/2014/main" id="{F68C7F69-B309-CD89-A477-F63E62729C8D}"/>
                  </a:ext>
                </a:extLst>
              </p:cNvPr>
              <p:cNvSpPr/>
              <p:nvPr/>
            </p:nvSpPr>
            <p:spPr>
              <a:xfrm flipH="1">
                <a:off x="1264261" y="1472034"/>
                <a:ext cx="410624" cy="746537"/>
              </a:xfrm>
              <a:custGeom>
                <a:avLst/>
                <a:gdLst/>
                <a:ahLst/>
                <a:cxnLst/>
                <a:rect l="l" t="t" r="r" b="b"/>
                <a:pathLst>
                  <a:path w="2138" h="3887" extrusionOk="0">
                    <a:moveTo>
                      <a:pt x="1069" y="0"/>
                    </a:moveTo>
                    <a:cubicBezTo>
                      <a:pt x="477" y="0"/>
                      <a:pt x="1" y="875"/>
                      <a:pt x="1" y="1943"/>
                    </a:cubicBezTo>
                    <a:cubicBezTo>
                      <a:pt x="1" y="3012"/>
                      <a:pt x="477" y="3886"/>
                      <a:pt x="1069" y="3886"/>
                    </a:cubicBezTo>
                    <a:cubicBezTo>
                      <a:pt x="1655" y="3886"/>
                      <a:pt x="2137" y="3012"/>
                      <a:pt x="2137" y="1943"/>
                    </a:cubicBezTo>
                    <a:cubicBezTo>
                      <a:pt x="2137" y="875"/>
                      <a:pt x="1655" y="0"/>
                      <a:pt x="106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5" name="Google Shape;2875;p62">
                <a:extLst>
                  <a:ext uri="{FF2B5EF4-FFF2-40B4-BE49-F238E27FC236}">
                    <a16:creationId xmlns:a16="http://schemas.microsoft.com/office/drawing/2014/main" id="{B06199FE-C98E-1EA3-05D1-971863190EB4}"/>
                  </a:ext>
                </a:extLst>
              </p:cNvPr>
              <p:cNvSpPr/>
              <p:nvPr/>
            </p:nvSpPr>
            <p:spPr>
              <a:xfrm flipH="1">
                <a:off x="1252353" y="1463967"/>
                <a:ext cx="431559" cy="762670"/>
              </a:xfrm>
              <a:custGeom>
                <a:avLst/>
                <a:gdLst/>
                <a:ahLst/>
                <a:cxnLst/>
                <a:rect l="l" t="t" r="r" b="b"/>
                <a:pathLst>
                  <a:path w="2247" h="3971" extrusionOk="0">
                    <a:moveTo>
                      <a:pt x="1116" y="105"/>
                    </a:moveTo>
                    <a:cubicBezTo>
                      <a:pt x="1378" y="105"/>
                      <a:pt x="1640" y="304"/>
                      <a:pt x="1812" y="655"/>
                    </a:cubicBezTo>
                    <a:cubicBezTo>
                      <a:pt x="2011" y="980"/>
                      <a:pt x="2116" y="1462"/>
                      <a:pt x="2116" y="1985"/>
                    </a:cubicBezTo>
                    <a:cubicBezTo>
                      <a:pt x="2116" y="2509"/>
                      <a:pt x="2011" y="2986"/>
                      <a:pt x="1812" y="3336"/>
                    </a:cubicBezTo>
                    <a:cubicBezTo>
                      <a:pt x="1640" y="3666"/>
                      <a:pt x="1378" y="3860"/>
                      <a:pt x="1116" y="3860"/>
                    </a:cubicBezTo>
                    <a:cubicBezTo>
                      <a:pt x="854" y="3860"/>
                      <a:pt x="592" y="3666"/>
                      <a:pt x="414" y="3336"/>
                    </a:cubicBezTo>
                    <a:cubicBezTo>
                      <a:pt x="220" y="2986"/>
                      <a:pt x="110" y="2509"/>
                      <a:pt x="110" y="1985"/>
                    </a:cubicBezTo>
                    <a:cubicBezTo>
                      <a:pt x="110" y="1462"/>
                      <a:pt x="220" y="980"/>
                      <a:pt x="414" y="655"/>
                    </a:cubicBezTo>
                    <a:cubicBezTo>
                      <a:pt x="592" y="304"/>
                      <a:pt x="854" y="105"/>
                      <a:pt x="1116" y="105"/>
                    </a:cubicBezTo>
                    <a:close/>
                    <a:moveTo>
                      <a:pt x="1116" y="1"/>
                    </a:moveTo>
                    <a:cubicBezTo>
                      <a:pt x="786" y="1"/>
                      <a:pt x="503" y="236"/>
                      <a:pt x="309" y="587"/>
                    </a:cubicBezTo>
                    <a:cubicBezTo>
                      <a:pt x="110" y="959"/>
                      <a:pt x="0" y="1441"/>
                      <a:pt x="0" y="1985"/>
                    </a:cubicBezTo>
                    <a:cubicBezTo>
                      <a:pt x="0" y="2530"/>
                      <a:pt x="110" y="3033"/>
                      <a:pt x="309" y="3378"/>
                    </a:cubicBezTo>
                    <a:cubicBezTo>
                      <a:pt x="503" y="3750"/>
                      <a:pt x="786" y="3970"/>
                      <a:pt x="1116" y="3970"/>
                    </a:cubicBezTo>
                    <a:cubicBezTo>
                      <a:pt x="1441" y="3970"/>
                      <a:pt x="1723" y="3750"/>
                      <a:pt x="1922" y="3378"/>
                    </a:cubicBezTo>
                    <a:cubicBezTo>
                      <a:pt x="2116" y="3033"/>
                      <a:pt x="2247" y="2530"/>
                      <a:pt x="2247" y="1985"/>
                    </a:cubicBezTo>
                    <a:cubicBezTo>
                      <a:pt x="2247" y="1441"/>
                      <a:pt x="2116" y="959"/>
                      <a:pt x="1922" y="587"/>
                    </a:cubicBezTo>
                    <a:cubicBezTo>
                      <a:pt x="1723" y="236"/>
                      <a:pt x="1441" y="1"/>
                      <a:pt x="1116"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36" name="Google Shape;2876;p62">
                <a:extLst>
                  <a:ext uri="{FF2B5EF4-FFF2-40B4-BE49-F238E27FC236}">
                    <a16:creationId xmlns:a16="http://schemas.microsoft.com/office/drawing/2014/main" id="{98EDE482-80FA-DC36-9EB8-B9D6CB2BD2CB}"/>
                  </a:ext>
                </a:extLst>
              </p:cNvPr>
              <p:cNvSpPr/>
              <p:nvPr/>
            </p:nvSpPr>
            <p:spPr>
              <a:xfrm flipH="1">
                <a:off x="1260225" y="1568642"/>
                <a:ext cx="251791" cy="553325"/>
              </a:xfrm>
              <a:custGeom>
                <a:avLst/>
                <a:gdLst/>
                <a:ahLst/>
                <a:cxnLst/>
                <a:rect l="l" t="t" r="r" b="b"/>
                <a:pathLst>
                  <a:path w="1311" h="2881" extrusionOk="0">
                    <a:moveTo>
                      <a:pt x="656" y="0"/>
                    </a:moveTo>
                    <a:cubicBezTo>
                      <a:pt x="305" y="0"/>
                      <a:pt x="1" y="655"/>
                      <a:pt x="1" y="1440"/>
                    </a:cubicBezTo>
                    <a:cubicBezTo>
                      <a:pt x="1" y="2247"/>
                      <a:pt x="305" y="2880"/>
                      <a:pt x="656" y="2880"/>
                    </a:cubicBezTo>
                    <a:cubicBezTo>
                      <a:pt x="1027" y="2880"/>
                      <a:pt x="1310" y="2247"/>
                      <a:pt x="1310" y="1440"/>
                    </a:cubicBezTo>
                    <a:cubicBezTo>
                      <a:pt x="1310" y="655"/>
                      <a:pt x="1027" y="0"/>
                      <a:pt x="65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7" name="Google Shape;2877;p62">
                <a:extLst>
                  <a:ext uri="{FF2B5EF4-FFF2-40B4-BE49-F238E27FC236}">
                    <a16:creationId xmlns:a16="http://schemas.microsoft.com/office/drawing/2014/main" id="{74AE9FA2-E2EA-8D76-AA27-A704B0D4E130}"/>
                  </a:ext>
                </a:extLst>
              </p:cNvPr>
              <p:cNvSpPr/>
              <p:nvPr/>
            </p:nvSpPr>
            <p:spPr>
              <a:xfrm flipH="1">
                <a:off x="1248125" y="1559615"/>
                <a:ext cx="272917" cy="574451"/>
              </a:xfrm>
              <a:custGeom>
                <a:avLst/>
                <a:gdLst/>
                <a:ahLst/>
                <a:cxnLst/>
                <a:rect l="l" t="t" r="r" b="b"/>
                <a:pathLst>
                  <a:path w="1421" h="2991" extrusionOk="0">
                    <a:moveTo>
                      <a:pt x="698" y="110"/>
                    </a:moveTo>
                    <a:cubicBezTo>
                      <a:pt x="787" y="110"/>
                      <a:pt x="849" y="131"/>
                      <a:pt x="917" y="199"/>
                    </a:cubicBezTo>
                    <a:cubicBezTo>
                      <a:pt x="980" y="262"/>
                      <a:pt x="1069" y="372"/>
                      <a:pt x="1111" y="503"/>
                    </a:cubicBezTo>
                    <a:cubicBezTo>
                      <a:pt x="1221" y="744"/>
                      <a:pt x="1310" y="1095"/>
                      <a:pt x="1310" y="1487"/>
                    </a:cubicBezTo>
                    <a:cubicBezTo>
                      <a:pt x="1310" y="1880"/>
                      <a:pt x="1221" y="2226"/>
                      <a:pt x="1111" y="2488"/>
                    </a:cubicBezTo>
                    <a:cubicBezTo>
                      <a:pt x="1069" y="2598"/>
                      <a:pt x="980" y="2708"/>
                      <a:pt x="917" y="2776"/>
                    </a:cubicBezTo>
                    <a:cubicBezTo>
                      <a:pt x="849" y="2838"/>
                      <a:pt x="787" y="2859"/>
                      <a:pt x="698" y="2859"/>
                    </a:cubicBezTo>
                    <a:cubicBezTo>
                      <a:pt x="635" y="2859"/>
                      <a:pt x="567" y="2838"/>
                      <a:pt x="478" y="2776"/>
                    </a:cubicBezTo>
                    <a:cubicBezTo>
                      <a:pt x="415" y="2708"/>
                      <a:pt x="347" y="2598"/>
                      <a:pt x="305" y="2488"/>
                    </a:cubicBezTo>
                    <a:cubicBezTo>
                      <a:pt x="174" y="2226"/>
                      <a:pt x="111" y="1880"/>
                      <a:pt x="111" y="1487"/>
                    </a:cubicBezTo>
                    <a:cubicBezTo>
                      <a:pt x="111" y="1095"/>
                      <a:pt x="174" y="744"/>
                      <a:pt x="305" y="503"/>
                    </a:cubicBezTo>
                    <a:cubicBezTo>
                      <a:pt x="347" y="372"/>
                      <a:pt x="415" y="262"/>
                      <a:pt x="478" y="199"/>
                    </a:cubicBezTo>
                    <a:cubicBezTo>
                      <a:pt x="567" y="131"/>
                      <a:pt x="635" y="110"/>
                      <a:pt x="698" y="110"/>
                    </a:cubicBezTo>
                    <a:close/>
                    <a:moveTo>
                      <a:pt x="698" y="0"/>
                    </a:moveTo>
                    <a:cubicBezTo>
                      <a:pt x="588" y="0"/>
                      <a:pt x="504" y="47"/>
                      <a:pt x="415" y="110"/>
                    </a:cubicBezTo>
                    <a:cubicBezTo>
                      <a:pt x="326" y="199"/>
                      <a:pt x="263" y="309"/>
                      <a:pt x="195" y="440"/>
                    </a:cubicBezTo>
                    <a:cubicBezTo>
                      <a:pt x="64" y="723"/>
                      <a:pt x="1" y="1095"/>
                      <a:pt x="1" y="1487"/>
                    </a:cubicBezTo>
                    <a:cubicBezTo>
                      <a:pt x="1" y="1901"/>
                      <a:pt x="64" y="2252"/>
                      <a:pt x="195" y="2535"/>
                    </a:cubicBezTo>
                    <a:cubicBezTo>
                      <a:pt x="263" y="2666"/>
                      <a:pt x="326" y="2776"/>
                      <a:pt x="415" y="2859"/>
                    </a:cubicBezTo>
                    <a:cubicBezTo>
                      <a:pt x="504" y="2927"/>
                      <a:pt x="588" y="2990"/>
                      <a:pt x="698" y="2990"/>
                    </a:cubicBezTo>
                    <a:cubicBezTo>
                      <a:pt x="807" y="2990"/>
                      <a:pt x="917" y="2927"/>
                      <a:pt x="1001" y="2859"/>
                    </a:cubicBezTo>
                    <a:cubicBezTo>
                      <a:pt x="1090" y="2776"/>
                      <a:pt x="1158" y="2666"/>
                      <a:pt x="1221" y="2535"/>
                    </a:cubicBezTo>
                    <a:cubicBezTo>
                      <a:pt x="1331" y="2252"/>
                      <a:pt x="1420" y="1901"/>
                      <a:pt x="1420" y="1487"/>
                    </a:cubicBezTo>
                    <a:cubicBezTo>
                      <a:pt x="1420" y="1095"/>
                      <a:pt x="1331" y="723"/>
                      <a:pt x="1221" y="440"/>
                    </a:cubicBezTo>
                    <a:cubicBezTo>
                      <a:pt x="1158" y="309"/>
                      <a:pt x="1090" y="199"/>
                      <a:pt x="1001" y="110"/>
                    </a:cubicBezTo>
                    <a:cubicBezTo>
                      <a:pt x="917" y="47"/>
                      <a:pt x="807" y="0"/>
                      <a:pt x="698"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38" name="Google Shape;2878;p62">
                <a:extLst>
                  <a:ext uri="{FF2B5EF4-FFF2-40B4-BE49-F238E27FC236}">
                    <a16:creationId xmlns:a16="http://schemas.microsoft.com/office/drawing/2014/main" id="{A61AF109-87E3-5414-788A-5BD08747017C}"/>
                  </a:ext>
                </a:extLst>
              </p:cNvPr>
              <p:cNvSpPr/>
              <p:nvPr/>
            </p:nvSpPr>
            <p:spPr>
              <a:xfrm flipH="1">
                <a:off x="1277318" y="1605710"/>
                <a:ext cx="217604" cy="478037"/>
              </a:xfrm>
              <a:custGeom>
                <a:avLst/>
                <a:gdLst/>
                <a:ahLst/>
                <a:cxnLst/>
                <a:rect l="l" t="t" r="r" b="b"/>
                <a:pathLst>
                  <a:path w="1133" h="2489" extrusionOk="0">
                    <a:moveTo>
                      <a:pt x="567" y="1"/>
                    </a:moveTo>
                    <a:cubicBezTo>
                      <a:pt x="263" y="1"/>
                      <a:pt x="1" y="546"/>
                      <a:pt x="1" y="1247"/>
                    </a:cubicBezTo>
                    <a:cubicBezTo>
                      <a:pt x="1" y="1944"/>
                      <a:pt x="263" y="2488"/>
                      <a:pt x="567" y="2488"/>
                    </a:cubicBezTo>
                    <a:cubicBezTo>
                      <a:pt x="896" y="2488"/>
                      <a:pt x="1132" y="1944"/>
                      <a:pt x="1132" y="1247"/>
                    </a:cubicBezTo>
                    <a:cubicBezTo>
                      <a:pt x="1132" y="546"/>
                      <a:pt x="896" y="1"/>
                      <a:pt x="567"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9" name="Google Shape;2879;p62">
                <a:extLst>
                  <a:ext uri="{FF2B5EF4-FFF2-40B4-BE49-F238E27FC236}">
                    <a16:creationId xmlns:a16="http://schemas.microsoft.com/office/drawing/2014/main" id="{2737EF76-48FB-50B2-13D9-466A09ABD6FC}"/>
                  </a:ext>
                </a:extLst>
              </p:cNvPr>
              <p:cNvSpPr/>
              <p:nvPr/>
            </p:nvSpPr>
            <p:spPr>
              <a:xfrm flipH="1">
                <a:off x="1264258" y="1593802"/>
                <a:ext cx="239691" cy="503005"/>
              </a:xfrm>
              <a:custGeom>
                <a:avLst/>
                <a:gdLst/>
                <a:ahLst/>
                <a:cxnLst/>
                <a:rect l="l" t="t" r="r" b="b"/>
                <a:pathLst>
                  <a:path w="1248" h="2619" extrusionOk="0">
                    <a:moveTo>
                      <a:pt x="614" y="110"/>
                    </a:moveTo>
                    <a:cubicBezTo>
                      <a:pt x="682" y="110"/>
                      <a:pt x="744" y="152"/>
                      <a:pt x="813" y="194"/>
                    </a:cubicBezTo>
                    <a:cubicBezTo>
                      <a:pt x="854" y="262"/>
                      <a:pt x="917" y="346"/>
                      <a:pt x="964" y="456"/>
                    </a:cubicBezTo>
                    <a:cubicBezTo>
                      <a:pt x="1074" y="676"/>
                      <a:pt x="1137" y="979"/>
                      <a:pt x="1137" y="1309"/>
                    </a:cubicBezTo>
                    <a:cubicBezTo>
                      <a:pt x="1137" y="1655"/>
                      <a:pt x="1074" y="1964"/>
                      <a:pt x="964" y="2179"/>
                    </a:cubicBezTo>
                    <a:cubicBezTo>
                      <a:pt x="917" y="2289"/>
                      <a:pt x="854" y="2357"/>
                      <a:pt x="813" y="2420"/>
                    </a:cubicBezTo>
                    <a:cubicBezTo>
                      <a:pt x="744" y="2488"/>
                      <a:pt x="682" y="2509"/>
                      <a:pt x="614" y="2509"/>
                    </a:cubicBezTo>
                    <a:cubicBezTo>
                      <a:pt x="572" y="2509"/>
                      <a:pt x="504" y="2488"/>
                      <a:pt x="441" y="2420"/>
                    </a:cubicBezTo>
                    <a:cubicBezTo>
                      <a:pt x="373" y="2357"/>
                      <a:pt x="331" y="2289"/>
                      <a:pt x="263" y="2179"/>
                    </a:cubicBezTo>
                    <a:cubicBezTo>
                      <a:pt x="179" y="1964"/>
                      <a:pt x="111" y="1655"/>
                      <a:pt x="111" y="1309"/>
                    </a:cubicBezTo>
                    <a:cubicBezTo>
                      <a:pt x="111" y="979"/>
                      <a:pt x="179" y="676"/>
                      <a:pt x="263" y="456"/>
                    </a:cubicBezTo>
                    <a:cubicBezTo>
                      <a:pt x="331" y="346"/>
                      <a:pt x="373" y="262"/>
                      <a:pt x="441" y="194"/>
                    </a:cubicBezTo>
                    <a:cubicBezTo>
                      <a:pt x="504" y="152"/>
                      <a:pt x="572" y="110"/>
                      <a:pt x="614" y="110"/>
                    </a:cubicBezTo>
                    <a:close/>
                    <a:moveTo>
                      <a:pt x="614" y="0"/>
                    </a:moveTo>
                    <a:cubicBezTo>
                      <a:pt x="524" y="0"/>
                      <a:pt x="441" y="42"/>
                      <a:pt x="352" y="110"/>
                    </a:cubicBezTo>
                    <a:cubicBezTo>
                      <a:pt x="289" y="194"/>
                      <a:pt x="221" y="283"/>
                      <a:pt x="179" y="393"/>
                    </a:cubicBezTo>
                    <a:cubicBezTo>
                      <a:pt x="69" y="634"/>
                      <a:pt x="1" y="958"/>
                      <a:pt x="1" y="1309"/>
                    </a:cubicBezTo>
                    <a:cubicBezTo>
                      <a:pt x="1" y="1655"/>
                      <a:pt x="69" y="1985"/>
                      <a:pt x="179" y="2226"/>
                    </a:cubicBezTo>
                    <a:cubicBezTo>
                      <a:pt x="221" y="2336"/>
                      <a:pt x="289" y="2441"/>
                      <a:pt x="352" y="2509"/>
                    </a:cubicBezTo>
                    <a:cubicBezTo>
                      <a:pt x="441" y="2571"/>
                      <a:pt x="524" y="2619"/>
                      <a:pt x="614" y="2619"/>
                    </a:cubicBezTo>
                    <a:cubicBezTo>
                      <a:pt x="723" y="2619"/>
                      <a:pt x="813" y="2571"/>
                      <a:pt x="875" y="2509"/>
                    </a:cubicBezTo>
                    <a:cubicBezTo>
                      <a:pt x="964" y="2441"/>
                      <a:pt x="1027" y="2336"/>
                      <a:pt x="1074" y="2226"/>
                    </a:cubicBezTo>
                    <a:cubicBezTo>
                      <a:pt x="1179" y="1985"/>
                      <a:pt x="1247" y="1655"/>
                      <a:pt x="1247" y="1309"/>
                    </a:cubicBezTo>
                    <a:cubicBezTo>
                      <a:pt x="1247" y="958"/>
                      <a:pt x="1179" y="634"/>
                      <a:pt x="1074" y="393"/>
                    </a:cubicBezTo>
                    <a:cubicBezTo>
                      <a:pt x="1027" y="283"/>
                      <a:pt x="964" y="194"/>
                      <a:pt x="875" y="110"/>
                    </a:cubicBezTo>
                    <a:cubicBezTo>
                      <a:pt x="813" y="42"/>
                      <a:pt x="723" y="0"/>
                      <a:pt x="61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40" name="Google Shape;2880;p62">
                <a:extLst>
                  <a:ext uri="{FF2B5EF4-FFF2-40B4-BE49-F238E27FC236}">
                    <a16:creationId xmlns:a16="http://schemas.microsoft.com/office/drawing/2014/main" id="{2D07E188-ABF4-6796-11EB-2E0E6970BDBC}"/>
                  </a:ext>
                </a:extLst>
              </p:cNvPr>
              <p:cNvSpPr/>
              <p:nvPr/>
            </p:nvSpPr>
            <p:spPr>
              <a:xfrm flipH="1">
                <a:off x="1331671" y="1614929"/>
                <a:ext cx="163251" cy="460752"/>
              </a:xfrm>
              <a:custGeom>
                <a:avLst/>
                <a:gdLst/>
                <a:ahLst/>
                <a:cxnLst/>
                <a:rect l="l" t="t" r="r" b="b"/>
                <a:pathLst>
                  <a:path w="850" h="2399" extrusionOk="0">
                    <a:moveTo>
                      <a:pt x="415" y="0"/>
                    </a:moveTo>
                    <a:cubicBezTo>
                      <a:pt x="174" y="152"/>
                      <a:pt x="1" y="629"/>
                      <a:pt x="1" y="1199"/>
                    </a:cubicBezTo>
                    <a:cubicBezTo>
                      <a:pt x="1" y="1765"/>
                      <a:pt x="174" y="2268"/>
                      <a:pt x="415" y="2399"/>
                    </a:cubicBezTo>
                    <a:cubicBezTo>
                      <a:pt x="676" y="2268"/>
                      <a:pt x="828" y="1765"/>
                      <a:pt x="828" y="1199"/>
                    </a:cubicBezTo>
                    <a:cubicBezTo>
                      <a:pt x="849" y="629"/>
                      <a:pt x="676" y="152"/>
                      <a:pt x="41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1" name="Google Shape;2881;p62">
                <a:extLst>
                  <a:ext uri="{FF2B5EF4-FFF2-40B4-BE49-F238E27FC236}">
                    <a16:creationId xmlns:a16="http://schemas.microsoft.com/office/drawing/2014/main" id="{8534F120-0C58-0D01-AFCE-87B47B961CDC}"/>
                  </a:ext>
                </a:extLst>
              </p:cNvPr>
              <p:cNvSpPr/>
              <p:nvPr/>
            </p:nvSpPr>
            <p:spPr>
              <a:xfrm flipH="1">
                <a:off x="1322645" y="1601868"/>
                <a:ext cx="181305" cy="485912"/>
              </a:xfrm>
              <a:custGeom>
                <a:avLst/>
                <a:gdLst/>
                <a:ahLst/>
                <a:cxnLst/>
                <a:rect l="l" t="t" r="r" b="b"/>
                <a:pathLst>
                  <a:path w="944" h="2530" extrusionOk="0">
                    <a:moveTo>
                      <a:pt x="462" y="152"/>
                    </a:moveTo>
                    <a:cubicBezTo>
                      <a:pt x="572" y="220"/>
                      <a:pt x="655" y="351"/>
                      <a:pt x="723" y="524"/>
                    </a:cubicBezTo>
                    <a:cubicBezTo>
                      <a:pt x="786" y="744"/>
                      <a:pt x="833" y="985"/>
                      <a:pt x="833" y="1267"/>
                    </a:cubicBezTo>
                    <a:cubicBezTo>
                      <a:pt x="833" y="1550"/>
                      <a:pt x="786" y="1812"/>
                      <a:pt x="723" y="2006"/>
                    </a:cubicBezTo>
                    <a:cubicBezTo>
                      <a:pt x="655" y="2184"/>
                      <a:pt x="572" y="2315"/>
                      <a:pt x="462" y="2378"/>
                    </a:cubicBezTo>
                    <a:cubicBezTo>
                      <a:pt x="373" y="2315"/>
                      <a:pt x="289" y="2184"/>
                      <a:pt x="221" y="2006"/>
                    </a:cubicBezTo>
                    <a:cubicBezTo>
                      <a:pt x="158" y="1812"/>
                      <a:pt x="111" y="1550"/>
                      <a:pt x="111" y="1267"/>
                    </a:cubicBezTo>
                    <a:cubicBezTo>
                      <a:pt x="111" y="985"/>
                      <a:pt x="158" y="744"/>
                      <a:pt x="221" y="524"/>
                    </a:cubicBezTo>
                    <a:cubicBezTo>
                      <a:pt x="289" y="351"/>
                      <a:pt x="373" y="220"/>
                      <a:pt x="462" y="152"/>
                    </a:cubicBezTo>
                    <a:close/>
                    <a:moveTo>
                      <a:pt x="462" y="0"/>
                    </a:moveTo>
                    <a:lnTo>
                      <a:pt x="441" y="21"/>
                    </a:lnTo>
                    <a:cubicBezTo>
                      <a:pt x="310" y="110"/>
                      <a:pt x="200" y="262"/>
                      <a:pt x="111" y="482"/>
                    </a:cubicBezTo>
                    <a:cubicBezTo>
                      <a:pt x="48" y="723"/>
                      <a:pt x="1" y="985"/>
                      <a:pt x="1" y="1267"/>
                    </a:cubicBezTo>
                    <a:cubicBezTo>
                      <a:pt x="1" y="1550"/>
                      <a:pt x="48" y="1833"/>
                      <a:pt x="111" y="2053"/>
                    </a:cubicBezTo>
                    <a:cubicBezTo>
                      <a:pt x="200" y="2268"/>
                      <a:pt x="310" y="2446"/>
                      <a:pt x="441" y="2529"/>
                    </a:cubicBezTo>
                    <a:lnTo>
                      <a:pt x="504" y="2529"/>
                    </a:lnTo>
                    <a:cubicBezTo>
                      <a:pt x="634" y="2446"/>
                      <a:pt x="744" y="2268"/>
                      <a:pt x="833" y="2053"/>
                    </a:cubicBezTo>
                    <a:cubicBezTo>
                      <a:pt x="896" y="1833"/>
                      <a:pt x="943" y="1550"/>
                      <a:pt x="943" y="1267"/>
                    </a:cubicBezTo>
                    <a:cubicBezTo>
                      <a:pt x="943" y="985"/>
                      <a:pt x="896" y="723"/>
                      <a:pt x="833" y="503"/>
                    </a:cubicBezTo>
                    <a:cubicBezTo>
                      <a:pt x="744" y="262"/>
                      <a:pt x="634" y="110"/>
                      <a:pt x="504" y="21"/>
                    </a:cubicBezTo>
                    <a:lnTo>
                      <a:pt x="462"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42" name="Google Shape;2882;p62">
                <a:extLst>
                  <a:ext uri="{FF2B5EF4-FFF2-40B4-BE49-F238E27FC236}">
                    <a16:creationId xmlns:a16="http://schemas.microsoft.com/office/drawing/2014/main" id="{106130E5-3A33-BE3B-27CE-F05A0B14CD81}"/>
                  </a:ext>
                </a:extLst>
              </p:cNvPr>
              <p:cNvSpPr/>
              <p:nvPr/>
            </p:nvSpPr>
            <p:spPr>
              <a:xfrm flipH="1">
                <a:off x="2140458" y="4259054"/>
                <a:ext cx="880211" cy="373365"/>
              </a:xfrm>
              <a:custGeom>
                <a:avLst/>
                <a:gdLst/>
                <a:ahLst/>
                <a:cxnLst/>
                <a:rect l="l" t="t" r="r" b="b"/>
                <a:pathLst>
                  <a:path w="4583" h="1944" extrusionOk="0">
                    <a:moveTo>
                      <a:pt x="283" y="1"/>
                    </a:moveTo>
                    <a:lnTo>
                      <a:pt x="1" y="1944"/>
                    </a:lnTo>
                    <a:lnTo>
                      <a:pt x="4300" y="1944"/>
                    </a:lnTo>
                    <a:lnTo>
                      <a:pt x="4583"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3" name="Google Shape;2883;p62">
                <a:extLst>
                  <a:ext uri="{FF2B5EF4-FFF2-40B4-BE49-F238E27FC236}">
                    <a16:creationId xmlns:a16="http://schemas.microsoft.com/office/drawing/2014/main" id="{7DF7170D-82A6-A6C9-13C7-EC22D660107D}"/>
                  </a:ext>
                </a:extLst>
              </p:cNvPr>
              <p:cNvSpPr/>
              <p:nvPr/>
            </p:nvSpPr>
            <p:spPr>
              <a:xfrm flipH="1">
                <a:off x="2127398" y="4245993"/>
                <a:ext cx="905371" cy="398525"/>
              </a:xfrm>
              <a:custGeom>
                <a:avLst/>
                <a:gdLst/>
                <a:ahLst/>
                <a:cxnLst/>
                <a:rect l="l" t="t" r="r" b="b"/>
                <a:pathLst>
                  <a:path w="4714" h="2075" extrusionOk="0">
                    <a:moveTo>
                      <a:pt x="4583" y="111"/>
                    </a:moveTo>
                    <a:lnTo>
                      <a:pt x="4295" y="1965"/>
                    </a:lnTo>
                    <a:lnTo>
                      <a:pt x="132" y="1965"/>
                    </a:lnTo>
                    <a:lnTo>
                      <a:pt x="393" y="111"/>
                    </a:lnTo>
                    <a:close/>
                    <a:moveTo>
                      <a:pt x="283" y="1"/>
                    </a:moveTo>
                    <a:lnTo>
                      <a:pt x="283" y="69"/>
                    </a:lnTo>
                    <a:lnTo>
                      <a:pt x="1" y="2075"/>
                    </a:lnTo>
                    <a:lnTo>
                      <a:pt x="4405" y="2075"/>
                    </a:lnTo>
                    <a:lnTo>
                      <a:pt x="471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44" name="Google Shape;2884;p62">
                <a:extLst>
                  <a:ext uri="{FF2B5EF4-FFF2-40B4-BE49-F238E27FC236}">
                    <a16:creationId xmlns:a16="http://schemas.microsoft.com/office/drawing/2014/main" id="{75A82329-24D3-5997-C4F3-55653F0E338E}"/>
                  </a:ext>
                </a:extLst>
              </p:cNvPr>
              <p:cNvSpPr/>
              <p:nvPr/>
            </p:nvSpPr>
            <p:spPr>
              <a:xfrm flipH="1">
                <a:off x="2588920"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 name="Google Shape;2885;p62">
                <a:extLst>
                  <a:ext uri="{FF2B5EF4-FFF2-40B4-BE49-F238E27FC236}">
                    <a16:creationId xmlns:a16="http://schemas.microsoft.com/office/drawing/2014/main" id="{3309AF2A-7E3E-1DEE-23AF-828DA83100BC}"/>
                  </a:ext>
                </a:extLst>
              </p:cNvPr>
              <p:cNvSpPr/>
              <p:nvPr/>
            </p:nvSpPr>
            <p:spPr>
              <a:xfrm flipH="1">
                <a:off x="2575860" y="4903808"/>
                <a:ext cx="578485" cy="239691"/>
              </a:xfrm>
              <a:custGeom>
                <a:avLst/>
                <a:gdLst/>
                <a:ahLst/>
                <a:cxnLst/>
                <a:rect l="l" t="t" r="r" b="b"/>
                <a:pathLst>
                  <a:path w="3012" h="1248" extrusionOk="0">
                    <a:moveTo>
                      <a:pt x="2901" y="111"/>
                    </a:moveTo>
                    <a:lnTo>
                      <a:pt x="2901" y="1137"/>
                    </a:lnTo>
                    <a:lnTo>
                      <a:pt x="110" y="1137"/>
                    </a:lnTo>
                    <a:lnTo>
                      <a:pt x="110" y="111"/>
                    </a:lnTo>
                    <a:close/>
                    <a:moveTo>
                      <a:pt x="0" y="1"/>
                    </a:moveTo>
                    <a:lnTo>
                      <a:pt x="0" y="69"/>
                    </a:lnTo>
                    <a:lnTo>
                      <a:pt x="0" y="1247"/>
                    </a:lnTo>
                    <a:lnTo>
                      <a:pt x="3011" y="1247"/>
                    </a:lnTo>
                    <a:lnTo>
                      <a:pt x="301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46" name="Google Shape;2886;p62">
                <a:extLst>
                  <a:ext uri="{FF2B5EF4-FFF2-40B4-BE49-F238E27FC236}">
                    <a16:creationId xmlns:a16="http://schemas.microsoft.com/office/drawing/2014/main" id="{265C60B1-C29E-FBF5-589F-B21D689970D7}"/>
                  </a:ext>
                </a:extLst>
              </p:cNvPr>
              <p:cNvSpPr/>
              <p:nvPr/>
            </p:nvSpPr>
            <p:spPr>
              <a:xfrm flipH="1">
                <a:off x="1846789" y="4916868"/>
                <a:ext cx="553325" cy="213571"/>
              </a:xfrm>
              <a:custGeom>
                <a:avLst/>
                <a:gdLst/>
                <a:ahLst/>
                <a:cxnLst/>
                <a:rect l="l" t="t" r="r" b="b"/>
                <a:pathLst>
                  <a:path w="2881" h="1112" extrusionOk="0">
                    <a:moveTo>
                      <a:pt x="1" y="1"/>
                    </a:moveTo>
                    <a:lnTo>
                      <a:pt x="1" y="1111"/>
                    </a:lnTo>
                    <a:lnTo>
                      <a:pt x="2881" y="1111"/>
                    </a:lnTo>
                    <a:lnTo>
                      <a:pt x="288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 name="Google Shape;2887;p62">
                <a:extLst>
                  <a:ext uri="{FF2B5EF4-FFF2-40B4-BE49-F238E27FC236}">
                    <a16:creationId xmlns:a16="http://schemas.microsoft.com/office/drawing/2014/main" id="{0A67D5BF-5B38-6245-EFFC-B81745CF48E1}"/>
                  </a:ext>
                </a:extLst>
              </p:cNvPr>
              <p:cNvSpPr/>
              <p:nvPr/>
            </p:nvSpPr>
            <p:spPr>
              <a:xfrm flipH="1">
                <a:off x="1834690" y="4903808"/>
                <a:ext cx="578485" cy="239691"/>
              </a:xfrm>
              <a:custGeom>
                <a:avLst/>
                <a:gdLst/>
                <a:ahLst/>
                <a:cxnLst/>
                <a:rect l="l" t="t" r="r" b="b"/>
                <a:pathLst>
                  <a:path w="3012" h="1248" extrusionOk="0">
                    <a:moveTo>
                      <a:pt x="2902" y="111"/>
                    </a:moveTo>
                    <a:lnTo>
                      <a:pt x="2902"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48" name="Google Shape;2888;p62">
                <a:extLst>
                  <a:ext uri="{FF2B5EF4-FFF2-40B4-BE49-F238E27FC236}">
                    <a16:creationId xmlns:a16="http://schemas.microsoft.com/office/drawing/2014/main" id="{A6E5118B-F4DF-7ED3-3FF1-0C432FBA6ED8}"/>
                  </a:ext>
                </a:extLst>
              </p:cNvPr>
              <p:cNvSpPr/>
              <p:nvPr/>
            </p:nvSpPr>
            <p:spPr>
              <a:xfrm flipH="1">
                <a:off x="912214" y="2687022"/>
                <a:ext cx="671058" cy="675091"/>
              </a:xfrm>
              <a:custGeom>
                <a:avLst/>
                <a:gdLst/>
                <a:ahLst/>
                <a:cxnLst/>
                <a:rect l="l" t="t" r="r" b="b"/>
                <a:pathLst>
                  <a:path w="3494" h="3515" extrusionOk="0">
                    <a:moveTo>
                      <a:pt x="1749" y="1"/>
                    </a:moveTo>
                    <a:cubicBezTo>
                      <a:pt x="786" y="1"/>
                      <a:pt x="0" y="786"/>
                      <a:pt x="0" y="1750"/>
                    </a:cubicBezTo>
                    <a:cubicBezTo>
                      <a:pt x="0" y="2729"/>
                      <a:pt x="786" y="3515"/>
                      <a:pt x="1749" y="3515"/>
                    </a:cubicBezTo>
                    <a:cubicBezTo>
                      <a:pt x="2728" y="3515"/>
                      <a:pt x="3493" y="2729"/>
                      <a:pt x="3493" y="1750"/>
                    </a:cubicBezTo>
                    <a:cubicBezTo>
                      <a:pt x="3493" y="786"/>
                      <a:pt x="2728" y="1"/>
                      <a:pt x="174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9" name="Google Shape;2889;p62">
                <a:extLst>
                  <a:ext uri="{FF2B5EF4-FFF2-40B4-BE49-F238E27FC236}">
                    <a16:creationId xmlns:a16="http://schemas.microsoft.com/office/drawing/2014/main" id="{6E9146BA-E745-B180-4D15-C421909E01C3}"/>
                  </a:ext>
                </a:extLst>
              </p:cNvPr>
              <p:cNvSpPr/>
              <p:nvPr/>
            </p:nvSpPr>
            <p:spPr>
              <a:xfrm flipH="1">
                <a:off x="900306" y="2678955"/>
                <a:ext cx="695065" cy="691224"/>
              </a:xfrm>
              <a:custGeom>
                <a:avLst/>
                <a:gdLst/>
                <a:ahLst/>
                <a:cxnLst/>
                <a:rect l="l" t="t" r="r" b="b"/>
                <a:pathLst>
                  <a:path w="3619" h="3599" extrusionOk="0">
                    <a:moveTo>
                      <a:pt x="1812" y="111"/>
                    </a:moveTo>
                    <a:cubicBezTo>
                      <a:pt x="2750" y="111"/>
                      <a:pt x="3514" y="849"/>
                      <a:pt x="3514" y="1792"/>
                    </a:cubicBezTo>
                    <a:cubicBezTo>
                      <a:pt x="3514" y="2729"/>
                      <a:pt x="2750" y="3494"/>
                      <a:pt x="1812" y="3494"/>
                    </a:cubicBezTo>
                    <a:cubicBezTo>
                      <a:pt x="870" y="3494"/>
                      <a:pt x="131" y="2729"/>
                      <a:pt x="131" y="1792"/>
                    </a:cubicBezTo>
                    <a:cubicBezTo>
                      <a:pt x="131" y="849"/>
                      <a:pt x="870" y="111"/>
                      <a:pt x="1812" y="111"/>
                    </a:cubicBezTo>
                    <a:close/>
                    <a:moveTo>
                      <a:pt x="1812" y="1"/>
                    </a:moveTo>
                    <a:cubicBezTo>
                      <a:pt x="807" y="1"/>
                      <a:pt x="0" y="807"/>
                      <a:pt x="0" y="1792"/>
                    </a:cubicBezTo>
                    <a:cubicBezTo>
                      <a:pt x="0" y="2792"/>
                      <a:pt x="807" y="3599"/>
                      <a:pt x="1812" y="3599"/>
                    </a:cubicBezTo>
                    <a:cubicBezTo>
                      <a:pt x="2812" y="3599"/>
                      <a:pt x="3619" y="2792"/>
                      <a:pt x="3619" y="1792"/>
                    </a:cubicBezTo>
                    <a:cubicBezTo>
                      <a:pt x="3619" y="807"/>
                      <a:pt x="2812" y="1"/>
                      <a:pt x="1812"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50" name="Google Shape;2890;p62">
                <a:extLst>
                  <a:ext uri="{FF2B5EF4-FFF2-40B4-BE49-F238E27FC236}">
                    <a16:creationId xmlns:a16="http://schemas.microsoft.com/office/drawing/2014/main" id="{BB40875B-AC8F-CD11-444F-98B757481A4E}"/>
                  </a:ext>
                </a:extLst>
              </p:cNvPr>
              <p:cNvSpPr/>
              <p:nvPr/>
            </p:nvSpPr>
            <p:spPr>
              <a:xfrm flipH="1">
                <a:off x="937368" y="2855076"/>
                <a:ext cx="268884" cy="268692"/>
              </a:xfrm>
              <a:custGeom>
                <a:avLst/>
                <a:gdLst/>
                <a:ahLst/>
                <a:cxnLst/>
                <a:rect l="l" t="t" r="r" b="b"/>
                <a:pathLst>
                  <a:path w="1400" h="1399" extrusionOk="0">
                    <a:moveTo>
                      <a:pt x="703" y="0"/>
                    </a:moveTo>
                    <a:cubicBezTo>
                      <a:pt x="310" y="0"/>
                      <a:pt x="1" y="325"/>
                      <a:pt x="1" y="697"/>
                    </a:cubicBezTo>
                    <a:cubicBezTo>
                      <a:pt x="1" y="1089"/>
                      <a:pt x="310" y="1398"/>
                      <a:pt x="703" y="1398"/>
                    </a:cubicBezTo>
                    <a:cubicBezTo>
                      <a:pt x="1069" y="1398"/>
                      <a:pt x="1399" y="1089"/>
                      <a:pt x="1399" y="697"/>
                    </a:cubicBezTo>
                    <a:cubicBezTo>
                      <a:pt x="1399" y="325"/>
                      <a:pt x="1069" y="0"/>
                      <a:pt x="70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1" name="Google Shape;2891;p62">
                <a:extLst>
                  <a:ext uri="{FF2B5EF4-FFF2-40B4-BE49-F238E27FC236}">
                    <a16:creationId xmlns:a16="http://schemas.microsoft.com/office/drawing/2014/main" id="{08DB8067-A4B0-92EF-0F7E-3F4D548A6909}"/>
                  </a:ext>
                </a:extLst>
              </p:cNvPr>
              <p:cNvSpPr/>
              <p:nvPr/>
            </p:nvSpPr>
            <p:spPr>
              <a:xfrm flipH="1">
                <a:off x="929302" y="2847010"/>
                <a:ext cx="284825" cy="284825"/>
              </a:xfrm>
              <a:custGeom>
                <a:avLst/>
                <a:gdLst/>
                <a:ahLst/>
                <a:cxnLst/>
                <a:rect l="l" t="t" r="r" b="b"/>
                <a:pathLst>
                  <a:path w="1483" h="1483" extrusionOk="0">
                    <a:moveTo>
                      <a:pt x="744" y="105"/>
                    </a:moveTo>
                    <a:cubicBezTo>
                      <a:pt x="1089" y="105"/>
                      <a:pt x="1372" y="393"/>
                      <a:pt x="1372" y="739"/>
                    </a:cubicBezTo>
                    <a:cubicBezTo>
                      <a:pt x="1372" y="1090"/>
                      <a:pt x="1089" y="1372"/>
                      <a:pt x="744" y="1372"/>
                    </a:cubicBezTo>
                    <a:cubicBezTo>
                      <a:pt x="393" y="1372"/>
                      <a:pt x="110" y="1090"/>
                      <a:pt x="110" y="739"/>
                    </a:cubicBezTo>
                    <a:cubicBezTo>
                      <a:pt x="110" y="393"/>
                      <a:pt x="393" y="105"/>
                      <a:pt x="744" y="105"/>
                    </a:cubicBezTo>
                    <a:close/>
                    <a:moveTo>
                      <a:pt x="744" y="0"/>
                    </a:moveTo>
                    <a:cubicBezTo>
                      <a:pt x="325" y="0"/>
                      <a:pt x="0" y="325"/>
                      <a:pt x="0" y="739"/>
                    </a:cubicBezTo>
                    <a:cubicBezTo>
                      <a:pt x="0" y="1152"/>
                      <a:pt x="325" y="1482"/>
                      <a:pt x="744" y="1482"/>
                    </a:cubicBezTo>
                    <a:cubicBezTo>
                      <a:pt x="1157" y="1482"/>
                      <a:pt x="1482" y="1152"/>
                      <a:pt x="1482" y="739"/>
                    </a:cubicBezTo>
                    <a:cubicBezTo>
                      <a:pt x="1482" y="325"/>
                      <a:pt x="1157" y="0"/>
                      <a:pt x="74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52" name="Google Shape;2892;p62">
                <a:extLst>
                  <a:ext uri="{FF2B5EF4-FFF2-40B4-BE49-F238E27FC236}">
                    <a16:creationId xmlns:a16="http://schemas.microsoft.com/office/drawing/2014/main" id="{B5DA1E57-1F3D-2792-9916-EEA836FA1592}"/>
                  </a:ext>
                </a:extLst>
              </p:cNvPr>
              <p:cNvSpPr/>
              <p:nvPr/>
            </p:nvSpPr>
            <p:spPr>
              <a:xfrm flipH="1">
                <a:off x="1314585" y="3079982"/>
                <a:ext cx="692184" cy="579829"/>
              </a:xfrm>
              <a:custGeom>
                <a:avLst/>
                <a:gdLst/>
                <a:ahLst/>
                <a:cxnLst/>
                <a:rect l="l" t="t" r="r" b="b"/>
                <a:pathLst>
                  <a:path w="3604" h="3019" extrusionOk="0">
                    <a:moveTo>
                      <a:pt x="2939" y="1"/>
                    </a:moveTo>
                    <a:cubicBezTo>
                      <a:pt x="2927" y="1"/>
                      <a:pt x="2916" y="3"/>
                      <a:pt x="2907" y="8"/>
                    </a:cubicBezTo>
                    <a:lnTo>
                      <a:pt x="0" y="2144"/>
                    </a:lnTo>
                    <a:lnTo>
                      <a:pt x="613" y="3019"/>
                    </a:lnTo>
                    <a:lnTo>
                      <a:pt x="3514" y="903"/>
                    </a:lnTo>
                    <a:cubicBezTo>
                      <a:pt x="3603" y="835"/>
                      <a:pt x="3535" y="594"/>
                      <a:pt x="3362" y="358"/>
                    </a:cubicBezTo>
                    <a:cubicBezTo>
                      <a:pt x="3209" y="144"/>
                      <a:pt x="3035" y="1"/>
                      <a:pt x="293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3" name="Google Shape;2893;p62">
                <a:extLst>
                  <a:ext uri="{FF2B5EF4-FFF2-40B4-BE49-F238E27FC236}">
                    <a16:creationId xmlns:a16="http://schemas.microsoft.com/office/drawing/2014/main" id="{1480515B-B7B4-B2A4-EC8E-38927F3F6D05}"/>
                  </a:ext>
                </a:extLst>
              </p:cNvPr>
              <p:cNvSpPr/>
              <p:nvPr/>
            </p:nvSpPr>
            <p:spPr>
              <a:xfrm flipH="1">
                <a:off x="1310552" y="3069418"/>
                <a:ext cx="708317" cy="607486"/>
              </a:xfrm>
              <a:custGeom>
                <a:avLst/>
                <a:gdLst/>
                <a:ahLst/>
                <a:cxnLst/>
                <a:rect l="l" t="t" r="r" b="b"/>
                <a:pathLst>
                  <a:path w="3688" h="3163" extrusionOk="0">
                    <a:moveTo>
                      <a:pt x="3012" y="104"/>
                    </a:moveTo>
                    <a:lnTo>
                      <a:pt x="3033" y="125"/>
                    </a:lnTo>
                    <a:cubicBezTo>
                      <a:pt x="3054" y="125"/>
                      <a:pt x="3101" y="152"/>
                      <a:pt x="3143" y="172"/>
                    </a:cubicBezTo>
                    <a:cubicBezTo>
                      <a:pt x="3205" y="235"/>
                      <a:pt x="3295" y="324"/>
                      <a:pt x="3384" y="434"/>
                    </a:cubicBezTo>
                    <a:cubicBezTo>
                      <a:pt x="3467" y="565"/>
                      <a:pt x="3514" y="675"/>
                      <a:pt x="3556" y="759"/>
                    </a:cubicBezTo>
                    <a:lnTo>
                      <a:pt x="3556" y="869"/>
                    </a:lnTo>
                    <a:lnTo>
                      <a:pt x="3556" y="911"/>
                    </a:lnTo>
                    <a:lnTo>
                      <a:pt x="697" y="3006"/>
                    </a:lnTo>
                    <a:lnTo>
                      <a:pt x="152" y="2199"/>
                    </a:lnTo>
                    <a:lnTo>
                      <a:pt x="3012" y="104"/>
                    </a:lnTo>
                    <a:close/>
                    <a:moveTo>
                      <a:pt x="3011" y="1"/>
                    </a:moveTo>
                    <a:cubicBezTo>
                      <a:pt x="2989" y="1"/>
                      <a:pt x="2967" y="8"/>
                      <a:pt x="2944" y="21"/>
                    </a:cubicBezTo>
                    <a:lnTo>
                      <a:pt x="0" y="2178"/>
                    </a:lnTo>
                    <a:lnTo>
                      <a:pt x="676" y="3163"/>
                    </a:lnTo>
                    <a:lnTo>
                      <a:pt x="3624" y="1000"/>
                    </a:lnTo>
                    <a:cubicBezTo>
                      <a:pt x="3666" y="979"/>
                      <a:pt x="3666" y="937"/>
                      <a:pt x="3666" y="890"/>
                    </a:cubicBezTo>
                    <a:cubicBezTo>
                      <a:pt x="3687" y="848"/>
                      <a:pt x="3666" y="780"/>
                      <a:pt x="3666" y="738"/>
                    </a:cubicBezTo>
                    <a:cubicBezTo>
                      <a:pt x="3624" y="628"/>
                      <a:pt x="3556" y="497"/>
                      <a:pt x="3467" y="366"/>
                    </a:cubicBezTo>
                    <a:cubicBezTo>
                      <a:pt x="3384" y="256"/>
                      <a:pt x="3295" y="152"/>
                      <a:pt x="3205" y="83"/>
                    </a:cubicBezTo>
                    <a:cubicBezTo>
                      <a:pt x="3164" y="42"/>
                      <a:pt x="3122" y="21"/>
                      <a:pt x="3075" y="21"/>
                    </a:cubicBezTo>
                    <a:cubicBezTo>
                      <a:pt x="3054" y="8"/>
                      <a:pt x="3033" y="1"/>
                      <a:pt x="3011"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54" name="Google Shape;2894;p62">
                <a:extLst>
                  <a:ext uri="{FF2B5EF4-FFF2-40B4-BE49-F238E27FC236}">
                    <a16:creationId xmlns:a16="http://schemas.microsoft.com/office/drawing/2014/main" id="{99E7F537-AAF3-EA0E-7981-B161AF762E02}"/>
                  </a:ext>
                </a:extLst>
              </p:cNvPr>
              <p:cNvSpPr/>
              <p:nvPr/>
            </p:nvSpPr>
            <p:spPr>
              <a:xfrm flipH="1">
                <a:off x="2069005" y="2599633"/>
                <a:ext cx="503005" cy="540265"/>
              </a:xfrm>
              <a:custGeom>
                <a:avLst/>
                <a:gdLst/>
                <a:ahLst/>
                <a:cxnLst/>
                <a:rect l="l" t="t" r="r" b="b"/>
                <a:pathLst>
                  <a:path w="2619" h="2813" extrusionOk="0">
                    <a:moveTo>
                      <a:pt x="1288" y="0"/>
                    </a:moveTo>
                    <a:cubicBezTo>
                      <a:pt x="1179" y="0"/>
                      <a:pt x="1089" y="21"/>
                      <a:pt x="980" y="63"/>
                    </a:cubicBezTo>
                    <a:lnTo>
                      <a:pt x="0" y="456"/>
                    </a:lnTo>
                    <a:lnTo>
                      <a:pt x="152" y="869"/>
                    </a:lnTo>
                    <a:lnTo>
                      <a:pt x="676" y="655"/>
                    </a:lnTo>
                    <a:lnTo>
                      <a:pt x="697" y="655"/>
                    </a:lnTo>
                    <a:cubicBezTo>
                      <a:pt x="697" y="676"/>
                      <a:pt x="718" y="676"/>
                      <a:pt x="718" y="676"/>
                    </a:cubicBezTo>
                    <a:cubicBezTo>
                      <a:pt x="744" y="697"/>
                      <a:pt x="765" y="697"/>
                      <a:pt x="786" y="717"/>
                    </a:cubicBezTo>
                    <a:cubicBezTo>
                      <a:pt x="807" y="738"/>
                      <a:pt x="828" y="738"/>
                      <a:pt x="849" y="765"/>
                    </a:cubicBezTo>
                    <a:cubicBezTo>
                      <a:pt x="875" y="786"/>
                      <a:pt x="896" y="786"/>
                      <a:pt x="896" y="807"/>
                    </a:cubicBezTo>
                    <a:cubicBezTo>
                      <a:pt x="917" y="827"/>
                      <a:pt x="938" y="848"/>
                      <a:pt x="959" y="869"/>
                    </a:cubicBezTo>
                    <a:cubicBezTo>
                      <a:pt x="980" y="896"/>
                      <a:pt x="980" y="896"/>
                      <a:pt x="1006" y="916"/>
                    </a:cubicBezTo>
                    <a:cubicBezTo>
                      <a:pt x="1027" y="937"/>
                      <a:pt x="1048" y="958"/>
                      <a:pt x="1048" y="979"/>
                    </a:cubicBezTo>
                    <a:cubicBezTo>
                      <a:pt x="1069" y="1000"/>
                      <a:pt x="1089" y="1026"/>
                      <a:pt x="1110" y="1047"/>
                    </a:cubicBezTo>
                    <a:cubicBezTo>
                      <a:pt x="1110" y="1068"/>
                      <a:pt x="1137" y="1089"/>
                      <a:pt x="1137" y="1110"/>
                    </a:cubicBezTo>
                    <a:cubicBezTo>
                      <a:pt x="1158" y="1131"/>
                      <a:pt x="1179" y="1157"/>
                      <a:pt x="1179" y="1178"/>
                    </a:cubicBezTo>
                    <a:cubicBezTo>
                      <a:pt x="1199" y="1199"/>
                      <a:pt x="1199" y="1220"/>
                      <a:pt x="1220" y="1241"/>
                    </a:cubicBezTo>
                    <a:cubicBezTo>
                      <a:pt x="1220" y="1288"/>
                      <a:pt x="1241" y="1309"/>
                      <a:pt x="1241" y="1330"/>
                    </a:cubicBezTo>
                    <a:cubicBezTo>
                      <a:pt x="1268" y="1330"/>
                      <a:pt x="1268" y="1351"/>
                      <a:pt x="1268" y="1351"/>
                    </a:cubicBezTo>
                    <a:lnTo>
                      <a:pt x="1268" y="1372"/>
                    </a:lnTo>
                    <a:lnTo>
                      <a:pt x="503" y="1723"/>
                    </a:lnTo>
                    <a:lnTo>
                      <a:pt x="938" y="2812"/>
                    </a:lnTo>
                    <a:lnTo>
                      <a:pt x="1922" y="2419"/>
                    </a:lnTo>
                    <a:cubicBezTo>
                      <a:pt x="2420" y="2226"/>
                      <a:pt x="2619" y="1550"/>
                      <a:pt x="2357" y="896"/>
                    </a:cubicBezTo>
                    <a:cubicBezTo>
                      <a:pt x="2158" y="372"/>
                      <a:pt x="1723" y="21"/>
                      <a:pt x="128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 name="Google Shape;2895;p62">
                <a:extLst>
                  <a:ext uri="{FF2B5EF4-FFF2-40B4-BE49-F238E27FC236}">
                    <a16:creationId xmlns:a16="http://schemas.microsoft.com/office/drawing/2014/main" id="{A4A539A0-966B-3522-9B15-D04BF517C88E}"/>
                  </a:ext>
                </a:extLst>
              </p:cNvPr>
              <p:cNvSpPr/>
              <p:nvPr/>
            </p:nvSpPr>
            <p:spPr>
              <a:xfrm flipH="1">
                <a:off x="2082065" y="2590414"/>
                <a:ext cx="507038" cy="566577"/>
              </a:xfrm>
              <a:custGeom>
                <a:avLst/>
                <a:gdLst/>
                <a:ahLst/>
                <a:cxnLst/>
                <a:rect l="l" t="t" r="r" b="b"/>
                <a:pathLst>
                  <a:path w="2640" h="2950" extrusionOk="0">
                    <a:moveTo>
                      <a:pt x="1377" y="111"/>
                    </a:moveTo>
                    <a:cubicBezTo>
                      <a:pt x="1770" y="111"/>
                      <a:pt x="2184" y="462"/>
                      <a:pt x="2378" y="964"/>
                    </a:cubicBezTo>
                    <a:cubicBezTo>
                      <a:pt x="2509" y="1268"/>
                      <a:pt x="2535" y="1598"/>
                      <a:pt x="2467" y="1860"/>
                    </a:cubicBezTo>
                    <a:cubicBezTo>
                      <a:pt x="2378" y="2122"/>
                      <a:pt x="2226" y="2337"/>
                      <a:pt x="1985" y="2426"/>
                    </a:cubicBezTo>
                    <a:lnTo>
                      <a:pt x="1048" y="2797"/>
                    </a:lnTo>
                    <a:lnTo>
                      <a:pt x="655" y="1792"/>
                    </a:lnTo>
                    <a:lnTo>
                      <a:pt x="1398" y="1467"/>
                    </a:lnTo>
                    <a:lnTo>
                      <a:pt x="1419" y="1399"/>
                    </a:lnTo>
                    <a:lnTo>
                      <a:pt x="1398" y="1378"/>
                    </a:lnTo>
                    <a:lnTo>
                      <a:pt x="1398" y="1357"/>
                    </a:lnTo>
                    <a:cubicBezTo>
                      <a:pt x="1377" y="1336"/>
                      <a:pt x="1377" y="1289"/>
                      <a:pt x="1357" y="1268"/>
                    </a:cubicBezTo>
                    <a:cubicBezTo>
                      <a:pt x="1357" y="1247"/>
                      <a:pt x="1330" y="1226"/>
                      <a:pt x="1330" y="1205"/>
                    </a:cubicBezTo>
                    <a:cubicBezTo>
                      <a:pt x="1309" y="1179"/>
                      <a:pt x="1288" y="1158"/>
                      <a:pt x="1288" y="1137"/>
                    </a:cubicBezTo>
                    <a:cubicBezTo>
                      <a:pt x="1268" y="1116"/>
                      <a:pt x="1247" y="1074"/>
                      <a:pt x="1247" y="1048"/>
                    </a:cubicBezTo>
                    <a:cubicBezTo>
                      <a:pt x="1226" y="1027"/>
                      <a:pt x="1199" y="1006"/>
                      <a:pt x="1199" y="985"/>
                    </a:cubicBezTo>
                    <a:cubicBezTo>
                      <a:pt x="1178" y="964"/>
                      <a:pt x="1158" y="944"/>
                      <a:pt x="1137" y="944"/>
                    </a:cubicBezTo>
                    <a:cubicBezTo>
                      <a:pt x="1116" y="917"/>
                      <a:pt x="1116" y="896"/>
                      <a:pt x="1095" y="875"/>
                    </a:cubicBezTo>
                    <a:lnTo>
                      <a:pt x="1027" y="813"/>
                    </a:lnTo>
                    <a:cubicBezTo>
                      <a:pt x="1006" y="813"/>
                      <a:pt x="985" y="786"/>
                      <a:pt x="964" y="765"/>
                    </a:cubicBezTo>
                    <a:cubicBezTo>
                      <a:pt x="964" y="745"/>
                      <a:pt x="938" y="745"/>
                      <a:pt x="917" y="724"/>
                    </a:cubicBezTo>
                    <a:cubicBezTo>
                      <a:pt x="896" y="703"/>
                      <a:pt x="875" y="703"/>
                      <a:pt x="854" y="682"/>
                    </a:cubicBezTo>
                    <a:cubicBezTo>
                      <a:pt x="833" y="682"/>
                      <a:pt x="807" y="656"/>
                      <a:pt x="807" y="656"/>
                    </a:cubicBezTo>
                    <a:lnTo>
                      <a:pt x="765" y="635"/>
                    </a:lnTo>
                    <a:lnTo>
                      <a:pt x="283" y="834"/>
                    </a:lnTo>
                    <a:lnTo>
                      <a:pt x="152" y="525"/>
                    </a:lnTo>
                    <a:lnTo>
                      <a:pt x="1095" y="158"/>
                    </a:lnTo>
                    <a:cubicBezTo>
                      <a:pt x="1178" y="132"/>
                      <a:pt x="1268" y="111"/>
                      <a:pt x="1377" y="111"/>
                    </a:cubicBezTo>
                    <a:close/>
                    <a:moveTo>
                      <a:pt x="1377" y="1"/>
                    </a:moveTo>
                    <a:cubicBezTo>
                      <a:pt x="1268" y="1"/>
                      <a:pt x="1158" y="1"/>
                      <a:pt x="1048" y="48"/>
                    </a:cubicBezTo>
                    <a:lnTo>
                      <a:pt x="0" y="462"/>
                    </a:lnTo>
                    <a:lnTo>
                      <a:pt x="220" y="985"/>
                    </a:lnTo>
                    <a:lnTo>
                      <a:pt x="765" y="765"/>
                    </a:lnTo>
                    <a:lnTo>
                      <a:pt x="786" y="765"/>
                    </a:lnTo>
                    <a:cubicBezTo>
                      <a:pt x="807" y="786"/>
                      <a:pt x="833" y="813"/>
                      <a:pt x="854" y="813"/>
                    </a:cubicBezTo>
                    <a:cubicBezTo>
                      <a:pt x="854" y="834"/>
                      <a:pt x="875" y="834"/>
                      <a:pt x="896" y="855"/>
                    </a:cubicBezTo>
                    <a:cubicBezTo>
                      <a:pt x="917" y="875"/>
                      <a:pt x="938" y="875"/>
                      <a:pt x="964" y="896"/>
                    </a:cubicBezTo>
                    <a:cubicBezTo>
                      <a:pt x="964" y="917"/>
                      <a:pt x="985" y="944"/>
                      <a:pt x="1006" y="944"/>
                    </a:cubicBezTo>
                    <a:cubicBezTo>
                      <a:pt x="1027" y="964"/>
                      <a:pt x="1048" y="985"/>
                      <a:pt x="1048" y="1006"/>
                    </a:cubicBezTo>
                    <a:cubicBezTo>
                      <a:pt x="1069" y="1027"/>
                      <a:pt x="1095" y="1048"/>
                      <a:pt x="1095" y="1074"/>
                    </a:cubicBezTo>
                    <a:cubicBezTo>
                      <a:pt x="1116" y="1074"/>
                      <a:pt x="1137" y="1095"/>
                      <a:pt x="1137" y="1116"/>
                    </a:cubicBezTo>
                    <a:cubicBezTo>
                      <a:pt x="1158" y="1137"/>
                      <a:pt x="1178" y="1158"/>
                      <a:pt x="1178" y="1179"/>
                    </a:cubicBezTo>
                    <a:cubicBezTo>
                      <a:pt x="1199" y="1205"/>
                      <a:pt x="1199" y="1226"/>
                      <a:pt x="1226" y="1247"/>
                    </a:cubicBezTo>
                    <a:cubicBezTo>
                      <a:pt x="1247" y="1268"/>
                      <a:pt x="1247" y="1289"/>
                      <a:pt x="1268" y="1336"/>
                    </a:cubicBezTo>
                    <a:cubicBezTo>
                      <a:pt x="1268" y="1336"/>
                      <a:pt x="1268" y="1357"/>
                      <a:pt x="1288" y="1378"/>
                    </a:cubicBezTo>
                    <a:lnTo>
                      <a:pt x="503" y="1750"/>
                    </a:lnTo>
                    <a:lnTo>
                      <a:pt x="985" y="2949"/>
                    </a:lnTo>
                    <a:lnTo>
                      <a:pt x="2032" y="2536"/>
                    </a:lnTo>
                    <a:cubicBezTo>
                      <a:pt x="2315" y="2426"/>
                      <a:pt x="2488" y="2185"/>
                      <a:pt x="2577" y="1902"/>
                    </a:cubicBezTo>
                    <a:cubicBezTo>
                      <a:pt x="2640" y="1598"/>
                      <a:pt x="2619" y="1247"/>
                      <a:pt x="2488" y="917"/>
                    </a:cubicBezTo>
                    <a:cubicBezTo>
                      <a:pt x="2294" y="373"/>
                      <a:pt x="1833" y="1"/>
                      <a:pt x="137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56" name="Google Shape;2896;p62">
                <a:extLst>
                  <a:ext uri="{FF2B5EF4-FFF2-40B4-BE49-F238E27FC236}">
                    <a16:creationId xmlns:a16="http://schemas.microsoft.com/office/drawing/2014/main" id="{C256C84B-5872-2E1E-37DF-A317CE0EDB47}"/>
                  </a:ext>
                </a:extLst>
              </p:cNvPr>
              <p:cNvSpPr/>
              <p:nvPr/>
            </p:nvSpPr>
            <p:spPr>
              <a:xfrm flipH="1">
                <a:off x="2521500" y="2674922"/>
                <a:ext cx="143085" cy="130025"/>
              </a:xfrm>
              <a:custGeom>
                <a:avLst/>
                <a:gdLst/>
                <a:ahLst/>
                <a:cxnLst/>
                <a:rect l="l" t="t" r="r" b="b"/>
                <a:pathLst>
                  <a:path w="745" h="677" extrusionOk="0">
                    <a:moveTo>
                      <a:pt x="723" y="1"/>
                    </a:moveTo>
                    <a:cubicBezTo>
                      <a:pt x="634" y="22"/>
                      <a:pt x="545" y="22"/>
                      <a:pt x="482" y="64"/>
                    </a:cubicBezTo>
                    <a:cubicBezTo>
                      <a:pt x="262" y="153"/>
                      <a:pt x="89" y="325"/>
                      <a:pt x="0" y="587"/>
                    </a:cubicBezTo>
                    <a:lnTo>
                      <a:pt x="110" y="676"/>
                    </a:lnTo>
                    <a:cubicBezTo>
                      <a:pt x="199" y="435"/>
                      <a:pt x="351" y="284"/>
                      <a:pt x="524" y="195"/>
                    </a:cubicBezTo>
                    <a:cubicBezTo>
                      <a:pt x="592" y="174"/>
                      <a:pt x="655" y="174"/>
                      <a:pt x="744" y="153"/>
                    </a:cubicBezTo>
                    <a:lnTo>
                      <a:pt x="723" y="1"/>
                    </a:lnTo>
                    <a:close/>
                  </a:path>
                </a:pathLst>
              </a:custGeom>
              <a:solidFill>
                <a:srgbClr val="C7E6EE"/>
              </a:solidFill>
              <a:ln>
                <a:noFill/>
              </a:ln>
            </p:spPr>
            <p:txBody>
              <a:bodyPr spcFirstLastPara="1" wrap="square" lIns="121900" tIns="121900" rIns="121900" bIns="121900" anchor="ctr" anchorCtr="0">
                <a:noAutofit/>
              </a:bodyPr>
              <a:lstStyle/>
              <a:p>
                <a:endParaRPr sz="2400"/>
              </a:p>
            </p:txBody>
          </p:sp>
          <p:sp>
            <p:nvSpPr>
              <p:cNvPr id="57" name="Google Shape;2897;p62">
                <a:extLst>
                  <a:ext uri="{FF2B5EF4-FFF2-40B4-BE49-F238E27FC236}">
                    <a16:creationId xmlns:a16="http://schemas.microsoft.com/office/drawing/2014/main" id="{1961E7EC-5F99-2A7B-7CA2-857878A05973}"/>
                  </a:ext>
                </a:extLst>
              </p:cNvPr>
              <p:cNvSpPr/>
              <p:nvPr/>
            </p:nvSpPr>
            <p:spPr>
              <a:xfrm flipH="1">
                <a:off x="2509592" y="2665895"/>
                <a:ext cx="167092" cy="151151"/>
              </a:xfrm>
              <a:custGeom>
                <a:avLst/>
                <a:gdLst/>
                <a:ahLst/>
                <a:cxnLst/>
                <a:rect l="l" t="t" r="r" b="b"/>
                <a:pathLst>
                  <a:path w="870" h="787" extrusionOk="0">
                    <a:moveTo>
                      <a:pt x="718" y="132"/>
                    </a:moveTo>
                    <a:lnTo>
                      <a:pt x="739" y="158"/>
                    </a:lnTo>
                    <a:cubicBezTo>
                      <a:pt x="676" y="179"/>
                      <a:pt x="634" y="179"/>
                      <a:pt x="566" y="200"/>
                    </a:cubicBezTo>
                    <a:cubicBezTo>
                      <a:pt x="393" y="263"/>
                      <a:pt x="262" y="441"/>
                      <a:pt x="173" y="634"/>
                    </a:cubicBezTo>
                    <a:lnTo>
                      <a:pt x="152" y="634"/>
                    </a:lnTo>
                    <a:cubicBezTo>
                      <a:pt x="241" y="393"/>
                      <a:pt x="372" y="242"/>
                      <a:pt x="566" y="158"/>
                    </a:cubicBezTo>
                    <a:cubicBezTo>
                      <a:pt x="608" y="132"/>
                      <a:pt x="676" y="132"/>
                      <a:pt x="718" y="132"/>
                    </a:cubicBezTo>
                    <a:close/>
                    <a:moveTo>
                      <a:pt x="765" y="1"/>
                    </a:moveTo>
                    <a:cubicBezTo>
                      <a:pt x="676" y="1"/>
                      <a:pt x="587" y="27"/>
                      <a:pt x="524" y="48"/>
                    </a:cubicBezTo>
                    <a:cubicBezTo>
                      <a:pt x="283" y="158"/>
                      <a:pt x="111" y="352"/>
                      <a:pt x="1" y="613"/>
                    </a:cubicBezTo>
                    <a:lnTo>
                      <a:pt x="1" y="655"/>
                    </a:lnTo>
                    <a:lnTo>
                      <a:pt x="215" y="786"/>
                    </a:lnTo>
                    <a:lnTo>
                      <a:pt x="241" y="723"/>
                    </a:lnTo>
                    <a:cubicBezTo>
                      <a:pt x="304" y="524"/>
                      <a:pt x="435" y="372"/>
                      <a:pt x="608" y="310"/>
                    </a:cubicBezTo>
                    <a:cubicBezTo>
                      <a:pt x="676" y="289"/>
                      <a:pt x="739" y="263"/>
                      <a:pt x="807" y="263"/>
                    </a:cubicBezTo>
                    <a:lnTo>
                      <a:pt x="870" y="263"/>
                    </a:lnTo>
                    <a:lnTo>
                      <a:pt x="849" y="200"/>
                    </a:lnTo>
                    <a:lnTo>
                      <a:pt x="828"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58" name="Google Shape;2898;p62">
                <a:extLst>
                  <a:ext uri="{FF2B5EF4-FFF2-40B4-BE49-F238E27FC236}">
                    <a16:creationId xmlns:a16="http://schemas.microsoft.com/office/drawing/2014/main" id="{4DE0D165-784E-AE87-B4DA-3C7672A1AC37}"/>
                  </a:ext>
                </a:extLst>
              </p:cNvPr>
              <p:cNvSpPr/>
              <p:nvPr/>
            </p:nvSpPr>
            <p:spPr>
              <a:xfrm flipH="1">
                <a:off x="2291220" y="2704115"/>
                <a:ext cx="352238" cy="418883"/>
              </a:xfrm>
              <a:custGeom>
                <a:avLst/>
                <a:gdLst/>
                <a:ahLst/>
                <a:cxnLst/>
                <a:rect l="l" t="t" r="r" b="b"/>
                <a:pathLst>
                  <a:path w="1834" h="2181" extrusionOk="0">
                    <a:moveTo>
                      <a:pt x="655" y="1"/>
                    </a:moveTo>
                    <a:cubicBezTo>
                      <a:pt x="566" y="1"/>
                      <a:pt x="503" y="22"/>
                      <a:pt x="414" y="43"/>
                    </a:cubicBezTo>
                    <a:cubicBezTo>
                      <a:pt x="241" y="132"/>
                      <a:pt x="89" y="283"/>
                      <a:pt x="0" y="524"/>
                    </a:cubicBezTo>
                    <a:lnTo>
                      <a:pt x="21" y="524"/>
                    </a:lnTo>
                    <a:lnTo>
                      <a:pt x="1048" y="111"/>
                    </a:lnTo>
                    <a:lnTo>
                      <a:pt x="1069" y="111"/>
                    </a:lnTo>
                    <a:cubicBezTo>
                      <a:pt x="938" y="43"/>
                      <a:pt x="786" y="1"/>
                      <a:pt x="655" y="1"/>
                    </a:cubicBezTo>
                    <a:close/>
                    <a:moveTo>
                      <a:pt x="1640" y="807"/>
                    </a:moveTo>
                    <a:lnTo>
                      <a:pt x="1640" y="828"/>
                    </a:lnTo>
                    <a:lnTo>
                      <a:pt x="110" y="1530"/>
                    </a:lnTo>
                    <a:cubicBezTo>
                      <a:pt x="305" y="1932"/>
                      <a:pt x="671" y="2180"/>
                      <a:pt x="1012" y="2180"/>
                    </a:cubicBezTo>
                    <a:cubicBezTo>
                      <a:pt x="1092" y="2180"/>
                      <a:pt x="1172" y="2166"/>
                      <a:pt x="1247" y="2137"/>
                    </a:cubicBezTo>
                    <a:cubicBezTo>
                      <a:pt x="1681" y="1965"/>
                      <a:pt x="1833" y="1373"/>
                      <a:pt x="1640" y="807"/>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9" name="Google Shape;2899;p62">
                <a:extLst>
                  <a:ext uri="{FF2B5EF4-FFF2-40B4-BE49-F238E27FC236}">
                    <a16:creationId xmlns:a16="http://schemas.microsoft.com/office/drawing/2014/main" id="{C87ADE72-02F6-7227-10C9-F69BB75EE6E2}"/>
                  </a:ext>
                </a:extLst>
              </p:cNvPr>
              <p:cNvSpPr/>
              <p:nvPr/>
            </p:nvSpPr>
            <p:spPr>
              <a:xfrm flipH="1">
                <a:off x="2295253" y="2696049"/>
                <a:ext cx="360305" cy="437513"/>
              </a:xfrm>
              <a:custGeom>
                <a:avLst/>
                <a:gdLst/>
                <a:ahLst/>
                <a:cxnLst/>
                <a:rect l="l" t="t" r="r" b="b"/>
                <a:pathLst>
                  <a:path w="1876" h="2278" extrusionOk="0">
                    <a:moveTo>
                      <a:pt x="718" y="106"/>
                    </a:moveTo>
                    <a:cubicBezTo>
                      <a:pt x="786" y="106"/>
                      <a:pt x="870" y="132"/>
                      <a:pt x="938" y="153"/>
                    </a:cubicBezTo>
                    <a:lnTo>
                      <a:pt x="236" y="435"/>
                    </a:lnTo>
                    <a:cubicBezTo>
                      <a:pt x="325" y="325"/>
                      <a:pt x="393" y="195"/>
                      <a:pt x="498" y="153"/>
                    </a:cubicBezTo>
                    <a:cubicBezTo>
                      <a:pt x="566" y="132"/>
                      <a:pt x="655" y="106"/>
                      <a:pt x="718" y="106"/>
                    </a:cubicBezTo>
                    <a:close/>
                    <a:moveTo>
                      <a:pt x="718" y="1"/>
                    </a:moveTo>
                    <a:cubicBezTo>
                      <a:pt x="629" y="1"/>
                      <a:pt x="545" y="1"/>
                      <a:pt x="456" y="43"/>
                    </a:cubicBezTo>
                    <a:cubicBezTo>
                      <a:pt x="262" y="132"/>
                      <a:pt x="105" y="305"/>
                      <a:pt x="21" y="545"/>
                    </a:cubicBezTo>
                    <a:lnTo>
                      <a:pt x="1" y="587"/>
                    </a:lnTo>
                    <a:lnTo>
                      <a:pt x="84" y="629"/>
                    </a:lnTo>
                    <a:lnTo>
                      <a:pt x="1111" y="215"/>
                    </a:lnTo>
                    <a:lnTo>
                      <a:pt x="1153" y="106"/>
                    </a:lnTo>
                    <a:lnTo>
                      <a:pt x="1132" y="106"/>
                    </a:lnTo>
                    <a:lnTo>
                      <a:pt x="1111" y="85"/>
                    </a:lnTo>
                    <a:lnTo>
                      <a:pt x="1090" y="85"/>
                    </a:lnTo>
                    <a:cubicBezTo>
                      <a:pt x="980" y="43"/>
                      <a:pt x="849" y="1"/>
                      <a:pt x="718" y="1"/>
                    </a:cubicBezTo>
                    <a:close/>
                    <a:moveTo>
                      <a:pt x="1655" y="959"/>
                    </a:moveTo>
                    <a:cubicBezTo>
                      <a:pt x="1723" y="1200"/>
                      <a:pt x="1744" y="1441"/>
                      <a:pt x="1676" y="1656"/>
                    </a:cubicBezTo>
                    <a:cubicBezTo>
                      <a:pt x="1614" y="1876"/>
                      <a:pt x="1483" y="2048"/>
                      <a:pt x="1284" y="2116"/>
                    </a:cubicBezTo>
                    <a:cubicBezTo>
                      <a:pt x="1213" y="2147"/>
                      <a:pt x="1139" y="2162"/>
                      <a:pt x="1063" y="2162"/>
                    </a:cubicBezTo>
                    <a:cubicBezTo>
                      <a:pt x="767" y="2162"/>
                      <a:pt x="450" y="1939"/>
                      <a:pt x="262" y="1593"/>
                    </a:cubicBezTo>
                    <a:lnTo>
                      <a:pt x="1655" y="959"/>
                    </a:lnTo>
                    <a:close/>
                    <a:moveTo>
                      <a:pt x="1634" y="828"/>
                    </a:moveTo>
                    <a:lnTo>
                      <a:pt x="131" y="1525"/>
                    </a:lnTo>
                    <a:lnTo>
                      <a:pt x="84" y="1546"/>
                    </a:lnTo>
                    <a:lnTo>
                      <a:pt x="105" y="1593"/>
                    </a:lnTo>
                    <a:cubicBezTo>
                      <a:pt x="315" y="2012"/>
                      <a:pt x="693" y="2277"/>
                      <a:pt x="1061" y="2277"/>
                    </a:cubicBezTo>
                    <a:cubicBezTo>
                      <a:pt x="1152" y="2277"/>
                      <a:pt x="1243" y="2261"/>
                      <a:pt x="1331" y="2226"/>
                    </a:cubicBezTo>
                    <a:cubicBezTo>
                      <a:pt x="1572" y="2137"/>
                      <a:pt x="1723" y="1938"/>
                      <a:pt x="1786" y="1677"/>
                    </a:cubicBezTo>
                    <a:cubicBezTo>
                      <a:pt x="1875" y="1441"/>
                      <a:pt x="1854" y="1153"/>
                      <a:pt x="1744" y="870"/>
                    </a:cubicBezTo>
                    <a:lnTo>
                      <a:pt x="1765" y="849"/>
                    </a:lnTo>
                    <a:lnTo>
                      <a:pt x="1744" y="828"/>
                    </a:lnTo>
                    <a:lnTo>
                      <a:pt x="1655" y="870"/>
                    </a:lnTo>
                    <a:lnTo>
                      <a:pt x="1634" y="849"/>
                    </a:lnTo>
                    <a:lnTo>
                      <a:pt x="1634" y="828"/>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60" name="Google Shape;2900;p62">
                <a:extLst>
                  <a:ext uri="{FF2B5EF4-FFF2-40B4-BE49-F238E27FC236}">
                    <a16:creationId xmlns:a16="http://schemas.microsoft.com/office/drawing/2014/main" id="{51F4B4A2-FA83-DDDC-2FBB-30CD43F0F7B0}"/>
                  </a:ext>
                </a:extLst>
              </p:cNvPr>
              <p:cNvSpPr/>
              <p:nvPr/>
            </p:nvSpPr>
            <p:spPr>
              <a:xfrm flipH="1">
                <a:off x="1850629" y="2934206"/>
                <a:ext cx="448844" cy="742120"/>
              </a:xfrm>
              <a:custGeom>
                <a:avLst/>
                <a:gdLst/>
                <a:ahLst/>
                <a:cxnLst/>
                <a:rect l="l" t="t" r="r" b="b"/>
                <a:pathLst>
                  <a:path w="2337" h="3864" extrusionOk="0">
                    <a:moveTo>
                      <a:pt x="700" y="1"/>
                    </a:moveTo>
                    <a:cubicBezTo>
                      <a:pt x="397" y="1"/>
                      <a:pt x="199" y="207"/>
                      <a:pt x="0" y="437"/>
                    </a:cubicBezTo>
                    <a:lnTo>
                      <a:pt x="1289" y="3799"/>
                    </a:lnTo>
                    <a:cubicBezTo>
                      <a:pt x="1309" y="3841"/>
                      <a:pt x="1373" y="3863"/>
                      <a:pt x="1465" y="3863"/>
                    </a:cubicBezTo>
                    <a:cubicBezTo>
                      <a:pt x="1568" y="3863"/>
                      <a:pt x="1705" y="3836"/>
                      <a:pt x="1854" y="3778"/>
                    </a:cubicBezTo>
                    <a:cubicBezTo>
                      <a:pt x="2137" y="3689"/>
                      <a:pt x="2336" y="3537"/>
                      <a:pt x="2310" y="3427"/>
                    </a:cubicBezTo>
                    <a:lnTo>
                      <a:pt x="1027" y="70"/>
                    </a:lnTo>
                    <a:cubicBezTo>
                      <a:pt x="905" y="22"/>
                      <a:pt x="797" y="1"/>
                      <a:pt x="70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1" name="Google Shape;2901;p62">
                <a:extLst>
                  <a:ext uri="{FF2B5EF4-FFF2-40B4-BE49-F238E27FC236}">
                    <a16:creationId xmlns:a16="http://schemas.microsoft.com/office/drawing/2014/main" id="{7DE744F5-E7F3-00C5-4C17-4EB93B827475}"/>
                  </a:ext>
                </a:extLst>
              </p:cNvPr>
              <p:cNvSpPr/>
              <p:nvPr/>
            </p:nvSpPr>
            <p:spPr>
              <a:xfrm flipH="1">
                <a:off x="1842755" y="2924411"/>
                <a:ext cx="469779" cy="760558"/>
              </a:xfrm>
              <a:custGeom>
                <a:avLst/>
                <a:gdLst/>
                <a:ahLst/>
                <a:cxnLst/>
                <a:rect l="l" t="t" r="r" b="b"/>
                <a:pathLst>
                  <a:path w="2446" h="3960" extrusionOk="0">
                    <a:moveTo>
                      <a:pt x="734" y="114"/>
                    </a:moveTo>
                    <a:cubicBezTo>
                      <a:pt x="829" y="114"/>
                      <a:pt x="933" y="136"/>
                      <a:pt x="1048" y="184"/>
                    </a:cubicBezTo>
                    <a:lnTo>
                      <a:pt x="2315" y="3499"/>
                    </a:lnTo>
                    <a:cubicBezTo>
                      <a:pt x="2315" y="3499"/>
                      <a:pt x="2336" y="3525"/>
                      <a:pt x="2315" y="3546"/>
                    </a:cubicBezTo>
                    <a:cubicBezTo>
                      <a:pt x="2294" y="3567"/>
                      <a:pt x="2273" y="3588"/>
                      <a:pt x="2226" y="3609"/>
                    </a:cubicBezTo>
                    <a:cubicBezTo>
                      <a:pt x="2163" y="3677"/>
                      <a:pt x="2053" y="3740"/>
                      <a:pt x="1901" y="3787"/>
                    </a:cubicBezTo>
                    <a:cubicBezTo>
                      <a:pt x="1770" y="3829"/>
                      <a:pt x="1639" y="3850"/>
                      <a:pt x="1550" y="3850"/>
                    </a:cubicBezTo>
                    <a:lnTo>
                      <a:pt x="1440" y="3850"/>
                    </a:lnTo>
                    <a:lnTo>
                      <a:pt x="1420" y="3829"/>
                    </a:lnTo>
                    <a:lnTo>
                      <a:pt x="131" y="488"/>
                    </a:lnTo>
                    <a:cubicBezTo>
                      <a:pt x="262" y="357"/>
                      <a:pt x="372" y="226"/>
                      <a:pt x="503" y="163"/>
                    </a:cubicBezTo>
                    <a:cubicBezTo>
                      <a:pt x="574" y="131"/>
                      <a:pt x="650" y="114"/>
                      <a:pt x="734" y="114"/>
                    </a:cubicBezTo>
                    <a:close/>
                    <a:moveTo>
                      <a:pt x="777" y="1"/>
                    </a:moveTo>
                    <a:cubicBezTo>
                      <a:pt x="659" y="1"/>
                      <a:pt x="553" y="29"/>
                      <a:pt x="461" y="74"/>
                    </a:cubicBezTo>
                    <a:cubicBezTo>
                      <a:pt x="283" y="142"/>
                      <a:pt x="152" y="294"/>
                      <a:pt x="21" y="446"/>
                    </a:cubicBezTo>
                    <a:lnTo>
                      <a:pt x="0" y="467"/>
                    </a:lnTo>
                    <a:lnTo>
                      <a:pt x="1310" y="3850"/>
                    </a:lnTo>
                    <a:cubicBezTo>
                      <a:pt x="1330" y="3918"/>
                      <a:pt x="1357" y="3939"/>
                      <a:pt x="1399" y="3939"/>
                    </a:cubicBezTo>
                    <a:cubicBezTo>
                      <a:pt x="1440" y="3960"/>
                      <a:pt x="1488" y="3960"/>
                      <a:pt x="1550" y="3960"/>
                    </a:cubicBezTo>
                    <a:cubicBezTo>
                      <a:pt x="1660" y="3960"/>
                      <a:pt x="1791" y="3939"/>
                      <a:pt x="1943" y="3892"/>
                    </a:cubicBezTo>
                    <a:cubicBezTo>
                      <a:pt x="2095" y="3829"/>
                      <a:pt x="2226" y="3761"/>
                      <a:pt x="2315" y="3698"/>
                    </a:cubicBezTo>
                    <a:cubicBezTo>
                      <a:pt x="2357" y="3677"/>
                      <a:pt x="2378" y="3630"/>
                      <a:pt x="2404" y="3609"/>
                    </a:cubicBezTo>
                    <a:cubicBezTo>
                      <a:pt x="2425" y="3567"/>
                      <a:pt x="2446" y="3525"/>
                      <a:pt x="2425" y="3478"/>
                    </a:cubicBezTo>
                    <a:lnTo>
                      <a:pt x="1137" y="74"/>
                    </a:lnTo>
                    <a:lnTo>
                      <a:pt x="1116" y="74"/>
                    </a:lnTo>
                    <a:cubicBezTo>
                      <a:pt x="994" y="23"/>
                      <a:pt x="881" y="1"/>
                      <a:pt x="77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62" name="Google Shape;2902;p62">
                <a:extLst>
                  <a:ext uri="{FF2B5EF4-FFF2-40B4-BE49-F238E27FC236}">
                    <a16:creationId xmlns:a16="http://schemas.microsoft.com/office/drawing/2014/main" id="{802B894F-AB0F-E431-1362-0ED2FA87EE50}"/>
                  </a:ext>
                </a:extLst>
              </p:cNvPr>
              <p:cNvSpPr/>
              <p:nvPr/>
            </p:nvSpPr>
            <p:spPr>
              <a:xfrm flipH="1">
                <a:off x="1817592" y="3445477"/>
                <a:ext cx="280792" cy="276758"/>
              </a:xfrm>
              <a:custGeom>
                <a:avLst/>
                <a:gdLst/>
                <a:ahLst/>
                <a:cxnLst/>
                <a:rect l="l" t="t" r="r" b="b"/>
                <a:pathLst>
                  <a:path w="1462" h="1441" extrusionOk="0">
                    <a:moveTo>
                      <a:pt x="739" y="0"/>
                    </a:moveTo>
                    <a:cubicBezTo>
                      <a:pt x="325" y="0"/>
                      <a:pt x="1" y="330"/>
                      <a:pt x="1" y="723"/>
                    </a:cubicBezTo>
                    <a:cubicBezTo>
                      <a:pt x="1" y="1116"/>
                      <a:pt x="325" y="1440"/>
                      <a:pt x="739" y="1440"/>
                    </a:cubicBezTo>
                    <a:cubicBezTo>
                      <a:pt x="1132" y="1440"/>
                      <a:pt x="1462" y="1116"/>
                      <a:pt x="1462" y="723"/>
                    </a:cubicBezTo>
                    <a:cubicBezTo>
                      <a:pt x="1462" y="330"/>
                      <a:pt x="1132" y="0"/>
                      <a:pt x="73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3" name="Google Shape;2903;p62">
                <a:extLst>
                  <a:ext uri="{FF2B5EF4-FFF2-40B4-BE49-F238E27FC236}">
                    <a16:creationId xmlns:a16="http://schemas.microsoft.com/office/drawing/2014/main" id="{9EC5B431-E7B6-A35A-CC25-D631D5F7059B}"/>
                  </a:ext>
                </a:extLst>
              </p:cNvPr>
              <p:cNvSpPr/>
              <p:nvPr/>
            </p:nvSpPr>
            <p:spPr>
              <a:xfrm flipH="1">
                <a:off x="1809525" y="3433377"/>
                <a:ext cx="297885" cy="301918"/>
              </a:xfrm>
              <a:custGeom>
                <a:avLst/>
                <a:gdLst/>
                <a:ahLst/>
                <a:cxnLst/>
                <a:rect l="l" t="t" r="r" b="b"/>
                <a:pathLst>
                  <a:path w="1551" h="1572" extrusionOk="0">
                    <a:moveTo>
                      <a:pt x="786" y="110"/>
                    </a:moveTo>
                    <a:cubicBezTo>
                      <a:pt x="1158" y="110"/>
                      <a:pt x="1441" y="414"/>
                      <a:pt x="1441" y="786"/>
                    </a:cubicBezTo>
                    <a:cubicBezTo>
                      <a:pt x="1441" y="1158"/>
                      <a:pt x="1158" y="1462"/>
                      <a:pt x="786" y="1462"/>
                    </a:cubicBezTo>
                    <a:cubicBezTo>
                      <a:pt x="420" y="1462"/>
                      <a:pt x="111" y="1158"/>
                      <a:pt x="111" y="786"/>
                    </a:cubicBezTo>
                    <a:cubicBezTo>
                      <a:pt x="111" y="414"/>
                      <a:pt x="420" y="110"/>
                      <a:pt x="786" y="110"/>
                    </a:cubicBezTo>
                    <a:close/>
                    <a:moveTo>
                      <a:pt x="786" y="0"/>
                    </a:moveTo>
                    <a:cubicBezTo>
                      <a:pt x="352" y="0"/>
                      <a:pt x="1" y="351"/>
                      <a:pt x="1" y="786"/>
                    </a:cubicBezTo>
                    <a:cubicBezTo>
                      <a:pt x="1" y="1221"/>
                      <a:pt x="352" y="1572"/>
                      <a:pt x="786" y="1572"/>
                    </a:cubicBezTo>
                    <a:cubicBezTo>
                      <a:pt x="1205" y="1572"/>
                      <a:pt x="1551" y="1221"/>
                      <a:pt x="1551" y="786"/>
                    </a:cubicBezTo>
                    <a:cubicBezTo>
                      <a:pt x="1551" y="351"/>
                      <a:pt x="1205" y="0"/>
                      <a:pt x="78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04" name="Google Shape;2904;p62">
                <a:extLst>
                  <a:ext uri="{FF2B5EF4-FFF2-40B4-BE49-F238E27FC236}">
                    <a16:creationId xmlns:a16="http://schemas.microsoft.com/office/drawing/2014/main" id="{F5021B67-CBE3-1683-0A3D-6291ADC9618D}"/>
                  </a:ext>
                </a:extLst>
              </p:cNvPr>
              <p:cNvSpPr/>
              <p:nvPr/>
            </p:nvSpPr>
            <p:spPr>
              <a:xfrm flipH="1">
                <a:off x="2454279" y="2997779"/>
                <a:ext cx="189179" cy="155184"/>
              </a:xfrm>
              <a:custGeom>
                <a:avLst/>
                <a:gdLst/>
                <a:ahLst/>
                <a:cxnLst/>
                <a:rect l="l" t="t" r="r" b="b"/>
                <a:pathLst>
                  <a:path w="985" h="808" extrusionOk="0">
                    <a:moveTo>
                      <a:pt x="110" y="1"/>
                    </a:moveTo>
                    <a:lnTo>
                      <a:pt x="0" y="85"/>
                    </a:lnTo>
                    <a:cubicBezTo>
                      <a:pt x="220" y="498"/>
                      <a:pt x="613" y="786"/>
                      <a:pt x="985" y="807"/>
                    </a:cubicBezTo>
                    <a:lnTo>
                      <a:pt x="959" y="655"/>
                    </a:lnTo>
                    <a:cubicBezTo>
                      <a:pt x="613" y="629"/>
                      <a:pt x="283" y="367"/>
                      <a:pt x="11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05" name="Google Shape;2905;p62">
                <a:extLst>
                  <a:ext uri="{FF2B5EF4-FFF2-40B4-BE49-F238E27FC236}">
                    <a16:creationId xmlns:a16="http://schemas.microsoft.com/office/drawing/2014/main" id="{6DFE8201-B739-E809-1651-31F47DB11921}"/>
                  </a:ext>
                </a:extLst>
              </p:cNvPr>
              <p:cNvSpPr/>
              <p:nvPr/>
            </p:nvSpPr>
            <p:spPr>
              <a:xfrm flipH="1">
                <a:off x="2446212" y="2984752"/>
                <a:ext cx="205312" cy="180344"/>
              </a:xfrm>
              <a:custGeom>
                <a:avLst/>
                <a:gdLst/>
                <a:ahLst/>
                <a:cxnLst/>
                <a:rect l="l" t="t" r="r" b="b"/>
                <a:pathLst>
                  <a:path w="1069" h="939" extrusionOk="0">
                    <a:moveTo>
                      <a:pt x="42" y="111"/>
                    </a:moveTo>
                    <a:lnTo>
                      <a:pt x="21" y="132"/>
                    </a:lnTo>
                    <a:lnTo>
                      <a:pt x="42" y="111"/>
                    </a:lnTo>
                    <a:close/>
                    <a:moveTo>
                      <a:pt x="131" y="174"/>
                    </a:moveTo>
                    <a:cubicBezTo>
                      <a:pt x="325" y="504"/>
                      <a:pt x="634" y="744"/>
                      <a:pt x="938" y="786"/>
                    </a:cubicBezTo>
                    <a:lnTo>
                      <a:pt x="959" y="807"/>
                    </a:lnTo>
                    <a:cubicBezTo>
                      <a:pt x="634" y="765"/>
                      <a:pt x="325" y="525"/>
                      <a:pt x="131" y="174"/>
                    </a:cubicBezTo>
                    <a:close/>
                    <a:moveTo>
                      <a:pt x="152" y="1"/>
                    </a:moveTo>
                    <a:lnTo>
                      <a:pt x="42" y="111"/>
                    </a:lnTo>
                    <a:lnTo>
                      <a:pt x="0" y="174"/>
                    </a:lnTo>
                    <a:lnTo>
                      <a:pt x="0" y="195"/>
                    </a:lnTo>
                    <a:cubicBezTo>
                      <a:pt x="215" y="614"/>
                      <a:pt x="587" y="875"/>
                      <a:pt x="959" y="938"/>
                    </a:cubicBezTo>
                    <a:lnTo>
                      <a:pt x="1027" y="938"/>
                    </a:lnTo>
                    <a:lnTo>
                      <a:pt x="1027" y="828"/>
                    </a:lnTo>
                    <a:lnTo>
                      <a:pt x="1069" y="875"/>
                    </a:lnTo>
                    <a:lnTo>
                      <a:pt x="1069" y="875"/>
                    </a:lnTo>
                    <a:lnTo>
                      <a:pt x="1048" y="676"/>
                    </a:lnTo>
                    <a:lnTo>
                      <a:pt x="1001" y="676"/>
                    </a:lnTo>
                    <a:cubicBezTo>
                      <a:pt x="697" y="655"/>
                      <a:pt x="372" y="415"/>
                      <a:pt x="194" y="64"/>
                    </a:cubicBezTo>
                    <a:lnTo>
                      <a:pt x="15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06" name="Google Shape;2906;p62">
                <a:extLst>
                  <a:ext uri="{FF2B5EF4-FFF2-40B4-BE49-F238E27FC236}">
                    <a16:creationId xmlns:a16="http://schemas.microsoft.com/office/drawing/2014/main" id="{D326D585-467E-F30C-9DE4-7CD4640DB7C3}"/>
                  </a:ext>
                </a:extLst>
              </p:cNvPr>
              <p:cNvSpPr/>
              <p:nvPr/>
            </p:nvSpPr>
            <p:spPr>
              <a:xfrm flipH="1">
                <a:off x="1222006" y="2255841"/>
                <a:ext cx="319012" cy="272149"/>
              </a:xfrm>
              <a:custGeom>
                <a:avLst/>
                <a:gdLst/>
                <a:ahLst/>
                <a:cxnLst/>
                <a:rect l="l" t="t" r="r" b="b"/>
                <a:pathLst>
                  <a:path w="1661" h="1417" extrusionOk="0">
                    <a:moveTo>
                      <a:pt x="990" y="1"/>
                    </a:moveTo>
                    <a:cubicBezTo>
                      <a:pt x="922" y="1"/>
                      <a:pt x="853" y="14"/>
                      <a:pt x="786" y="41"/>
                    </a:cubicBezTo>
                    <a:lnTo>
                      <a:pt x="351" y="219"/>
                    </a:lnTo>
                    <a:cubicBezTo>
                      <a:pt x="110" y="350"/>
                      <a:pt x="0" y="633"/>
                      <a:pt x="110" y="895"/>
                    </a:cubicBezTo>
                    <a:lnTo>
                      <a:pt x="194" y="1135"/>
                    </a:lnTo>
                    <a:cubicBezTo>
                      <a:pt x="290" y="1313"/>
                      <a:pt x="473" y="1417"/>
                      <a:pt x="667" y="1417"/>
                    </a:cubicBezTo>
                    <a:cubicBezTo>
                      <a:pt x="736" y="1417"/>
                      <a:pt x="806" y="1404"/>
                      <a:pt x="875" y="1376"/>
                    </a:cubicBezTo>
                    <a:lnTo>
                      <a:pt x="1288" y="1198"/>
                    </a:lnTo>
                    <a:cubicBezTo>
                      <a:pt x="1550" y="1088"/>
                      <a:pt x="1660" y="785"/>
                      <a:pt x="1550" y="544"/>
                    </a:cubicBezTo>
                    <a:lnTo>
                      <a:pt x="1461" y="303"/>
                    </a:lnTo>
                    <a:cubicBezTo>
                      <a:pt x="1364" y="109"/>
                      <a:pt x="1183" y="1"/>
                      <a:pt x="99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7" name="Google Shape;2907;p62">
                <a:extLst>
                  <a:ext uri="{FF2B5EF4-FFF2-40B4-BE49-F238E27FC236}">
                    <a16:creationId xmlns:a16="http://schemas.microsoft.com/office/drawing/2014/main" id="{DA673A4C-9D02-3273-0F72-2E89E7C9E73E}"/>
                  </a:ext>
                </a:extLst>
              </p:cNvPr>
              <p:cNvSpPr/>
              <p:nvPr/>
            </p:nvSpPr>
            <p:spPr>
              <a:xfrm flipH="1">
                <a:off x="1210098" y="2244126"/>
                <a:ext cx="344172" cy="296349"/>
              </a:xfrm>
              <a:custGeom>
                <a:avLst/>
                <a:gdLst/>
                <a:ahLst/>
                <a:cxnLst/>
                <a:rect l="l" t="t" r="r" b="b"/>
                <a:pathLst>
                  <a:path w="1792" h="1543" extrusionOk="0">
                    <a:moveTo>
                      <a:pt x="1061" y="115"/>
                    </a:moveTo>
                    <a:cubicBezTo>
                      <a:pt x="1239" y="115"/>
                      <a:pt x="1401" y="210"/>
                      <a:pt x="1467" y="390"/>
                    </a:cubicBezTo>
                    <a:lnTo>
                      <a:pt x="1572" y="626"/>
                    </a:lnTo>
                    <a:cubicBezTo>
                      <a:pt x="1661" y="846"/>
                      <a:pt x="1572" y="1107"/>
                      <a:pt x="1336" y="1196"/>
                    </a:cubicBezTo>
                    <a:lnTo>
                      <a:pt x="917" y="1390"/>
                    </a:lnTo>
                    <a:cubicBezTo>
                      <a:pt x="854" y="1420"/>
                      <a:pt x="789" y="1433"/>
                      <a:pt x="725" y="1433"/>
                    </a:cubicBezTo>
                    <a:cubicBezTo>
                      <a:pt x="553" y="1433"/>
                      <a:pt x="396" y="1332"/>
                      <a:pt x="331" y="1175"/>
                    </a:cubicBezTo>
                    <a:lnTo>
                      <a:pt x="221" y="935"/>
                    </a:lnTo>
                    <a:cubicBezTo>
                      <a:pt x="132" y="694"/>
                      <a:pt x="221" y="432"/>
                      <a:pt x="462" y="343"/>
                    </a:cubicBezTo>
                    <a:lnTo>
                      <a:pt x="876" y="149"/>
                    </a:lnTo>
                    <a:cubicBezTo>
                      <a:pt x="937" y="126"/>
                      <a:pt x="1000" y="115"/>
                      <a:pt x="1061" y="115"/>
                    </a:cubicBezTo>
                    <a:close/>
                    <a:moveTo>
                      <a:pt x="1040" y="0"/>
                    </a:moveTo>
                    <a:cubicBezTo>
                      <a:pt x="971" y="0"/>
                      <a:pt x="901" y="13"/>
                      <a:pt x="834" y="39"/>
                    </a:cubicBezTo>
                    <a:lnTo>
                      <a:pt x="394" y="233"/>
                    </a:lnTo>
                    <a:cubicBezTo>
                      <a:pt x="132" y="364"/>
                      <a:pt x="1" y="694"/>
                      <a:pt x="111" y="976"/>
                    </a:cubicBezTo>
                    <a:lnTo>
                      <a:pt x="221" y="1217"/>
                    </a:lnTo>
                    <a:cubicBezTo>
                      <a:pt x="318" y="1427"/>
                      <a:pt x="525" y="1542"/>
                      <a:pt x="741" y="1542"/>
                    </a:cubicBezTo>
                    <a:cubicBezTo>
                      <a:pt x="816" y="1542"/>
                      <a:pt x="892" y="1528"/>
                      <a:pt x="965" y="1500"/>
                    </a:cubicBezTo>
                    <a:lnTo>
                      <a:pt x="1399" y="1306"/>
                    </a:lnTo>
                    <a:cubicBezTo>
                      <a:pt x="1661" y="1196"/>
                      <a:pt x="1792" y="846"/>
                      <a:pt x="1682" y="584"/>
                    </a:cubicBezTo>
                    <a:lnTo>
                      <a:pt x="1572" y="343"/>
                    </a:lnTo>
                    <a:cubicBezTo>
                      <a:pt x="1472" y="128"/>
                      <a:pt x="1260" y="0"/>
                      <a:pt x="1040"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08" name="Google Shape;2908;p62">
                <a:extLst>
                  <a:ext uri="{FF2B5EF4-FFF2-40B4-BE49-F238E27FC236}">
                    <a16:creationId xmlns:a16="http://schemas.microsoft.com/office/drawing/2014/main" id="{FF75B70A-AF9D-CF5A-F8AD-0E82480FFE7D}"/>
                  </a:ext>
                </a:extLst>
              </p:cNvPr>
              <p:cNvSpPr/>
              <p:nvPr/>
            </p:nvSpPr>
            <p:spPr>
              <a:xfrm flipH="1">
                <a:off x="1461522" y="2339004"/>
                <a:ext cx="1269517" cy="729444"/>
              </a:xfrm>
              <a:custGeom>
                <a:avLst/>
                <a:gdLst/>
                <a:ahLst/>
                <a:cxnLst/>
                <a:rect l="l" t="t" r="r" b="b"/>
                <a:pathLst>
                  <a:path w="6610" h="3798" extrusionOk="0">
                    <a:moveTo>
                      <a:pt x="6086" y="1"/>
                    </a:moveTo>
                    <a:lnTo>
                      <a:pt x="1" y="2645"/>
                    </a:lnTo>
                    <a:lnTo>
                      <a:pt x="498" y="3797"/>
                    </a:lnTo>
                    <a:lnTo>
                      <a:pt x="6610" y="1158"/>
                    </a:lnTo>
                    <a:lnTo>
                      <a:pt x="608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09" name="Google Shape;2909;p62">
                <a:extLst>
                  <a:ext uri="{FF2B5EF4-FFF2-40B4-BE49-F238E27FC236}">
                    <a16:creationId xmlns:a16="http://schemas.microsoft.com/office/drawing/2014/main" id="{A2BE33D2-F6B3-D366-AB1A-C4EF48A0DEDA}"/>
                  </a:ext>
                </a:extLst>
              </p:cNvPr>
              <p:cNvSpPr/>
              <p:nvPr/>
            </p:nvSpPr>
            <p:spPr>
              <a:xfrm flipH="1">
                <a:off x="1448462" y="2322871"/>
                <a:ext cx="1299670" cy="762670"/>
              </a:xfrm>
              <a:custGeom>
                <a:avLst/>
                <a:gdLst/>
                <a:ahLst/>
                <a:cxnLst/>
                <a:rect l="l" t="t" r="r" b="b"/>
                <a:pathLst>
                  <a:path w="6767" h="3971" extrusionOk="0">
                    <a:moveTo>
                      <a:pt x="6154" y="153"/>
                    </a:moveTo>
                    <a:lnTo>
                      <a:pt x="6610" y="1200"/>
                    </a:lnTo>
                    <a:lnTo>
                      <a:pt x="613" y="3819"/>
                    </a:lnTo>
                    <a:lnTo>
                      <a:pt x="153" y="2771"/>
                    </a:lnTo>
                    <a:lnTo>
                      <a:pt x="6154" y="153"/>
                    </a:lnTo>
                    <a:close/>
                    <a:moveTo>
                      <a:pt x="6217" y="1"/>
                    </a:moveTo>
                    <a:lnTo>
                      <a:pt x="6154" y="22"/>
                    </a:lnTo>
                    <a:lnTo>
                      <a:pt x="1" y="2703"/>
                    </a:lnTo>
                    <a:lnTo>
                      <a:pt x="566" y="3970"/>
                    </a:lnTo>
                    <a:lnTo>
                      <a:pt x="6767" y="1263"/>
                    </a:lnTo>
                    <a:lnTo>
                      <a:pt x="621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10" name="Google Shape;2910;p62">
                <a:extLst>
                  <a:ext uri="{FF2B5EF4-FFF2-40B4-BE49-F238E27FC236}">
                    <a16:creationId xmlns:a16="http://schemas.microsoft.com/office/drawing/2014/main" id="{A7280F58-DCB5-B2E6-7469-0A06D3A83F7E}"/>
                  </a:ext>
                </a:extLst>
              </p:cNvPr>
              <p:cNvSpPr/>
              <p:nvPr/>
            </p:nvSpPr>
            <p:spPr>
              <a:xfrm flipH="1">
                <a:off x="1490714" y="2398352"/>
                <a:ext cx="1215164" cy="607678"/>
              </a:xfrm>
              <a:custGeom>
                <a:avLst/>
                <a:gdLst/>
                <a:ahLst/>
                <a:cxnLst/>
                <a:rect l="l" t="t" r="r" b="b"/>
                <a:pathLst>
                  <a:path w="6327" h="3164" extrusionOk="0">
                    <a:moveTo>
                      <a:pt x="6107" y="1"/>
                    </a:moveTo>
                    <a:lnTo>
                      <a:pt x="1" y="2661"/>
                    </a:lnTo>
                    <a:lnTo>
                      <a:pt x="236" y="3164"/>
                    </a:lnTo>
                    <a:lnTo>
                      <a:pt x="6327" y="524"/>
                    </a:lnTo>
                    <a:lnTo>
                      <a:pt x="610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11" name="Google Shape;2911;p62">
                <a:extLst>
                  <a:ext uri="{FF2B5EF4-FFF2-40B4-BE49-F238E27FC236}">
                    <a16:creationId xmlns:a16="http://schemas.microsoft.com/office/drawing/2014/main" id="{328B218A-A82D-30BF-36A9-E036F3DB4130}"/>
                  </a:ext>
                </a:extLst>
              </p:cNvPr>
              <p:cNvSpPr/>
              <p:nvPr/>
            </p:nvSpPr>
            <p:spPr>
              <a:xfrm flipH="1">
                <a:off x="1473621" y="2385291"/>
                <a:ext cx="1245317" cy="637831"/>
              </a:xfrm>
              <a:custGeom>
                <a:avLst/>
                <a:gdLst/>
                <a:ahLst/>
                <a:cxnLst/>
                <a:rect l="l" t="t" r="r" b="b"/>
                <a:pathLst>
                  <a:path w="6484" h="3321" extrusionOk="0">
                    <a:moveTo>
                      <a:pt x="6154" y="152"/>
                    </a:moveTo>
                    <a:lnTo>
                      <a:pt x="6327" y="545"/>
                    </a:lnTo>
                    <a:lnTo>
                      <a:pt x="331" y="3164"/>
                    </a:lnTo>
                    <a:lnTo>
                      <a:pt x="152" y="2750"/>
                    </a:lnTo>
                    <a:lnTo>
                      <a:pt x="6154" y="152"/>
                    </a:lnTo>
                    <a:close/>
                    <a:moveTo>
                      <a:pt x="6196" y="1"/>
                    </a:moveTo>
                    <a:lnTo>
                      <a:pt x="6154" y="22"/>
                    </a:lnTo>
                    <a:lnTo>
                      <a:pt x="1" y="2708"/>
                    </a:lnTo>
                    <a:lnTo>
                      <a:pt x="262" y="3321"/>
                    </a:lnTo>
                    <a:lnTo>
                      <a:pt x="6484" y="613"/>
                    </a:lnTo>
                    <a:lnTo>
                      <a:pt x="619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12" name="Google Shape;2912;p62">
                <a:extLst>
                  <a:ext uri="{FF2B5EF4-FFF2-40B4-BE49-F238E27FC236}">
                    <a16:creationId xmlns:a16="http://schemas.microsoft.com/office/drawing/2014/main" id="{459BD6D8-E451-2AF3-E09C-619E33E0B29A}"/>
                  </a:ext>
                </a:extLst>
              </p:cNvPr>
              <p:cNvSpPr/>
              <p:nvPr/>
            </p:nvSpPr>
            <p:spPr>
              <a:xfrm flipH="1">
                <a:off x="1377959" y="2301744"/>
                <a:ext cx="184186" cy="259857"/>
              </a:xfrm>
              <a:custGeom>
                <a:avLst/>
                <a:gdLst/>
                <a:ahLst/>
                <a:cxnLst/>
                <a:rect l="l" t="t" r="r" b="b"/>
                <a:pathLst>
                  <a:path w="959" h="1353" extrusionOk="0">
                    <a:moveTo>
                      <a:pt x="461" y="1"/>
                    </a:moveTo>
                    <a:lnTo>
                      <a:pt x="0" y="195"/>
                    </a:lnTo>
                    <a:lnTo>
                      <a:pt x="524" y="1352"/>
                    </a:lnTo>
                    <a:lnTo>
                      <a:pt x="958" y="1158"/>
                    </a:lnTo>
                    <a:lnTo>
                      <a:pt x="46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13" name="Google Shape;2913;p62">
                <a:extLst>
                  <a:ext uri="{FF2B5EF4-FFF2-40B4-BE49-F238E27FC236}">
                    <a16:creationId xmlns:a16="http://schemas.microsoft.com/office/drawing/2014/main" id="{F8304A1B-FBDB-1B44-08A5-8E6D22C15448}"/>
                  </a:ext>
                </a:extLst>
              </p:cNvPr>
              <p:cNvSpPr/>
              <p:nvPr/>
            </p:nvSpPr>
            <p:spPr>
              <a:xfrm flipH="1">
                <a:off x="1364899" y="2284651"/>
                <a:ext cx="209345" cy="290011"/>
              </a:xfrm>
              <a:custGeom>
                <a:avLst/>
                <a:gdLst/>
                <a:ahLst/>
                <a:cxnLst/>
                <a:rect l="l" t="t" r="r" b="b"/>
                <a:pathLst>
                  <a:path w="1090" h="1510" extrusionOk="0">
                    <a:moveTo>
                      <a:pt x="477" y="153"/>
                    </a:moveTo>
                    <a:lnTo>
                      <a:pt x="959" y="1200"/>
                    </a:lnTo>
                    <a:lnTo>
                      <a:pt x="608" y="1357"/>
                    </a:lnTo>
                    <a:lnTo>
                      <a:pt x="152" y="310"/>
                    </a:lnTo>
                    <a:lnTo>
                      <a:pt x="477" y="153"/>
                    </a:lnTo>
                    <a:close/>
                    <a:moveTo>
                      <a:pt x="545" y="1"/>
                    </a:moveTo>
                    <a:lnTo>
                      <a:pt x="498" y="22"/>
                    </a:lnTo>
                    <a:lnTo>
                      <a:pt x="0" y="242"/>
                    </a:lnTo>
                    <a:lnTo>
                      <a:pt x="545" y="1509"/>
                    </a:lnTo>
                    <a:lnTo>
                      <a:pt x="1089" y="1268"/>
                    </a:lnTo>
                    <a:lnTo>
                      <a:pt x="54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14" name="Google Shape;2914;p62">
                <a:extLst>
                  <a:ext uri="{FF2B5EF4-FFF2-40B4-BE49-F238E27FC236}">
                    <a16:creationId xmlns:a16="http://schemas.microsoft.com/office/drawing/2014/main" id="{46C42B2A-7307-0632-F3F6-8E15717A5784}"/>
                  </a:ext>
                </a:extLst>
              </p:cNvPr>
              <p:cNvSpPr/>
              <p:nvPr/>
            </p:nvSpPr>
            <p:spPr>
              <a:xfrm flipH="1">
                <a:off x="2635203" y="2847010"/>
                <a:ext cx="255632" cy="221445"/>
              </a:xfrm>
              <a:custGeom>
                <a:avLst/>
                <a:gdLst/>
                <a:ahLst/>
                <a:cxnLst/>
                <a:rect l="l" t="t" r="r" b="b"/>
                <a:pathLst>
                  <a:path w="1331" h="1153" extrusionOk="0">
                    <a:moveTo>
                      <a:pt x="833" y="0"/>
                    </a:moveTo>
                    <a:lnTo>
                      <a:pt x="0" y="1048"/>
                    </a:lnTo>
                    <a:lnTo>
                      <a:pt x="1330" y="1152"/>
                    </a:lnTo>
                    <a:lnTo>
                      <a:pt x="1095" y="587"/>
                    </a:lnTo>
                    <a:lnTo>
                      <a:pt x="1068" y="587"/>
                    </a:lnTo>
                    <a:lnTo>
                      <a:pt x="833" y="0"/>
                    </a:lnTo>
                    <a:close/>
                  </a:path>
                </a:pathLst>
              </a:custGeom>
              <a:solidFill>
                <a:srgbClr val="FFE188"/>
              </a:solidFill>
              <a:ln>
                <a:noFill/>
              </a:ln>
            </p:spPr>
            <p:txBody>
              <a:bodyPr spcFirstLastPara="1" wrap="square" lIns="121900" tIns="121900" rIns="121900" bIns="121900" anchor="ctr" anchorCtr="0">
                <a:noAutofit/>
              </a:bodyPr>
              <a:lstStyle/>
              <a:p>
                <a:endParaRPr sz="2400"/>
              </a:p>
            </p:txBody>
          </p:sp>
          <p:sp>
            <p:nvSpPr>
              <p:cNvPr id="715" name="Google Shape;2915;p62">
                <a:extLst>
                  <a:ext uri="{FF2B5EF4-FFF2-40B4-BE49-F238E27FC236}">
                    <a16:creationId xmlns:a16="http://schemas.microsoft.com/office/drawing/2014/main" id="{B98C69A5-B991-E869-F274-7290DD773608}"/>
                  </a:ext>
                </a:extLst>
              </p:cNvPr>
              <p:cNvSpPr/>
              <p:nvPr/>
            </p:nvSpPr>
            <p:spPr>
              <a:xfrm flipH="1">
                <a:off x="2618109" y="2825883"/>
                <a:ext cx="276758" cy="255632"/>
              </a:xfrm>
              <a:custGeom>
                <a:avLst/>
                <a:gdLst/>
                <a:ahLst/>
                <a:cxnLst/>
                <a:rect l="l" t="t" r="r" b="b"/>
                <a:pathLst>
                  <a:path w="1441" h="1331" extrusionOk="0">
                    <a:moveTo>
                      <a:pt x="828" y="215"/>
                    </a:moveTo>
                    <a:lnTo>
                      <a:pt x="1048" y="718"/>
                    </a:lnTo>
                    <a:lnTo>
                      <a:pt x="1267" y="1200"/>
                    </a:lnTo>
                    <a:lnTo>
                      <a:pt x="131" y="1111"/>
                    </a:lnTo>
                    <a:lnTo>
                      <a:pt x="828" y="215"/>
                    </a:lnTo>
                    <a:close/>
                    <a:moveTo>
                      <a:pt x="0" y="1179"/>
                    </a:moveTo>
                    <a:lnTo>
                      <a:pt x="0" y="1221"/>
                    </a:lnTo>
                    <a:lnTo>
                      <a:pt x="21" y="1221"/>
                    </a:lnTo>
                    <a:lnTo>
                      <a:pt x="0" y="1179"/>
                    </a:lnTo>
                    <a:close/>
                    <a:moveTo>
                      <a:pt x="875" y="0"/>
                    </a:moveTo>
                    <a:lnTo>
                      <a:pt x="807" y="84"/>
                    </a:lnTo>
                    <a:lnTo>
                      <a:pt x="0" y="1111"/>
                    </a:lnTo>
                    <a:lnTo>
                      <a:pt x="0" y="1179"/>
                    </a:lnTo>
                    <a:lnTo>
                      <a:pt x="42" y="1221"/>
                    </a:lnTo>
                    <a:lnTo>
                      <a:pt x="1440" y="1331"/>
                    </a:lnTo>
                    <a:lnTo>
                      <a:pt x="1440" y="1331"/>
                    </a:lnTo>
                    <a:lnTo>
                      <a:pt x="1158" y="676"/>
                    </a:lnTo>
                    <a:lnTo>
                      <a:pt x="1158" y="655"/>
                    </a:lnTo>
                    <a:lnTo>
                      <a:pt x="875"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16" name="Google Shape;2916;p62">
                <a:extLst>
                  <a:ext uri="{FF2B5EF4-FFF2-40B4-BE49-F238E27FC236}">
                    <a16:creationId xmlns:a16="http://schemas.microsoft.com/office/drawing/2014/main" id="{08305ED5-3F20-D800-4D4B-7EEC17904147}"/>
                  </a:ext>
                </a:extLst>
              </p:cNvPr>
              <p:cNvSpPr/>
              <p:nvPr/>
            </p:nvSpPr>
            <p:spPr>
              <a:xfrm flipH="1">
                <a:off x="2811322" y="2984719"/>
                <a:ext cx="79513" cy="71638"/>
              </a:xfrm>
              <a:custGeom>
                <a:avLst/>
                <a:gdLst/>
                <a:ahLst/>
                <a:cxnLst/>
                <a:rect l="l" t="t" r="r" b="b"/>
                <a:pathLst>
                  <a:path w="414" h="373" extrusionOk="0">
                    <a:moveTo>
                      <a:pt x="262" y="1"/>
                    </a:moveTo>
                    <a:lnTo>
                      <a:pt x="0" y="331"/>
                    </a:lnTo>
                    <a:lnTo>
                      <a:pt x="414" y="373"/>
                    </a:lnTo>
                    <a:lnTo>
                      <a:pt x="262" y="1"/>
                    </a:lnTo>
                    <a:close/>
                  </a:path>
                </a:pathLst>
              </a:custGeom>
              <a:solidFill>
                <a:srgbClr val="FFE188"/>
              </a:solidFill>
              <a:ln>
                <a:noFill/>
              </a:ln>
            </p:spPr>
            <p:txBody>
              <a:bodyPr spcFirstLastPara="1" wrap="square" lIns="121900" tIns="121900" rIns="121900" bIns="121900" anchor="ctr" anchorCtr="0">
                <a:noAutofit/>
              </a:bodyPr>
              <a:lstStyle/>
              <a:p>
                <a:endParaRPr sz="2400"/>
              </a:p>
            </p:txBody>
          </p:sp>
          <p:sp>
            <p:nvSpPr>
              <p:cNvPr id="717" name="Google Shape;2917;p62">
                <a:extLst>
                  <a:ext uri="{FF2B5EF4-FFF2-40B4-BE49-F238E27FC236}">
                    <a16:creationId xmlns:a16="http://schemas.microsoft.com/office/drawing/2014/main" id="{DD7DBDEF-24B6-AD59-B2D6-1AFBC749F567}"/>
                  </a:ext>
                </a:extLst>
              </p:cNvPr>
              <p:cNvSpPr/>
              <p:nvPr/>
            </p:nvSpPr>
            <p:spPr>
              <a:xfrm flipH="1">
                <a:off x="2794228" y="2963592"/>
                <a:ext cx="100639" cy="104865"/>
              </a:xfrm>
              <a:custGeom>
                <a:avLst/>
                <a:gdLst/>
                <a:ahLst/>
                <a:cxnLst/>
                <a:rect l="l" t="t" r="r" b="b"/>
                <a:pathLst>
                  <a:path w="524" h="546" extrusionOk="0">
                    <a:moveTo>
                      <a:pt x="262" y="221"/>
                    </a:moveTo>
                    <a:lnTo>
                      <a:pt x="351" y="415"/>
                    </a:lnTo>
                    <a:lnTo>
                      <a:pt x="351" y="415"/>
                    </a:lnTo>
                    <a:lnTo>
                      <a:pt x="131" y="394"/>
                    </a:lnTo>
                    <a:lnTo>
                      <a:pt x="262" y="221"/>
                    </a:lnTo>
                    <a:close/>
                    <a:moveTo>
                      <a:pt x="0" y="462"/>
                    </a:moveTo>
                    <a:lnTo>
                      <a:pt x="0" y="504"/>
                    </a:lnTo>
                    <a:lnTo>
                      <a:pt x="21" y="504"/>
                    </a:lnTo>
                    <a:lnTo>
                      <a:pt x="0" y="462"/>
                    </a:lnTo>
                    <a:close/>
                    <a:moveTo>
                      <a:pt x="304" y="1"/>
                    </a:moveTo>
                    <a:lnTo>
                      <a:pt x="241" y="90"/>
                    </a:lnTo>
                    <a:lnTo>
                      <a:pt x="0" y="394"/>
                    </a:lnTo>
                    <a:lnTo>
                      <a:pt x="0" y="462"/>
                    </a:lnTo>
                    <a:lnTo>
                      <a:pt x="42" y="504"/>
                    </a:lnTo>
                    <a:lnTo>
                      <a:pt x="524" y="545"/>
                    </a:lnTo>
                    <a:lnTo>
                      <a:pt x="30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18" name="Google Shape;2918;p62">
                <a:extLst>
                  <a:ext uri="{FF2B5EF4-FFF2-40B4-BE49-F238E27FC236}">
                    <a16:creationId xmlns:a16="http://schemas.microsoft.com/office/drawing/2014/main" id="{730B8DB9-E33F-1F9D-804A-A20E951FC907}"/>
                  </a:ext>
                </a:extLst>
              </p:cNvPr>
              <p:cNvSpPr/>
              <p:nvPr/>
            </p:nvSpPr>
            <p:spPr>
              <a:xfrm flipH="1">
                <a:off x="2262025" y="2674922"/>
                <a:ext cx="263698" cy="478037"/>
              </a:xfrm>
              <a:custGeom>
                <a:avLst/>
                <a:gdLst/>
                <a:ahLst/>
                <a:cxnLst/>
                <a:rect l="l" t="t" r="r" b="b"/>
                <a:pathLst>
                  <a:path w="1373" h="2489" extrusionOk="0">
                    <a:moveTo>
                      <a:pt x="0" y="1"/>
                    </a:moveTo>
                    <a:lnTo>
                      <a:pt x="21" y="153"/>
                    </a:lnTo>
                    <a:lnTo>
                      <a:pt x="42" y="153"/>
                    </a:lnTo>
                    <a:cubicBezTo>
                      <a:pt x="173" y="153"/>
                      <a:pt x="325" y="195"/>
                      <a:pt x="456" y="263"/>
                    </a:cubicBezTo>
                    <a:cubicBezTo>
                      <a:pt x="456" y="284"/>
                      <a:pt x="477" y="284"/>
                      <a:pt x="477" y="284"/>
                    </a:cubicBezTo>
                    <a:cubicBezTo>
                      <a:pt x="503" y="305"/>
                      <a:pt x="524" y="305"/>
                      <a:pt x="545" y="325"/>
                    </a:cubicBezTo>
                    <a:cubicBezTo>
                      <a:pt x="566" y="346"/>
                      <a:pt x="587" y="346"/>
                      <a:pt x="608" y="373"/>
                    </a:cubicBezTo>
                    <a:cubicBezTo>
                      <a:pt x="634" y="394"/>
                      <a:pt x="655" y="394"/>
                      <a:pt x="655" y="415"/>
                    </a:cubicBezTo>
                    <a:cubicBezTo>
                      <a:pt x="676" y="435"/>
                      <a:pt x="697" y="456"/>
                      <a:pt x="718" y="477"/>
                    </a:cubicBezTo>
                    <a:cubicBezTo>
                      <a:pt x="739" y="504"/>
                      <a:pt x="739" y="504"/>
                      <a:pt x="765" y="524"/>
                    </a:cubicBezTo>
                    <a:cubicBezTo>
                      <a:pt x="786" y="545"/>
                      <a:pt x="807" y="566"/>
                      <a:pt x="807" y="587"/>
                    </a:cubicBezTo>
                    <a:cubicBezTo>
                      <a:pt x="828" y="608"/>
                      <a:pt x="848" y="634"/>
                      <a:pt x="869" y="655"/>
                    </a:cubicBezTo>
                    <a:cubicBezTo>
                      <a:pt x="869" y="676"/>
                      <a:pt x="896" y="697"/>
                      <a:pt x="896" y="718"/>
                    </a:cubicBezTo>
                    <a:cubicBezTo>
                      <a:pt x="917" y="739"/>
                      <a:pt x="938" y="765"/>
                      <a:pt x="938" y="786"/>
                    </a:cubicBezTo>
                    <a:cubicBezTo>
                      <a:pt x="958" y="807"/>
                      <a:pt x="958" y="828"/>
                      <a:pt x="979" y="849"/>
                    </a:cubicBezTo>
                    <a:cubicBezTo>
                      <a:pt x="979" y="896"/>
                      <a:pt x="1000" y="917"/>
                      <a:pt x="1000" y="938"/>
                    </a:cubicBezTo>
                    <a:cubicBezTo>
                      <a:pt x="1027" y="938"/>
                      <a:pt x="1027" y="959"/>
                      <a:pt x="1027" y="959"/>
                    </a:cubicBezTo>
                    <a:cubicBezTo>
                      <a:pt x="1220" y="1525"/>
                      <a:pt x="1068" y="2117"/>
                      <a:pt x="634" y="2289"/>
                    </a:cubicBezTo>
                    <a:cubicBezTo>
                      <a:pt x="545" y="2310"/>
                      <a:pt x="435" y="2336"/>
                      <a:pt x="346" y="2336"/>
                    </a:cubicBezTo>
                    <a:lnTo>
                      <a:pt x="372" y="2488"/>
                    </a:lnTo>
                    <a:cubicBezTo>
                      <a:pt x="477" y="2488"/>
                      <a:pt x="587" y="2467"/>
                      <a:pt x="697" y="2420"/>
                    </a:cubicBezTo>
                    <a:cubicBezTo>
                      <a:pt x="1199" y="2226"/>
                      <a:pt x="1372" y="1551"/>
                      <a:pt x="1110" y="896"/>
                    </a:cubicBezTo>
                    <a:cubicBezTo>
                      <a:pt x="917" y="373"/>
                      <a:pt x="456" y="1"/>
                      <a:pt x="2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19" name="Google Shape;2919;p62">
                <a:extLst>
                  <a:ext uri="{FF2B5EF4-FFF2-40B4-BE49-F238E27FC236}">
                    <a16:creationId xmlns:a16="http://schemas.microsoft.com/office/drawing/2014/main" id="{8C44FD5C-86DC-E539-6EBB-39283408FD76}"/>
                  </a:ext>
                </a:extLst>
              </p:cNvPr>
              <p:cNvSpPr/>
              <p:nvPr/>
            </p:nvSpPr>
            <p:spPr>
              <a:xfrm flipH="1">
                <a:off x="2270091" y="2666472"/>
                <a:ext cx="268692" cy="496667"/>
              </a:xfrm>
              <a:custGeom>
                <a:avLst/>
                <a:gdLst/>
                <a:ahLst/>
                <a:cxnLst/>
                <a:rect l="l" t="t" r="r" b="b"/>
                <a:pathLst>
                  <a:path w="1399" h="2586" extrusionOk="0">
                    <a:moveTo>
                      <a:pt x="131" y="132"/>
                    </a:moveTo>
                    <a:cubicBezTo>
                      <a:pt x="199" y="132"/>
                      <a:pt x="283" y="179"/>
                      <a:pt x="372" y="221"/>
                    </a:cubicBezTo>
                    <a:cubicBezTo>
                      <a:pt x="283" y="200"/>
                      <a:pt x="199" y="158"/>
                      <a:pt x="131" y="158"/>
                    </a:cubicBezTo>
                    <a:lnTo>
                      <a:pt x="131" y="132"/>
                    </a:lnTo>
                    <a:close/>
                    <a:moveTo>
                      <a:pt x="699" y="363"/>
                    </a:moveTo>
                    <a:lnTo>
                      <a:pt x="699" y="363"/>
                    </a:lnTo>
                    <a:cubicBezTo>
                      <a:pt x="708" y="370"/>
                      <a:pt x="716" y="379"/>
                      <a:pt x="723" y="393"/>
                    </a:cubicBezTo>
                    <a:lnTo>
                      <a:pt x="702" y="372"/>
                    </a:lnTo>
                    <a:cubicBezTo>
                      <a:pt x="702" y="369"/>
                      <a:pt x="701" y="366"/>
                      <a:pt x="699" y="363"/>
                    </a:cubicBezTo>
                    <a:close/>
                    <a:moveTo>
                      <a:pt x="1200" y="1488"/>
                    </a:moveTo>
                    <a:cubicBezTo>
                      <a:pt x="1221" y="1618"/>
                      <a:pt x="1229" y="1746"/>
                      <a:pt x="1199" y="1860"/>
                    </a:cubicBezTo>
                    <a:cubicBezTo>
                      <a:pt x="1136" y="2122"/>
                      <a:pt x="964" y="2336"/>
                      <a:pt x="744" y="2425"/>
                    </a:cubicBezTo>
                    <a:cubicBezTo>
                      <a:pt x="655" y="2467"/>
                      <a:pt x="571" y="2467"/>
                      <a:pt x="482" y="2467"/>
                    </a:cubicBezTo>
                    <a:lnTo>
                      <a:pt x="482" y="2425"/>
                    </a:lnTo>
                    <a:cubicBezTo>
                      <a:pt x="571" y="2425"/>
                      <a:pt x="655" y="2425"/>
                      <a:pt x="723" y="2383"/>
                    </a:cubicBezTo>
                    <a:cubicBezTo>
                      <a:pt x="964" y="2294"/>
                      <a:pt x="1115" y="2095"/>
                      <a:pt x="1178" y="1834"/>
                    </a:cubicBezTo>
                    <a:cubicBezTo>
                      <a:pt x="1221" y="1725"/>
                      <a:pt x="1218" y="1609"/>
                      <a:pt x="1200" y="1488"/>
                    </a:cubicBezTo>
                    <a:close/>
                    <a:moveTo>
                      <a:pt x="0" y="1"/>
                    </a:moveTo>
                    <a:lnTo>
                      <a:pt x="21" y="263"/>
                    </a:lnTo>
                    <a:lnTo>
                      <a:pt x="110" y="263"/>
                    </a:lnTo>
                    <a:cubicBezTo>
                      <a:pt x="241" y="263"/>
                      <a:pt x="372" y="289"/>
                      <a:pt x="482" y="372"/>
                    </a:cubicBezTo>
                    <a:lnTo>
                      <a:pt x="524" y="372"/>
                    </a:lnTo>
                    <a:cubicBezTo>
                      <a:pt x="545" y="393"/>
                      <a:pt x="571" y="420"/>
                      <a:pt x="592" y="420"/>
                    </a:cubicBezTo>
                    <a:cubicBezTo>
                      <a:pt x="592" y="441"/>
                      <a:pt x="613" y="441"/>
                      <a:pt x="634" y="462"/>
                    </a:cubicBezTo>
                    <a:cubicBezTo>
                      <a:pt x="655" y="482"/>
                      <a:pt x="676" y="482"/>
                      <a:pt x="702" y="503"/>
                    </a:cubicBezTo>
                    <a:cubicBezTo>
                      <a:pt x="702" y="524"/>
                      <a:pt x="723" y="551"/>
                      <a:pt x="744" y="551"/>
                    </a:cubicBezTo>
                    <a:cubicBezTo>
                      <a:pt x="765" y="571"/>
                      <a:pt x="786" y="592"/>
                      <a:pt x="786" y="613"/>
                    </a:cubicBezTo>
                    <a:cubicBezTo>
                      <a:pt x="807" y="634"/>
                      <a:pt x="833" y="655"/>
                      <a:pt x="833" y="681"/>
                    </a:cubicBezTo>
                    <a:cubicBezTo>
                      <a:pt x="854" y="681"/>
                      <a:pt x="875" y="702"/>
                      <a:pt x="875" y="723"/>
                    </a:cubicBezTo>
                    <a:cubicBezTo>
                      <a:pt x="896" y="744"/>
                      <a:pt x="916" y="765"/>
                      <a:pt x="916" y="786"/>
                    </a:cubicBezTo>
                    <a:cubicBezTo>
                      <a:pt x="937" y="812"/>
                      <a:pt x="937" y="833"/>
                      <a:pt x="964" y="854"/>
                    </a:cubicBezTo>
                    <a:cubicBezTo>
                      <a:pt x="985" y="875"/>
                      <a:pt x="985" y="896"/>
                      <a:pt x="1006" y="943"/>
                    </a:cubicBezTo>
                    <a:cubicBezTo>
                      <a:pt x="1006" y="964"/>
                      <a:pt x="1006" y="985"/>
                      <a:pt x="1026" y="1006"/>
                    </a:cubicBezTo>
                    <a:lnTo>
                      <a:pt x="1026" y="1027"/>
                    </a:lnTo>
                    <a:cubicBezTo>
                      <a:pt x="1136" y="1310"/>
                      <a:pt x="1136" y="1572"/>
                      <a:pt x="1068" y="1813"/>
                    </a:cubicBezTo>
                    <a:cubicBezTo>
                      <a:pt x="1006" y="2033"/>
                      <a:pt x="875" y="2205"/>
                      <a:pt x="676" y="2273"/>
                    </a:cubicBezTo>
                    <a:cubicBezTo>
                      <a:pt x="614" y="2304"/>
                      <a:pt x="550" y="2324"/>
                      <a:pt x="485" y="2324"/>
                    </a:cubicBezTo>
                    <a:cubicBezTo>
                      <a:pt x="461" y="2324"/>
                      <a:pt x="438" y="2321"/>
                      <a:pt x="414" y="2315"/>
                    </a:cubicBezTo>
                    <a:lnTo>
                      <a:pt x="351" y="2315"/>
                    </a:lnTo>
                    <a:lnTo>
                      <a:pt x="393" y="2577"/>
                    </a:lnTo>
                    <a:lnTo>
                      <a:pt x="440" y="2577"/>
                    </a:lnTo>
                    <a:cubicBezTo>
                      <a:pt x="468" y="2583"/>
                      <a:pt x="498" y="2585"/>
                      <a:pt x="529" y="2585"/>
                    </a:cubicBezTo>
                    <a:cubicBezTo>
                      <a:pt x="613" y="2585"/>
                      <a:pt x="705" y="2566"/>
                      <a:pt x="786" y="2535"/>
                    </a:cubicBezTo>
                    <a:cubicBezTo>
                      <a:pt x="1047" y="2425"/>
                      <a:pt x="1225" y="2184"/>
                      <a:pt x="1309" y="1902"/>
                    </a:cubicBezTo>
                    <a:cubicBezTo>
                      <a:pt x="1398" y="1598"/>
                      <a:pt x="1377" y="1247"/>
                      <a:pt x="1246" y="917"/>
                    </a:cubicBezTo>
                    <a:cubicBezTo>
                      <a:pt x="1026" y="372"/>
                      <a:pt x="571" y="1"/>
                      <a:pt x="8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20" name="Google Shape;2920;p62">
                <a:extLst>
                  <a:ext uri="{FF2B5EF4-FFF2-40B4-BE49-F238E27FC236}">
                    <a16:creationId xmlns:a16="http://schemas.microsoft.com/office/drawing/2014/main" id="{6504E36F-C815-438B-CD36-329DB86207E6}"/>
                  </a:ext>
                </a:extLst>
              </p:cNvPr>
              <p:cNvSpPr/>
              <p:nvPr/>
            </p:nvSpPr>
            <p:spPr>
              <a:xfrm flipH="1">
                <a:off x="2069005" y="2599633"/>
                <a:ext cx="503005" cy="540265"/>
              </a:xfrm>
              <a:custGeom>
                <a:avLst/>
                <a:gdLst/>
                <a:ahLst/>
                <a:cxnLst/>
                <a:rect l="l" t="t" r="r" b="b"/>
                <a:pathLst>
                  <a:path w="2619" h="2813" extrusionOk="0">
                    <a:moveTo>
                      <a:pt x="85" y="422"/>
                    </a:moveTo>
                    <a:cubicBezTo>
                      <a:pt x="57" y="431"/>
                      <a:pt x="29" y="442"/>
                      <a:pt x="0" y="456"/>
                    </a:cubicBezTo>
                    <a:lnTo>
                      <a:pt x="85" y="422"/>
                    </a:lnTo>
                    <a:close/>
                    <a:moveTo>
                      <a:pt x="1288" y="0"/>
                    </a:moveTo>
                    <a:cubicBezTo>
                      <a:pt x="1179" y="0"/>
                      <a:pt x="1089" y="21"/>
                      <a:pt x="980" y="63"/>
                    </a:cubicBezTo>
                    <a:lnTo>
                      <a:pt x="85" y="422"/>
                    </a:lnTo>
                    <a:lnTo>
                      <a:pt x="85" y="422"/>
                    </a:lnTo>
                    <a:cubicBezTo>
                      <a:pt x="144" y="402"/>
                      <a:pt x="202" y="393"/>
                      <a:pt x="262" y="393"/>
                    </a:cubicBezTo>
                    <a:cubicBezTo>
                      <a:pt x="697" y="393"/>
                      <a:pt x="1158" y="765"/>
                      <a:pt x="1351" y="1288"/>
                    </a:cubicBezTo>
                    <a:cubicBezTo>
                      <a:pt x="1610" y="1936"/>
                      <a:pt x="1444" y="2603"/>
                      <a:pt x="954" y="2806"/>
                    </a:cubicBezTo>
                    <a:lnTo>
                      <a:pt x="954" y="2806"/>
                    </a:lnTo>
                    <a:lnTo>
                      <a:pt x="1922" y="2419"/>
                    </a:lnTo>
                    <a:cubicBezTo>
                      <a:pt x="2420" y="2226"/>
                      <a:pt x="2619" y="1550"/>
                      <a:pt x="2357" y="896"/>
                    </a:cubicBezTo>
                    <a:cubicBezTo>
                      <a:pt x="2158" y="372"/>
                      <a:pt x="1723" y="21"/>
                      <a:pt x="1288" y="0"/>
                    </a:cubicBezTo>
                    <a:close/>
                    <a:moveTo>
                      <a:pt x="954" y="2806"/>
                    </a:moveTo>
                    <a:lnTo>
                      <a:pt x="938" y="2812"/>
                    </a:lnTo>
                    <a:cubicBezTo>
                      <a:pt x="943" y="2810"/>
                      <a:pt x="949" y="2808"/>
                      <a:pt x="954" y="2806"/>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21" name="Google Shape;2921;p62">
                <a:extLst>
                  <a:ext uri="{FF2B5EF4-FFF2-40B4-BE49-F238E27FC236}">
                    <a16:creationId xmlns:a16="http://schemas.microsoft.com/office/drawing/2014/main" id="{1ED2CF1B-77AF-22D8-4290-70B904EE4007}"/>
                  </a:ext>
                </a:extLst>
              </p:cNvPr>
              <p:cNvSpPr/>
              <p:nvPr/>
            </p:nvSpPr>
            <p:spPr>
              <a:xfrm flipH="1">
                <a:off x="2082065" y="2590414"/>
                <a:ext cx="493978" cy="562544"/>
              </a:xfrm>
              <a:custGeom>
                <a:avLst/>
                <a:gdLst/>
                <a:ahLst/>
                <a:cxnLst/>
                <a:rect l="l" t="t" r="r" b="b"/>
                <a:pathLst>
                  <a:path w="2572" h="2929" extrusionOk="0">
                    <a:moveTo>
                      <a:pt x="1309" y="111"/>
                    </a:moveTo>
                    <a:cubicBezTo>
                      <a:pt x="1702" y="111"/>
                      <a:pt x="2116" y="462"/>
                      <a:pt x="2310" y="964"/>
                    </a:cubicBezTo>
                    <a:cubicBezTo>
                      <a:pt x="2441" y="1268"/>
                      <a:pt x="2467" y="1598"/>
                      <a:pt x="2399" y="1860"/>
                    </a:cubicBezTo>
                    <a:cubicBezTo>
                      <a:pt x="2310" y="2122"/>
                      <a:pt x="2158" y="2337"/>
                      <a:pt x="1917" y="2426"/>
                    </a:cubicBezTo>
                    <a:lnTo>
                      <a:pt x="1309" y="2666"/>
                    </a:lnTo>
                    <a:cubicBezTo>
                      <a:pt x="1393" y="2557"/>
                      <a:pt x="1461" y="2426"/>
                      <a:pt x="1503" y="2295"/>
                    </a:cubicBezTo>
                    <a:cubicBezTo>
                      <a:pt x="1592" y="1991"/>
                      <a:pt x="1571" y="1640"/>
                      <a:pt x="1440" y="1310"/>
                    </a:cubicBezTo>
                    <a:cubicBezTo>
                      <a:pt x="1241" y="786"/>
                      <a:pt x="807" y="462"/>
                      <a:pt x="372" y="420"/>
                    </a:cubicBezTo>
                    <a:lnTo>
                      <a:pt x="1027" y="158"/>
                    </a:lnTo>
                    <a:cubicBezTo>
                      <a:pt x="1110" y="132"/>
                      <a:pt x="1200" y="111"/>
                      <a:pt x="1309" y="111"/>
                    </a:cubicBezTo>
                    <a:close/>
                    <a:moveTo>
                      <a:pt x="1309" y="1"/>
                    </a:moveTo>
                    <a:cubicBezTo>
                      <a:pt x="1200" y="1"/>
                      <a:pt x="1090" y="1"/>
                      <a:pt x="980" y="48"/>
                    </a:cubicBezTo>
                    <a:lnTo>
                      <a:pt x="0" y="441"/>
                    </a:lnTo>
                    <a:lnTo>
                      <a:pt x="42" y="551"/>
                    </a:lnTo>
                    <a:cubicBezTo>
                      <a:pt x="110" y="525"/>
                      <a:pt x="194" y="504"/>
                      <a:pt x="283" y="504"/>
                    </a:cubicBezTo>
                    <a:cubicBezTo>
                      <a:pt x="697" y="504"/>
                      <a:pt x="1131" y="834"/>
                      <a:pt x="1330" y="1357"/>
                    </a:cubicBezTo>
                    <a:cubicBezTo>
                      <a:pt x="1461" y="1661"/>
                      <a:pt x="1461" y="1991"/>
                      <a:pt x="1393" y="2253"/>
                    </a:cubicBezTo>
                    <a:cubicBezTo>
                      <a:pt x="1330" y="2515"/>
                      <a:pt x="1158" y="2729"/>
                      <a:pt x="938" y="2818"/>
                    </a:cubicBezTo>
                    <a:lnTo>
                      <a:pt x="980" y="2928"/>
                    </a:lnTo>
                    <a:lnTo>
                      <a:pt x="1964" y="2536"/>
                    </a:lnTo>
                    <a:cubicBezTo>
                      <a:pt x="2247" y="2426"/>
                      <a:pt x="2420" y="2185"/>
                      <a:pt x="2509" y="1902"/>
                    </a:cubicBezTo>
                    <a:cubicBezTo>
                      <a:pt x="2572" y="1598"/>
                      <a:pt x="2551" y="1247"/>
                      <a:pt x="2420" y="917"/>
                    </a:cubicBezTo>
                    <a:cubicBezTo>
                      <a:pt x="2226" y="373"/>
                      <a:pt x="1765" y="1"/>
                      <a:pt x="130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22" name="Google Shape;2922;p62">
                <a:extLst>
                  <a:ext uri="{FF2B5EF4-FFF2-40B4-BE49-F238E27FC236}">
                    <a16:creationId xmlns:a16="http://schemas.microsoft.com/office/drawing/2014/main" id="{F7065A83-B43E-3DAD-E126-1E86E8383A75}"/>
                  </a:ext>
                </a:extLst>
              </p:cNvPr>
              <p:cNvSpPr/>
              <p:nvPr/>
            </p:nvSpPr>
            <p:spPr>
              <a:xfrm flipH="1">
                <a:off x="2387846" y="2595600"/>
                <a:ext cx="1638656" cy="1617529"/>
              </a:xfrm>
              <a:custGeom>
                <a:avLst/>
                <a:gdLst/>
                <a:ahLst/>
                <a:cxnLst/>
                <a:rect l="l" t="t" r="r" b="b"/>
                <a:pathLst>
                  <a:path w="8532" h="8422" extrusionOk="0">
                    <a:moveTo>
                      <a:pt x="1" y="0"/>
                    </a:moveTo>
                    <a:lnTo>
                      <a:pt x="1923" y="8421"/>
                    </a:lnTo>
                    <a:lnTo>
                      <a:pt x="8532" y="8421"/>
                    </a:lnTo>
                    <a:lnTo>
                      <a:pt x="661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23" name="Google Shape;2923;p62">
                <a:extLst>
                  <a:ext uri="{FF2B5EF4-FFF2-40B4-BE49-F238E27FC236}">
                    <a16:creationId xmlns:a16="http://schemas.microsoft.com/office/drawing/2014/main" id="{8DB769A1-EDC7-1048-3958-0D264DB05241}"/>
                  </a:ext>
                </a:extLst>
              </p:cNvPr>
              <p:cNvSpPr/>
              <p:nvPr/>
            </p:nvSpPr>
            <p:spPr>
              <a:xfrm flipH="1">
                <a:off x="2374786" y="2582348"/>
                <a:ext cx="1663816" cy="1642689"/>
              </a:xfrm>
              <a:custGeom>
                <a:avLst/>
                <a:gdLst/>
                <a:ahLst/>
                <a:cxnLst/>
                <a:rect l="l" t="t" r="r" b="b"/>
                <a:pathLst>
                  <a:path w="8663" h="8553" extrusionOk="0">
                    <a:moveTo>
                      <a:pt x="6631" y="132"/>
                    </a:moveTo>
                    <a:lnTo>
                      <a:pt x="8511" y="8448"/>
                    </a:lnTo>
                    <a:lnTo>
                      <a:pt x="2027" y="8448"/>
                    </a:lnTo>
                    <a:lnTo>
                      <a:pt x="132" y="132"/>
                    </a:lnTo>
                    <a:close/>
                    <a:moveTo>
                      <a:pt x="1" y="1"/>
                    </a:moveTo>
                    <a:lnTo>
                      <a:pt x="1" y="90"/>
                    </a:lnTo>
                    <a:lnTo>
                      <a:pt x="1938" y="8553"/>
                    </a:lnTo>
                    <a:lnTo>
                      <a:pt x="8663" y="8553"/>
                    </a:lnTo>
                    <a:lnTo>
                      <a:pt x="6720"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24" name="Google Shape;2924;p62">
                <a:extLst>
                  <a:ext uri="{FF2B5EF4-FFF2-40B4-BE49-F238E27FC236}">
                    <a16:creationId xmlns:a16="http://schemas.microsoft.com/office/drawing/2014/main" id="{A4599CF9-4F04-4A34-28E0-22557A6CF4F2}"/>
                  </a:ext>
                </a:extLst>
              </p:cNvPr>
              <p:cNvSpPr/>
              <p:nvPr/>
            </p:nvSpPr>
            <p:spPr>
              <a:xfrm flipH="1">
                <a:off x="3510244" y="3199061"/>
                <a:ext cx="491097" cy="452685"/>
              </a:xfrm>
              <a:custGeom>
                <a:avLst/>
                <a:gdLst/>
                <a:ahLst/>
                <a:cxnLst/>
                <a:rect l="l" t="t" r="r" b="b"/>
                <a:pathLst>
                  <a:path w="2557" h="2357" extrusionOk="0">
                    <a:moveTo>
                      <a:pt x="2137" y="0"/>
                    </a:moveTo>
                    <a:lnTo>
                      <a:pt x="1" y="456"/>
                    </a:lnTo>
                    <a:lnTo>
                      <a:pt x="393" y="2357"/>
                    </a:lnTo>
                    <a:lnTo>
                      <a:pt x="2556" y="1896"/>
                    </a:lnTo>
                    <a:lnTo>
                      <a:pt x="213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25" name="Google Shape;2925;p62">
                <a:extLst>
                  <a:ext uri="{FF2B5EF4-FFF2-40B4-BE49-F238E27FC236}">
                    <a16:creationId xmlns:a16="http://schemas.microsoft.com/office/drawing/2014/main" id="{431F711E-C631-4A0B-71B2-F44F17F2200F}"/>
                  </a:ext>
                </a:extLst>
              </p:cNvPr>
              <p:cNvSpPr/>
              <p:nvPr/>
            </p:nvSpPr>
            <p:spPr>
              <a:xfrm flipH="1">
                <a:off x="3498144" y="3186000"/>
                <a:ext cx="515297" cy="477845"/>
              </a:xfrm>
              <a:custGeom>
                <a:avLst/>
                <a:gdLst/>
                <a:ahLst/>
                <a:cxnLst/>
                <a:rect l="l" t="t" r="r" b="b"/>
                <a:pathLst>
                  <a:path w="2683" h="2488" extrusionOk="0">
                    <a:moveTo>
                      <a:pt x="2158" y="131"/>
                    </a:moveTo>
                    <a:lnTo>
                      <a:pt x="2551" y="1922"/>
                    </a:lnTo>
                    <a:lnTo>
                      <a:pt x="498" y="2357"/>
                    </a:lnTo>
                    <a:lnTo>
                      <a:pt x="132" y="566"/>
                    </a:lnTo>
                    <a:lnTo>
                      <a:pt x="2158" y="131"/>
                    </a:lnTo>
                    <a:close/>
                    <a:moveTo>
                      <a:pt x="2247" y="0"/>
                    </a:moveTo>
                    <a:lnTo>
                      <a:pt x="1" y="482"/>
                    </a:lnTo>
                    <a:lnTo>
                      <a:pt x="1" y="545"/>
                    </a:lnTo>
                    <a:lnTo>
                      <a:pt x="414" y="2488"/>
                    </a:lnTo>
                    <a:lnTo>
                      <a:pt x="2682" y="2006"/>
                    </a:lnTo>
                    <a:lnTo>
                      <a:pt x="2247"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726" name="Google Shape;2926;p62">
                <a:extLst>
                  <a:ext uri="{FF2B5EF4-FFF2-40B4-BE49-F238E27FC236}">
                    <a16:creationId xmlns:a16="http://schemas.microsoft.com/office/drawing/2014/main" id="{A921336C-39A3-33D7-C6EC-86D81459F8B0}"/>
                  </a:ext>
                </a:extLst>
              </p:cNvPr>
              <p:cNvSpPr/>
              <p:nvPr/>
            </p:nvSpPr>
            <p:spPr>
              <a:xfrm flipH="1">
                <a:off x="2287182" y="2976652"/>
                <a:ext cx="33418" cy="54545"/>
              </a:xfrm>
              <a:custGeom>
                <a:avLst/>
                <a:gdLst/>
                <a:ahLst/>
                <a:cxnLst/>
                <a:rect l="l" t="t" r="r" b="b"/>
                <a:pathLst>
                  <a:path w="174" h="284" extrusionOk="0">
                    <a:moveTo>
                      <a:pt x="89" y="1"/>
                    </a:moveTo>
                    <a:cubicBezTo>
                      <a:pt x="42" y="1"/>
                      <a:pt x="0" y="64"/>
                      <a:pt x="0" y="132"/>
                    </a:cubicBezTo>
                    <a:cubicBezTo>
                      <a:pt x="0" y="216"/>
                      <a:pt x="42" y="284"/>
                      <a:pt x="89" y="284"/>
                    </a:cubicBezTo>
                    <a:cubicBezTo>
                      <a:pt x="131" y="284"/>
                      <a:pt x="173" y="216"/>
                      <a:pt x="173" y="132"/>
                    </a:cubicBezTo>
                    <a:cubicBezTo>
                      <a:pt x="173" y="64"/>
                      <a:pt x="131" y="1"/>
                      <a:pt x="8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27" name="Google Shape;2927;p62">
                <a:extLst>
                  <a:ext uri="{FF2B5EF4-FFF2-40B4-BE49-F238E27FC236}">
                    <a16:creationId xmlns:a16="http://schemas.microsoft.com/office/drawing/2014/main" id="{2CB8762E-B023-0ACA-2F3E-93C7D5702092}"/>
                  </a:ext>
                </a:extLst>
              </p:cNvPr>
              <p:cNvSpPr/>
              <p:nvPr/>
            </p:nvSpPr>
            <p:spPr>
              <a:xfrm flipH="1">
                <a:off x="2274122" y="2967625"/>
                <a:ext cx="59539" cy="71638"/>
              </a:xfrm>
              <a:custGeom>
                <a:avLst/>
                <a:gdLst/>
                <a:ahLst/>
                <a:cxnLst/>
                <a:rect l="l" t="t" r="r" b="b"/>
                <a:pathLst>
                  <a:path w="310" h="373" extrusionOk="0">
                    <a:moveTo>
                      <a:pt x="157" y="111"/>
                    </a:moveTo>
                    <a:lnTo>
                      <a:pt x="178" y="132"/>
                    </a:lnTo>
                    <a:cubicBezTo>
                      <a:pt x="178" y="132"/>
                      <a:pt x="199" y="158"/>
                      <a:pt x="199" y="179"/>
                    </a:cubicBezTo>
                    <a:cubicBezTo>
                      <a:pt x="199" y="221"/>
                      <a:pt x="178" y="242"/>
                      <a:pt x="178" y="242"/>
                    </a:cubicBezTo>
                    <a:lnTo>
                      <a:pt x="157" y="263"/>
                    </a:lnTo>
                    <a:lnTo>
                      <a:pt x="131" y="242"/>
                    </a:lnTo>
                    <a:cubicBezTo>
                      <a:pt x="131" y="242"/>
                      <a:pt x="110" y="221"/>
                      <a:pt x="110" y="179"/>
                    </a:cubicBezTo>
                    <a:cubicBezTo>
                      <a:pt x="110" y="158"/>
                      <a:pt x="131" y="132"/>
                      <a:pt x="131" y="132"/>
                    </a:cubicBezTo>
                    <a:lnTo>
                      <a:pt x="157" y="111"/>
                    </a:lnTo>
                    <a:close/>
                    <a:moveTo>
                      <a:pt x="157" y="1"/>
                    </a:moveTo>
                    <a:cubicBezTo>
                      <a:pt x="110" y="1"/>
                      <a:pt x="68" y="27"/>
                      <a:pt x="47" y="69"/>
                    </a:cubicBezTo>
                    <a:cubicBezTo>
                      <a:pt x="27" y="90"/>
                      <a:pt x="0" y="132"/>
                      <a:pt x="0" y="179"/>
                    </a:cubicBezTo>
                    <a:cubicBezTo>
                      <a:pt x="0" y="242"/>
                      <a:pt x="27" y="289"/>
                      <a:pt x="47" y="310"/>
                    </a:cubicBezTo>
                    <a:cubicBezTo>
                      <a:pt x="68" y="352"/>
                      <a:pt x="110" y="373"/>
                      <a:pt x="157" y="373"/>
                    </a:cubicBezTo>
                    <a:cubicBezTo>
                      <a:pt x="199" y="373"/>
                      <a:pt x="241" y="352"/>
                      <a:pt x="262" y="310"/>
                    </a:cubicBezTo>
                    <a:cubicBezTo>
                      <a:pt x="288" y="289"/>
                      <a:pt x="309" y="242"/>
                      <a:pt x="309" y="179"/>
                    </a:cubicBezTo>
                    <a:cubicBezTo>
                      <a:pt x="309" y="132"/>
                      <a:pt x="288" y="90"/>
                      <a:pt x="262" y="69"/>
                    </a:cubicBezTo>
                    <a:cubicBezTo>
                      <a:pt x="241" y="27"/>
                      <a:pt x="199" y="1"/>
                      <a:pt x="15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grpSp>
      </p:grpSp>
      <p:sp>
        <p:nvSpPr>
          <p:cNvPr id="728" name="Google Shape;2831;p62">
            <a:extLst>
              <a:ext uri="{FF2B5EF4-FFF2-40B4-BE49-F238E27FC236}">
                <a16:creationId xmlns:a16="http://schemas.microsoft.com/office/drawing/2014/main" id="{0B104EA8-3FB2-4E74-1E99-B5DC88CCFB0D}"/>
              </a:ext>
            </a:extLst>
          </p:cNvPr>
          <p:cNvSpPr txBox="1">
            <a:spLocks noGrp="1"/>
          </p:cNvSpPr>
          <p:nvPr>
            <p:ph type="title"/>
          </p:nvPr>
        </p:nvSpPr>
        <p:spPr>
          <a:xfrm>
            <a:off x="420834" y="1674332"/>
            <a:ext cx="8175700" cy="3891062"/>
          </a:xfrm>
          <a:prstGeom prst="rect">
            <a:avLst/>
          </a:prstGeom>
        </p:spPr>
        <p:txBody>
          <a:bodyPr spcFirstLastPara="1" wrap="square" lIns="121900" tIns="121900" rIns="121900" bIns="121900" anchor="ctr" anchorCtr="0">
            <a:noAutofit/>
          </a:bodyPr>
          <a:lstStyle/>
          <a:p>
            <a:pPr algn="ctr"/>
            <a:r>
              <a:rPr lang="vi-VN" sz="5000"/>
              <a:t>CẢM ƠN THẦY CÔ VÀ CÁC BẠN ĐÃ CHÚ Ý LẮNG NGHE !</a:t>
            </a:r>
          </a:p>
        </p:txBody>
      </p:sp>
      <p:cxnSp>
        <p:nvCxnSpPr>
          <p:cNvPr id="730" name="Đường nối Thẳng 729">
            <a:extLst>
              <a:ext uri="{FF2B5EF4-FFF2-40B4-BE49-F238E27FC236}">
                <a16:creationId xmlns:a16="http://schemas.microsoft.com/office/drawing/2014/main" id="{B1130341-C190-F04E-4CC6-4BDD30FAC325}"/>
              </a:ext>
            </a:extLst>
          </p:cNvPr>
          <p:cNvCxnSpPr>
            <a:cxnSpLocks/>
          </p:cNvCxnSpPr>
          <p:nvPr/>
        </p:nvCxnSpPr>
        <p:spPr>
          <a:xfrm>
            <a:off x="1861900" y="5051967"/>
            <a:ext cx="529356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09059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960000" y="694967"/>
            <a:ext cx="10272000" cy="763600"/>
          </a:xfrm>
          <a:prstGeom prst="rect">
            <a:avLst/>
          </a:prstGeom>
        </p:spPr>
        <p:txBody>
          <a:bodyPr spcFirstLastPara="1" wrap="square" lIns="121900" tIns="121900" rIns="121900" bIns="121900" anchor="t" anchorCtr="0">
            <a:noAutofit/>
          </a:bodyPr>
          <a:lstStyle/>
          <a:p>
            <a:r>
              <a:rPr lang="vi-VN"/>
              <a:t>Nội dung trình bày</a:t>
            </a:r>
            <a:endParaRPr/>
          </a:p>
        </p:txBody>
      </p:sp>
      <p:sp>
        <p:nvSpPr>
          <p:cNvPr id="744" name="Google Shape;744;p35"/>
          <p:cNvSpPr txBox="1">
            <a:spLocks noGrp="1"/>
          </p:cNvSpPr>
          <p:nvPr>
            <p:ph type="title" idx="5"/>
          </p:nvPr>
        </p:nvSpPr>
        <p:spPr>
          <a:xfrm>
            <a:off x="1859982" y="1632362"/>
            <a:ext cx="914400" cy="548640"/>
          </a:xfrm>
          <a:prstGeom prst="rect">
            <a:avLst/>
          </a:prstGeom>
        </p:spPr>
        <p:txBody>
          <a:bodyPr spcFirstLastPara="1" wrap="square" lIns="121900" tIns="121900" rIns="121900" bIns="121900" anchor="ctr" anchorCtr="0">
            <a:noAutofit/>
          </a:bodyPr>
          <a:lstStyle/>
          <a:p>
            <a:r>
              <a:rPr lang="en" sz="2500"/>
              <a:t>01</a:t>
            </a:r>
            <a:endParaRPr sz="2500"/>
          </a:p>
        </p:txBody>
      </p:sp>
      <p:sp>
        <p:nvSpPr>
          <p:cNvPr id="748" name="Google Shape;748;p35"/>
          <p:cNvSpPr txBox="1">
            <a:spLocks noGrp="1"/>
          </p:cNvSpPr>
          <p:nvPr>
            <p:ph type="subTitle" idx="9"/>
          </p:nvPr>
        </p:nvSpPr>
        <p:spPr>
          <a:xfrm>
            <a:off x="1879549" y="2053106"/>
            <a:ext cx="4572000" cy="1097280"/>
          </a:xfrm>
          <a:prstGeom prst="rect">
            <a:avLst/>
          </a:prstGeom>
        </p:spPr>
        <p:txBody>
          <a:bodyPr spcFirstLastPara="1" wrap="square" lIns="121900" tIns="121900" rIns="121900" bIns="121900" anchor="t" anchorCtr="0">
            <a:noAutofit/>
          </a:bodyPr>
          <a:lstStyle/>
          <a:p>
            <a:pPr marL="0" indent="0"/>
            <a:r>
              <a:rPr lang="vi-VN" sz="2500"/>
              <a:t>LÝ DO CHỌN ĐỀ TÀI</a:t>
            </a:r>
          </a:p>
        </p:txBody>
      </p:sp>
      <p:sp>
        <p:nvSpPr>
          <p:cNvPr id="22" name="Google Shape;744;p35">
            <a:extLst>
              <a:ext uri="{FF2B5EF4-FFF2-40B4-BE49-F238E27FC236}">
                <a16:creationId xmlns:a16="http://schemas.microsoft.com/office/drawing/2014/main" id="{B73E3123-FA6F-C2D4-397F-46659E0C2A88}"/>
              </a:ext>
            </a:extLst>
          </p:cNvPr>
          <p:cNvSpPr txBox="1">
            <a:spLocks/>
          </p:cNvSpPr>
          <p:nvPr/>
        </p:nvSpPr>
        <p:spPr>
          <a:xfrm>
            <a:off x="1859981" y="3237450"/>
            <a:ext cx="914400" cy="54864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Montserrat"/>
              <a:buNone/>
              <a:defRPr sz="4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9pPr>
          </a:lstStyle>
          <a:p>
            <a:r>
              <a:rPr lang="vi-VN" sz="2500" kern="0"/>
              <a:t>02</a:t>
            </a:r>
            <a:endParaRPr lang="en" sz="2500" kern="0"/>
          </a:p>
        </p:txBody>
      </p:sp>
      <p:sp>
        <p:nvSpPr>
          <p:cNvPr id="23" name="Google Shape;748;p35">
            <a:extLst>
              <a:ext uri="{FF2B5EF4-FFF2-40B4-BE49-F238E27FC236}">
                <a16:creationId xmlns:a16="http://schemas.microsoft.com/office/drawing/2014/main" id="{A31F74E1-25DD-9B78-9B0E-4E8FB6ADAD5F}"/>
              </a:ext>
            </a:extLst>
          </p:cNvPr>
          <p:cNvSpPr txBox="1">
            <a:spLocks/>
          </p:cNvSpPr>
          <p:nvPr/>
        </p:nvSpPr>
        <p:spPr>
          <a:xfrm>
            <a:off x="1864077" y="3671586"/>
            <a:ext cx="4572000" cy="10972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667"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vi-VN" sz="2500" kern="0"/>
              <a:t>MỤC TIÊU VÀ PHƯƠNG PHÁP NGHIÊN CỨU</a:t>
            </a:r>
          </a:p>
        </p:txBody>
      </p:sp>
      <p:sp>
        <p:nvSpPr>
          <p:cNvPr id="24" name="Google Shape;744;p35">
            <a:extLst>
              <a:ext uri="{FF2B5EF4-FFF2-40B4-BE49-F238E27FC236}">
                <a16:creationId xmlns:a16="http://schemas.microsoft.com/office/drawing/2014/main" id="{1A02D78A-2696-D62A-B36D-A3D676C56F4A}"/>
              </a:ext>
            </a:extLst>
          </p:cNvPr>
          <p:cNvSpPr txBox="1">
            <a:spLocks/>
          </p:cNvSpPr>
          <p:nvPr/>
        </p:nvSpPr>
        <p:spPr>
          <a:xfrm>
            <a:off x="1859981" y="4929269"/>
            <a:ext cx="914400" cy="54864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Montserrat"/>
              <a:buNone/>
              <a:defRPr sz="4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9pPr>
          </a:lstStyle>
          <a:p>
            <a:r>
              <a:rPr lang="vi-VN" sz="2500" kern="0"/>
              <a:t>03</a:t>
            </a:r>
            <a:endParaRPr lang="en" sz="2500" kern="0"/>
          </a:p>
        </p:txBody>
      </p:sp>
      <p:sp>
        <p:nvSpPr>
          <p:cNvPr id="25" name="Google Shape;748;p35">
            <a:extLst>
              <a:ext uri="{FF2B5EF4-FFF2-40B4-BE49-F238E27FC236}">
                <a16:creationId xmlns:a16="http://schemas.microsoft.com/office/drawing/2014/main" id="{06C7E2D2-9492-8647-4E97-FD7D6C66EB78}"/>
              </a:ext>
            </a:extLst>
          </p:cNvPr>
          <p:cNvSpPr txBox="1">
            <a:spLocks/>
          </p:cNvSpPr>
          <p:nvPr/>
        </p:nvSpPr>
        <p:spPr>
          <a:xfrm>
            <a:off x="1859981" y="5365931"/>
            <a:ext cx="4572000" cy="10972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667"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vi-VN" sz="2500" kern="0"/>
              <a:t>CƠ SỞ LÝ THUYẾT</a:t>
            </a:r>
          </a:p>
        </p:txBody>
      </p:sp>
      <p:sp>
        <p:nvSpPr>
          <p:cNvPr id="26" name="Google Shape;744;p35">
            <a:extLst>
              <a:ext uri="{FF2B5EF4-FFF2-40B4-BE49-F238E27FC236}">
                <a16:creationId xmlns:a16="http://schemas.microsoft.com/office/drawing/2014/main" id="{6C980C52-93DB-0780-D145-97C6967569E2}"/>
              </a:ext>
            </a:extLst>
          </p:cNvPr>
          <p:cNvSpPr txBox="1">
            <a:spLocks/>
          </p:cNvSpPr>
          <p:nvPr/>
        </p:nvSpPr>
        <p:spPr>
          <a:xfrm>
            <a:off x="6710339" y="1631867"/>
            <a:ext cx="914400" cy="54864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Montserrat"/>
              <a:buNone/>
              <a:defRPr sz="4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9pPr>
          </a:lstStyle>
          <a:p>
            <a:r>
              <a:rPr lang="vi-VN" sz="2500" kern="0"/>
              <a:t>04</a:t>
            </a:r>
            <a:endParaRPr lang="en" sz="2500" kern="0"/>
          </a:p>
        </p:txBody>
      </p:sp>
      <p:sp>
        <p:nvSpPr>
          <p:cNvPr id="27" name="Google Shape;748;p35">
            <a:extLst>
              <a:ext uri="{FF2B5EF4-FFF2-40B4-BE49-F238E27FC236}">
                <a16:creationId xmlns:a16="http://schemas.microsoft.com/office/drawing/2014/main" id="{93DAF149-ABD9-3757-A1BA-03B435EA7EF4}"/>
              </a:ext>
            </a:extLst>
          </p:cNvPr>
          <p:cNvSpPr txBox="1">
            <a:spLocks/>
          </p:cNvSpPr>
          <p:nvPr/>
        </p:nvSpPr>
        <p:spPr>
          <a:xfrm>
            <a:off x="6710339" y="2047787"/>
            <a:ext cx="4572000" cy="10972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667"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vi-VN" sz="2500" kern="0"/>
              <a:t>PHÂN TÍCH, THIẾT KẾ HỆ THỐNG</a:t>
            </a:r>
          </a:p>
        </p:txBody>
      </p:sp>
      <p:sp>
        <p:nvSpPr>
          <p:cNvPr id="32" name="Google Shape;744;p35">
            <a:extLst>
              <a:ext uri="{FF2B5EF4-FFF2-40B4-BE49-F238E27FC236}">
                <a16:creationId xmlns:a16="http://schemas.microsoft.com/office/drawing/2014/main" id="{ECFAB657-BBA6-A089-B62E-AF2D32A9C5F1}"/>
              </a:ext>
            </a:extLst>
          </p:cNvPr>
          <p:cNvSpPr txBox="1">
            <a:spLocks/>
          </p:cNvSpPr>
          <p:nvPr/>
        </p:nvSpPr>
        <p:spPr>
          <a:xfrm>
            <a:off x="6710339" y="4929269"/>
            <a:ext cx="914400" cy="54864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Montserrat"/>
              <a:buNone/>
              <a:defRPr sz="4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9pPr>
          </a:lstStyle>
          <a:p>
            <a:r>
              <a:rPr lang="vi-VN" sz="2500" kern="0"/>
              <a:t>06</a:t>
            </a:r>
            <a:endParaRPr lang="en" sz="2500" kern="0"/>
          </a:p>
        </p:txBody>
      </p:sp>
      <p:sp>
        <p:nvSpPr>
          <p:cNvPr id="33" name="Google Shape;748;p35">
            <a:extLst>
              <a:ext uri="{FF2B5EF4-FFF2-40B4-BE49-F238E27FC236}">
                <a16:creationId xmlns:a16="http://schemas.microsoft.com/office/drawing/2014/main" id="{1636D99A-19A0-CF44-3302-07325FCC2FFB}"/>
              </a:ext>
            </a:extLst>
          </p:cNvPr>
          <p:cNvSpPr txBox="1">
            <a:spLocks/>
          </p:cNvSpPr>
          <p:nvPr/>
        </p:nvSpPr>
        <p:spPr>
          <a:xfrm>
            <a:off x="6660000" y="5365931"/>
            <a:ext cx="4572000" cy="10972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667"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vi-VN" sz="2500" kern="0"/>
              <a:t>HƯỚNG PHÁT TRIỂN</a:t>
            </a:r>
          </a:p>
        </p:txBody>
      </p:sp>
      <p:sp>
        <p:nvSpPr>
          <p:cNvPr id="34" name="Google Shape;744;p35">
            <a:extLst>
              <a:ext uri="{FF2B5EF4-FFF2-40B4-BE49-F238E27FC236}">
                <a16:creationId xmlns:a16="http://schemas.microsoft.com/office/drawing/2014/main" id="{83090F3A-2235-4100-8051-38FDF67CFDE3}"/>
              </a:ext>
            </a:extLst>
          </p:cNvPr>
          <p:cNvSpPr txBox="1">
            <a:spLocks/>
          </p:cNvSpPr>
          <p:nvPr/>
        </p:nvSpPr>
        <p:spPr>
          <a:xfrm>
            <a:off x="6710339" y="3243087"/>
            <a:ext cx="914400" cy="54864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Montserrat"/>
              <a:buNone/>
              <a:defRPr sz="4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4000" b="1" i="0" u="none" strike="noStrike" cap="none">
                <a:solidFill>
                  <a:schemeClr val="dk1"/>
                </a:solidFill>
                <a:latin typeface="DM Sans"/>
                <a:ea typeface="DM Sans"/>
                <a:cs typeface="DM Sans"/>
                <a:sym typeface="DM Sans"/>
              </a:defRPr>
            </a:lvl9pPr>
          </a:lstStyle>
          <a:p>
            <a:r>
              <a:rPr lang="vi-VN" sz="2500" kern="0"/>
              <a:t>05</a:t>
            </a:r>
            <a:endParaRPr lang="en" sz="2500" kern="0"/>
          </a:p>
        </p:txBody>
      </p:sp>
      <p:sp>
        <p:nvSpPr>
          <p:cNvPr id="35" name="Google Shape;748;p35">
            <a:extLst>
              <a:ext uri="{FF2B5EF4-FFF2-40B4-BE49-F238E27FC236}">
                <a16:creationId xmlns:a16="http://schemas.microsoft.com/office/drawing/2014/main" id="{218FA4D3-2622-D38B-D580-B4B324DF46A6}"/>
              </a:ext>
            </a:extLst>
          </p:cNvPr>
          <p:cNvSpPr txBox="1">
            <a:spLocks/>
          </p:cNvSpPr>
          <p:nvPr/>
        </p:nvSpPr>
        <p:spPr>
          <a:xfrm>
            <a:off x="6710339" y="3667698"/>
            <a:ext cx="4572000" cy="10972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667"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vi-VN" sz="2500" kern="0"/>
              <a:t>KẾT LUẬN</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960000" y="2867799"/>
            <a:ext cx="6321200" cy="2167347"/>
          </a:xfrm>
          <a:prstGeom prst="rect">
            <a:avLst/>
          </a:prstGeom>
        </p:spPr>
        <p:txBody>
          <a:bodyPr spcFirstLastPara="1" wrap="square" lIns="121900" tIns="121900" rIns="121900" bIns="121900" anchor="b" anchorCtr="0">
            <a:noAutofit/>
          </a:bodyPr>
          <a:lstStyle/>
          <a:p>
            <a:r>
              <a:rPr lang="en"/>
              <a:t>Lí do chọn đề tài</a:t>
            </a:r>
            <a:endParaRPr/>
          </a:p>
        </p:txBody>
      </p:sp>
      <p:sp>
        <p:nvSpPr>
          <p:cNvPr id="758" name="Google Shape;758;p36"/>
          <p:cNvSpPr txBox="1">
            <a:spLocks noGrp="1"/>
          </p:cNvSpPr>
          <p:nvPr>
            <p:ph type="title" idx="2"/>
          </p:nvPr>
        </p:nvSpPr>
        <p:spPr>
          <a:xfrm>
            <a:off x="960000" y="1665333"/>
            <a:ext cx="2270000" cy="1122400"/>
          </a:xfrm>
          <a:prstGeom prst="rect">
            <a:avLst/>
          </a:prstGeom>
        </p:spPr>
        <p:txBody>
          <a:bodyPr spcFirstLastPara="1" wrap="square" lIns="121900" tIns="121900" rIns="121900" bIns="121900" anchor="b" anchorCtr="0">
            <a:noAutofit/>
          </a:bodyPr>
          <a:lstStyle/>
          <a:p>
            <a:r>
              <a:rPr lang="en"/>
              <a:t>01</a:t>
            </a:r>
            <a:endParaRPr/>
          </a:p>
        </p:txBody>
      </p:sp>
      <p:grpSp>
        <p:nvGrpSpPr>
          <p:cNvPr id="2" name="Google Shape;2068;p47">
            <a:extLst>
              <a:ext uri="{FF2B5EF4-FFF2-40B4-BE49-F238E27FC236}">
                <a16:creationId xmlns:a16="http://schemas.microsoft.com/office/drawing/2014/main" id="{D9F5D5F6-5BD4-9FAA-3D4B-C6E72ACC7D7B}"/>
              </a:ext>
            </a:extLst>
          </p:cNvPr>
          <p:cNvGrpSpPr/>
          <p:nvPr/>
        </p:nvGrpSpPr>
        <p:grpSpPr>
          <a:xfrm>
            <a:off x="6679274" y="1390262"/>
            <a:ext cx="4742384" cy="4450785"/>
            <a:chOff x="5117700" y="1284078"/>
            <a:chExt cx="3198308" cy="3109297"/>
          </a:xfrm>
        </p:grpSpPr>
        <p:grpSp>
          <p:nvGrpSpPr>
            <p:cNvPr id="3" name="Google Shape;2069;p47">
              <a:extLst>
                <a:ext uri="{FF2B5EF4-FFF2-40B4-BE49-F238E27FC236}">
                  <a16:creationId xmlns:a16="http://schemas.microsoft.com/office/drawing/2014/main" id="{C8B11350-4995-433C-7E04-12424EE62B44}"/>
                </a:ext>
              </a:extLst>
            </p:cNvPr>
            <p:cNvGrpSpPr/>
            <p:nvPr/>
          </p:nvGrpSpPr>
          <p:grpSpPr>
            <a:xfrm>
              <a:off x="5117700" y="1334265"/>
              <a:ext cx="3198308" cy="3059110"/>
              <a:chOff x="5117700" y="1334265"/>
              <a:chExt cx="3198308" cy="3059110"/>
            </a:xfrm>
          </p:grpSpPr>
          <p:grpSp>
            <p:nvGrpSpPr>
              <p:cNvPr id="46" name="Google Shape;2070;p47">
                <a:extLst>
                  <a:ext uri="{FF2B5EF4-FFF2-40B4-BE49-F238E27FC236}">
                    <a16:creationId xmlns:a16="http://schemas.microsoft.com/office/drawing/2014/main" id="{55A3A18D-27D1-5984-F44B-3F456C5B87D4}"/>
                  </a:ext>
                </a:extLst>
              </p:cNvPr>
              <p:cNvGrpSpPr/>
              <p:nvPr/>
            </p:nvGrpSpPr>
            <p:grpSpPr>
              <a:xfrm>
                <a:off x="6884953" y="1334265"/>
                <a:ext cx="1431054" cy="2335624"/>
                <a:chOff x="4086200" y="365075"/>
                <a:chExt cx="2363426" cy="3857348"/>
              </a:xfrm>
            </p:grpSpPr>
            <p:sp>
              <p:nvSpPr>
                <p:cNvPr id="885" name="Google Shape;2071;p47">
                  <a:extLst>
                    <a:ext uri="{FF2B5EF4-FFF2-40B4-BE49-F238E27FC236}">
                      <a16:creationId xmlns:a16="http://schemas.microsoft.com/office/drawing/2014/main" id="{CAED2EDD-E333-87CB-CAF7-1491FE15C336}"/>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072;p47">
                  <a:extLst>
                    <a:ext uri="{FF2B5EF4-FFF2-40B4-BE49-F238E27FC236}">
                      <a16:creationId xmlns:a16="http://schemas.microsoft.com/office/drawing/2014/main" id="{B2AFEE62-BD40-EF1A-61EE-BEB3284C4728}"/>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073;p47">
                  <a:extLst>
                    <a:ext uri="{FF2B5EF4-FFF2-40B4-BE49-F238E27FC236}">
                      <a16:creationId xmlns:a16="http://schemas.microsoft.com/office/drawing/2014/main" id="{28484AFD-4098-103D-B55B-EE9D7C3A15A2}"/>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074;p47">
                  <a:extLst>
                    <a:ext uri="{FF2B5EF4-FFF2-40B4-BE49-F238E27FC236}">
                      <a16:creationId xmlns:a16="http://schemas.microsoft.com/office/drawing/2014/main" id="{E8F306C7-8C72-8508-CDA2-2131AF2A8536}"/>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075;p47">
                  <a:extLst>
                    <a:ext uri="{FF2B5EF4-FFF2-40B4-BE49-F238E27FC236}">
                      <a16:creationId xmlns:a16="http://schemas.microsoft.com/office/drawing/2014/main" id="{30FF0309-DEFD-3279-FED4-083A61699804}"/>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076;p47">
                  <a:extLst>
                    <a:ext uri="{FF2B5EF4-FFF2-40B4-BE49-F238E27FC236}">
                      <a16:creationId xmlns:a16="http://schemas.microsoft.com/office/drawing/2014/main" id="{2121A79C-A0F2-7F0D-F0E0-3BF9E5DD7F4C}"/>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077;p47">
                  <a:extLst>
                    <a:ext uri="{FF2B5EF4-FFF2-40B4-BE49-F238E27FC236}">
                      <a16:creationId xmlns:a16="http://schemas.microsoft.com/office/drawing/2014/main" id="{81968E42-14A5-0D44-01EC-1B7234746D0F}"/>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078;p47">
                  <a:extLst>
                    <a:ext uri="{FF2B5EF4-FFF2-40B4-BE49-F238E27FC236}">
                      <a16:creationId xmlns:a16="http://schemas.microsoft.com/office/drawing/2014/main" id="{216F6AEB-0E91-9542-C4B7-41CB4623A071}"/>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079;p47">
                  <a:extLst>
                    <a:ext uri="{FF2B5EF4-FFF2-40B4-BE49-F238E27FC236}">
                      <a16:creationId xmlns:a16="http://schemas.microsoft.com/office/drawing/2014/main" id="{D235E226-676C-3B7E-1304-FB559A1410C1}"/>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080;p47">
                  <a:extLst>
                    <a:ext uri="{FF2B5EF4-FFF2-40B4-BE49-F238E27FC236}">
                      <a16:creationId xmlns:a16="http://schemas.microsoft.com/office/drawing/2014/main" id="{15DBA99B-B932-66B9-C0EF-D209CF91CA05}"/>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081;p47">
                  <a:extLst>
                    <a:ext uri="{FF2B5EF4-FFF2-40B4-BE49-F238E27FC236}">
                      <a16:creationId xmlns:a16="http://schemas.microsoft.com/office/drawing/2014/main" id="{541C94A4-62F9-7BA2-7487-F2702C1CA207}"/>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082;p47">
                  <a:extLst>
                    <a:ext uri="{FF2B5EF4-FFF2-40B4-BE49-F238E27FC236}">
                      <a16:creationId xmlns:a16="http://schemas.microsoft.com/office/drawing/2014/main" id="{392EF00A-7B91-BF41-00F0-C1EE0E8B5941}"/>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083;p47">
                  <a:extLst>
                    <a:ext uri="{FF2B5EF4-FFF2-40B4-BE49-F238E27FC236}">
                      <a16:creationId xmlns:a16="http://schemas.microsoft.com/office/drawing/2014/main" id="{250974FE-6C03-2773-9F48-B692BE2760CC}"/>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084;p47">
                  <a:extLst>
                    <a:ext uri="{FF2B5EF4-FFF2-40B4-BE49-F238E27FC236}">
                      <a16:creationId xmlns:a16="http://schemas.microsoft.com/office/drawing/2014/main" id="{2AB4877B-BF20-AC83-2EDD-785664C054D0}"/>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085;p47">
                  <a:extLst>
                    <a:ext uri="{FF2B5EF4-FFF2-40B4-BE49-F238E27FC236}">
                      <a16:creationId xmlns:a16="http://schemas.microsoft.com/office/drawing/2014/main" id="{D4CB3BB9-1CC2-74F6-F71C-CA004F982F9C}"/>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086;p47">
                  <a:extLst>
                    <a:ext uri="{FF2B5EF4-FFF2-40B4-BE49-F238E27FC236}">
                      <a16:creationId xmlns:a16="http://schemas.microsoft.com/office/drawing/2014/main" id="{AC91ECCF-D4C8-A02D-EC8C-3DAD1763AC2E}"/>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087;p47">
                  <a:extLst>
                    <a:ext uri="{FF2B5EF4-FFF2-40B4-BE49-F238E27FC236}">
                      <a16:creationId xmlns:a16="http://schemas.microsoft.com/office/drawing/2014/main" id="{D3B38CF3-6254-01CC-A5C2-6FE33EF0891E}"/>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088;p47">
                  <a:extLst>
                    <a:ext uri="{FF2B5EF4-FFF2-40B4-BE49-F238E27FC236}">
                      <a16:creationId xmlns:a16="http://schemas.microsoft.com/office/drawing/2014/main" id="{E765F0C5-36B6-4552-FD8C-43E11FC30463}"/>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089;p47">
                  <a:extLst>
                    <a:ext uri="{FF2B5EF4-FFF2-40B4-BE49-F238E27FC236}">
                      <a16:creationId xmlns:a16="http://schemas.microsoft.com/office/drawing/2014/main" id="{119331DF-E615-302C-F7B5-FC6FE81880F4}"/>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090;p47">
                  <a:extLst>
                    <a:ext uri="{FF2B5EF4-FFF2-40B4-BE49-F238E27FC236}">
                      <a16:creationId xmlns:a16="http://schemas.microsoft.com/office/drawing/2014/main" id="{7E5A20F2-2761-722F-1C29-34483E2154AD}"/>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091;p47">
                  <a:extLst>
                    <a:ext uri="{FF2B5EF4-FFF2-40B4-BE49-F238E27FC236}">
                      <a16:creationId xmlns:a16="http://schemas.microsoft.com/office/drawing/2014/main" id="{8BF79EA5-1A97-8908-07C2-65ADFFC84794}"/>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092;p47">
                  <a:extLst>
                    <a:ext uri="{FF2B5EF4-FFF2-40B4-BE49-F238E27FC236}">
                      <a16:creationId xmlns:a16="http://schemas.microsoft.com/office/drawing/2014/main" id="{086D7E74-CD76-2699-5DEC-94F1A5DAD03E}"/>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093;p47">
                  <a:extLst>
                    <a:ext uri="{FF2B5EF4-FFF2-40B4-BE49-F238E27FC236}">
                      <a16:creationId xmlns:a16="http://schemas.microsoft.com/office/drawing/2014/main" id="{96A957B5-F318-446D-D3B8-861B3E4640B2}"/>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094;p47">
                  <a:extLst>
                    <a:ext uri="{FF2B5EF4-FFF2-40B4-BE49-F238E27FC236}">
                      <a16:creationId xmlns:a16="http://schemas.microsoft.com/office/drawing/2014/main" id="{83AD71EF-D9D8-CD1D-9171-E8D4AE2F7770}"/>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095;p47">
                  <a:extLst>
                    <a:ext uri="{FF2B5EF4-FFF2-40B4-BE49-F238E27FC236}">
                      <a16:creationId xmlns:a16="http://schemas.microsoft.com/office/drawing/2014/main" id="{8AD50A49-10AB-1897-BC79-4F1A07C7CEC7}"/>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096;p47">
                  <a:extLst>
                    <a:ext uri="{FF2B5EF4-FFF2-40B4-BE49-F238E27FC236}">
                      <a16:creationId xmlns:a16="http://schemas.microsoft.com/office/drawing/2014/main" id="{4E968351-D2E4-1C04-05C5-DFC937C63A44}"/>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097;p47">
                  <a:extLst>
                    <a:ext uri="{FF2B5EF4-FFF2-40B4-BE49-F238E27FC236}">
                      <a16:creationId xmlns:a16="http://schemas.microsoft.com/office/drawing/2014/main" id="{ACEC76F7-75C8-5616-5BFA-995D29DB59EE}"/>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098;p47">
                  <a:extLst>
                    <a:ext uri="{FF2B5EF4-FFF2-40B4-BE49-F238E27FC236}">
                      <a16:creationId xmlns:a16="http://schemas.microsoft.com/office/drawing/2014/main" id="{A09594BA-F383-DA03-EE3A-02FE8F4A9AD6}"/>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099;p47">
                  <a:extLst>
                    <a:ext uri="{FF2B5EF4-FFF2-40B4-BE49-F238E27FC236}">
                      <a16:creationId xmlns:a16="http://schemas.microsoft.com/office/drawing/2014/main" id="{3B43A832-E734-BFB5-91F4-5E33EA03D39D}"/>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100;p47">
                  <a:extLst>
                    <a:ext uri="{FF2B5EF4-FFF2-40B4-BE49-F238E27FC236}">
                      <a16:creationId xmlns:a16="http://schemas.microsoft.com/office/drawing/2014/main" id="{6F392DF8-7BA4-A676-E3B2-8717BB2E9A0D}"/>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101;p47">
                  <a:extLst>
                    <a:ext uri="{FF2B5EF4-FFF2-40B4-BE49-F238E27FC236}">
                      <a16:creationId xmlns:a16="http://schemas.microsoft.com/office/drawing/2014/main" id="{54928ABF-99FF-3BA8-F49F-5981BF890E21}"/>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102;p47">
                  <a:extLst>
                    <a:ext uri="{FF2B5EF4-FFF2-40B4-BE49-F238E27FC236}">
                      <a16:creationId xmlns:a16="http://schemas.microsoft.com/office/drawing/2014/main" id="{900612FB-F953-4060-308C-D59A81F02AF2}"/>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103;p47">
                  <a:extLst>
                    <a:ext uri="{FF2B5EF4-FFF2-40B4-BE49-F238E27FC236}">
                      <a16:creationId xmlns:a16="http://schemas.microsoft.com/office/drawing/2014/main" id="{449C1058-9E06-B227-8019-7A4988094081}"/>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104;p47">
                  <a:extLst>
                    <a:ext uri="{FF2B5EF4-FFF2-40B4-BE49-F238E27FC236}">
                      <a16:creationId xmlns:a16="http://schemas.microsoft.com/office/drawing/2014/main" id="{05800D2F-5C6F-AA75-0172-47DE62A81EB0}"/>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105;p47">
                  <a:extLst>
                    <a:ext uri="{FF2B5EF4-FFF2-40B4-BE49-F238E27FC236}">
                      <a16:creationId xmlns:a16="http://schemas.microsoft.com/office/drawing/2014/main" id="{AFB6E09B-A872-4A2C-FDB6-7CD1434B2BA5}"/>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106;p47">
                  <a:extLst>
                    <a:ext uri="{FF2B5EF4-FFF2-40B4-BE49-F238E27FC236}">
                      <a16:creationId xmlns:a16="http://schemas.microsoft.com/office/drawing/2014/main" id="{CED32691-8F05-F3C7-A9DF-20030F64B160}"/>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107;p47">
                <a:extLst>
                  <a:ext uri="{FF2B5EF4-FFF2-40B4-BE49-F238E27FC236}">
                    <a16:creationId xmlns:a16="http://schemas.microsoft.com/office/drawing/2014/main" id="{6602B1A1-980F-7189-C4BB-629A5A1C4FD1}"/>
                  </a:ext>
                </a:extLst>
              </p:cNvPr>
              <p:cNvGrpSpPr/>
              <p:nvPr/>
            </p:nvGrpSpPr>
            <p:grpSpPr>
              <a:xfrm>
                <a:off x="5117700" y="2356524"/>
                <a:ext cx="2151000" cy="2036851"/>
                <a:chOff x="3496500" y="2571724"/>
                <a:chExt cx="2151000" cy="2036851"/>
              </a:xfrm>
            </p:grpSpPr>
            <p:sp>
              <p:nvSpPr>
                <p:cNvPr id="48" name="Google Shape;2108;p47">
                  <a:extLst>
                    <a:ext uri="{FF2B5EF4-FFF2-40B4-BE49-F238E27FC236}">
                      <a16:creationId xmlns:a16="http://schemas.microsoft.com/office/drawing/2014/main" id="{65CDC271-73AB-AF09-C136-B051F94D9DDD}"/>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2109;p47">
                  <a:extLst>
                    <a:ext uri="{FF2B5EF4-FFF2-40B4-BE49-F238E27FC236}">
                      <a16:creationId xmlns:a16="http://schemas.microsoft.com/office/drawing/2014/main" id="{A6756455-B64A-6443-216D-321BE1684A62}"/>
                    </a:ext>
                  </a:extLst>
                </p:cNvPr>
                <p:cNvGrpSpPr/>
                <p:nvPr/>
              </p:nvGrpSpPr>
              <p:grpSpPr>
                <a:xfrm>
                  <a:off x="3793882" y="2571724"/>
                  <a:ext cx="1391302" cy="1923996"/>
                  <a:chOff x="5016125" y="652800"/>
                  <a:chExt cx="2922289" cy="4041160"/>
                </a:xfrm>
              </p:grpSpPr>
              <p:sp>
                <p:nvSpPr>
                  <p:cNvPr id="50" name="Google Shape;2110;p47">
                    <a:extLst>
                      <a:ext uri="{FF2B5EF4-FFF2-40B4-BE49-F238E27FC236}">
                        <a16:creationId xmlns:a16="http://schemas.microsoft.com/office/drawing/2014/main" id="{F19D4F05-21DD-A050-D304-72E7ADEC5FB5}"/>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1;p47">
                    <a:extLst>
                      <a:ext uri="{FF2B5EF4-FFF2-40B4-BE49-F238E27FC236}">
                        <a16:creationId xmlns:a16="http://schemas.microsoft.com/office/drawing/2014/main" id="{2833E12B-CD24-72A8-7673-568E2D50CFC2}"/>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12;p47">
                    <a:extLst>
                      <a:ext uri="{FF2B5EF4-FFF2-40B4-BE49-F238E27FC236}">
                        <a16:creationId xmlns:a16="http://schemas.microsoft.com/office/drawing/2014/main" id="{F1212128-92DF-FD5B-8803-DF5E0D9F10B1}"/>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13;p47">
                    <a:extLst>
                      <a:ext uri="{FF2B5EF4-FFF2-40B4-BE49-F238E27FC236}">
                        <a16:creationId xmlns:a16="http://schemas.microsoft.com/office/drawing/2014/main" id="{2AD5DF98-155A-EAF6-B946-B6EBB71FB443}"/>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14;p47">
                    <a:extLst>
                      <a:ext uri="{FF2B5EF4-FFF2-40B4-BE49-F238E27FC236}">
                        <a16:creationId xmlns:a16="http://schemas.microsoft.com/office/drawing/2014/main" id="{B5D493E8-BD6C-0EDE-1CA5-1E4471EF8FEB}"/>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15;p47">
                    <a:extLst>
                      <a:ext uri="{FF2B5EF4-FFF2-40B4-BE49-F238E27FC236}">
                        <a16:creationId xmlns:a16="http://schemas.microsoft.com/office/drawing/2014/main" id="{2B539B1D-8C78-CAF9-7E1D-2018FD035591}"/>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16;p47">
                    <a:extLst>
                      <a:ext uri="{FF2B5EF4-FFF2-40B4-BE49-F238E27FC236}">
                        <a16:creationId xmlns:a16="http://schemas.microsoft.com/office/drawing/2014/main" id="{89EB35C5-E4F0-F3FE-8A04-86452F62FB50}"/>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7;p47">
                    <a:extLst>
                      <a:ext uri="{FF2B5EF4-FFF2-40B4-BE49-F238E27FC236}">
                        <a16:creationId xmlns:a16="http://schemas.microsoft.com/office/drawing/2014/main" id="{BE7EE86A-EBC7-EB04-8ED3-FF373E8C3696}"/>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8;p47">
                    <a:extLst>
                      <a:ext uri="{FF2B5EF4-FFF2-40B4-BE49-F238E27FC236}">
                        <a16:creationId xmlns:a16="http://schemas.microsoft.com/office/drawing/2014/main" id="{907B2892-E9DB-F1AD-0BFA-CF77A01E9D72}"/>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9;p47">
                    <a:extLst>
                      <a:ext uri="{FF2B5EF4-FFF2-40B4-BE49-F238E27FC236}">
                        <a16:creationId xmlns:a16="http://schemas.microsoft.com/office/drawing/2014/main" id="{85C214D5-D3A7-92B0-23EA-199EC98A75C3}"/>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20;p47">
                    <a:extLst>
                      <a:ext uri="{FF2B5EF4-FFF2-40B4-BE49-F238E27FC236}">
                        <a16:creationId xmlns:a16="http://schemas.microsoft.com/office/drawing/2014/main" id="{43E361B3-6EC6-709D-0EB7-397766AF2C27}"/>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21;p47">
                    <a:extLst>
                      <a:ext uri="{FF2B5EF4-FFF2-40B4-BE49-F238E27FC236}">
                        <a16:creationId xmlns:a16="http://schemas.microsoft.com/office/drawing/2014/main" id="{C7CE5E51-7FAC-495B-B87B-912B25EDF03B}"/>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2;p47">
                    <a:extLst>
                      <a:ext uri="{FF2B5EF4-FFF2-40B4-BE49-F238E27FC236}">
                        <a16:creationId xmlns:a16="http://schemas.microsoft.com/office/drawing/2014/main" id="{15B2853C-6708-22B7-F3C1-28CA86BAF8D3}"/>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23;p47">
                    <a:extLst>
                      <a:ext uri="{FF2B5EF4-FFF2-40B4-BE49-F238E27FC236}">
                        <a16:creationId xmlns:a16="http://schemas.microsoft.com/office/drawing/2014/main" id="{A670A21E-4895-0485-B1F0-E2CF3F362298}"/>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124;p47">
                    <a:extLst>
                      <a:ext uri="{FF2B5EF4-FFF2-40B4-BE49-F238E27FC236}">
                        <a16:creationId xmlns:a16="http://schemas.microsoft.com/office/drawing/2014/main" id="{E16A02BD-3F16-EA37-860E-4DFAE15DBC08}"/>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125;p47">
                    <a:extLst>
                      <a:ext uri="{FF2B5EF4-FFF2-40B4-BE49-F238E27FC236}">
                        <a16:creationId xmlns:a16="http://schemas.microsoft.com/office/drawing/2014/main" id="{08CE37C0-7163-6FCF-FBAD-62C1A2CA94D0}"/>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126;p47">
                    <a:extLst>
                      <a:ext uri="{FF2B5EF4-FFF2-40B4-BE49-F238E27FC236}">
                        <a16:creationId xmlns:a16="http://schemas.microsoft.com/office/drawing/2014/main" id="{AF1384C6-C78A-A24E-B2FD-C2F7BF1FD6CB}"/>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127;p47">
                    <a:extLst>
                      <a:ext uri="{FF2B5EF4-FFF2-40B4-BE49-F238E27FC236}">
                        <a16:creationId xmlns:a16="http://schemas.microsoft.com/office/drawing/2014/main" id="{6A676B92-E468-7D8F-5588-EFA1851173ED}"/>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128;p47">
                    <a:extLst>
                      <a:ext uri="{FF2B5EF4-FFF2-40B4-BE49-F238E27FC236}">
                        <a16:creationId xmlns:a16="http://schemas.microsoft.com/office/drawing/2014/main" id="{23B9F473-3B47-17B9-DAFD-A9548C3D58DD}"/>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129;p47">
                    <a:extLst>
                      <a:ext uri="{FF2B5EF4-FFF2-40B4-BE49-F238E27FC236}">
                        <a16:creationId xmlns:a16="http://schemas.microsoft.com/office/drawing/2014/main" id="{7005E2D7-BF84-B3FF-3A81-32094D29CD09}"/>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130;p47">
                    <a:extLst>
                      <a:ext uri="{FF2B5EF4-FFF2-40B4-BE49-F238E27FC236}">
                        <a16:creationId xmlns:a16="http://schemas.microsoft.com/office/drawing/2014/main" id="{EB53C47D-3ABC-6B84-2102-DFE17609B8A8}"/>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131;p47">
                    <a:extLst>
                      <a:ext uri="{FF2B5EF4-FFF2-40B4-BE49-F238E27FC236}">
                        <a16:creationId xmlns:a16="http://schemas.microsoft.com/office/drawing/2014/main" id="{EFD947CA-A2DB-F78B-D39E-A6B95A1AE6F4}"/>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132;p47">
                    <a:extLst>
                      <a:ext uri="{FF2B5EF4-FFF2-40B4-BE49-F238E27FC236}">
                        <a16:creationId xmlns:a16="http://schemas.microsoft.com/office/drawing/2014/main" id="{CA145F7A-13A9-39A2-912A-1EC06D2D00A7}"/>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133;p47">
                    <a:extLst>
                      <a:ext uri="{FF2B5EF4-FFF2-40B4-BE49-F238E27FC236}">
                        <a16:creationId xmlns:a16="http://schemas.microsoft.com/office/drawing/2014/main" id="{7AE75113-E381-1931-FC15-29FBEA24DEF5}"/>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34;p47">
                    <a:extLst>
                      <a:ext uri="{FF2B5EF4-FFF2-40B4-BE49-F238E27FC236}">
                        <a16:creationId xmlns:a16="http://schemas.microsoft.com/office/drawing/2014/main" id="{468911AB-3C40-1F33-6B2F-9708B801DF00}"/>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35;p47">
                    <a:extLst>
                      <a:ext uri="{FF2B5EF4-FFF2-40B4-BE49-F238E27FC236}">
                        <a16:creationId xmlns:a16="http://schemas.microsoft.com/office/drawing/2014/main" id="{10DFDA9F-7FBD-0FE4-FC8F-E3A7214AE5F1}"/>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36;p47">
                    <a:extLst>
                      <a:ext uri="{FF2B5EF4-FFF2-40B4-BE49-F238E27FC236}">
                        <a16:creationId xmlns:a16="http://schemas.microsoft.com/office/drawing/2014/main" id="{A90B77C5-64F9-3421-1B60-7513375F79E9}"/>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37;p47">
                    <a:extLst>
                      <a:ext uri="{FF2B5EF4-FFF2-40B4-BE49-F238E27FC236}">
                        <a16:creationId xmlns:a16="http://schemas.microsoft.com/office/drawing/2014/main" id="{BDC3C668-869D-E122-A8D9-0DFA8CDACF1A}"/>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38;p47">
                    <a:extLst>
                      <a:ext uri="{FF2B5EF4-FFF2-40B4-BE49-F238E27FC236}">
                        <a16:creationId xmlns:a16="http://schemas.microsoft.com/office/drawing/2014/main" id="{68FE61F0-6C66-9745-D7BA-AF4760A519D8}"/>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39;p47">
                    <a:extLst>
                      <a:ext uri="{FF2B5EF4-FFF2-40B4-BE49-F238E27FC236}">
                        <a16:creationId xmlns:a16="http://schemas.microsoft.com/office/drawing/2014/main" id="{94A21802-74F5-33BB-87B5-BF5F346AE67B}"/>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40;p47">
                    <a:extLst>
                      <a:ext uri="{FF2B5EF4-FFF2-40B4-BE49-F238E27FC236}">
                        <a16:creationId xmlns:a16="http://schemas.microsoft.com/office/drawing/2014/main" id="{42AB80A8-0F0D-AE80-3CF2-C6EF9431F178}"/>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41;p47">
                    <a:extLst>
                      <a:ext uri="{FF2B5EF4-FFF2-40B4-BE49-F238E27FC236}">
                        <a16:creationId xmlns:a16="http://schemas.microsoft.com/office/drawing/2014/main" id="{01D072F3-F383-10CC-F708-154066F7BF3E}"/>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42;p47">
                    <a:extLst>
                      <a:ext uri="{FF2B5EF4-FFF2-40B4-BE49-F238E27FC236}">
                        <a16:creationId xmlns:a16="http://schemas.microsoft.com/office/drawing/2014/main" id="{80F9F6BC-3BC1-F8AB-99C0-520D18A5619A}"/>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43;p47">
                    <a:extLst>
                      <a:ext uri="{FF2B5EF4-FFF2-40B4-BE49-F238E27FC236}">
                        <a16:creationId xmlns:a16="http://schemas.microsoft.com/office/drawing/2014/main" id="{6EB5D98D-AD5B-C1C9-3813-07E2B0F7EA8F}"/>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44;p47">
                    <a:extLst>
                      <a:ext uri="{FF2B5EF4-FFF2-40B4-BE49-F238E27FC236}">
                        <a16:creationId xmlns:a16="http://schemas.microsoft.com/office/drawing/2014/main" id="{B9B9E259-E605-4458-776A-55858F62758F}"/>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45;p47">
                    <a:extLst>
                      <a:ext uri="{FF2B5EF4-FFF2-40B4-BE49-F238E27FC236}">
                        <a16:creationId xmlns:a16="http://schemas.microsoft.com/office/drawing/2014/main" id="{518A4C4C-73D1-C5A6-A474-D9F8777A253D}"/>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46;p47">
                    <a:extLst>
                      <a:ext uri="{FF2B5EF4-FFF2-40B4-BE49-F238E27FC236}">
                        <a16:creationId xmlns:a16="http://schemas.microsoft.com/office/drawing/2014/main" id="{42CC7178-9B0E-8442-B309-F8DB4F46283D}"/>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47;p47">
                    <a:extLst>
                      <a:ext uri="{FF2B5EF4-FFF2-40B4-BE49-F238E27FC236}">
                        <a16:creationId xmlns:a16="http://schemas.microsoft.com/office/drawing/2014/main" id="{D076A80D-C86F-A37D-F31A-594C00929C7D}"/>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48;p47">
                    <a:extLst>
                      <a:ext uri="{FF2B5EF4-FFF2-40B4-BE49-F238E27FC236}">
                        <a16:creationId xmlns:a16="http://schemas.microsoft.com/office/drawing/2014/main" id="{C7EB1750-3748-C17B-C192-BE173D4B6041}"/>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49;p47">
                    <a:extLst>
                      <a:ext uri="{FF2B5EF4-FFF2-40B4-BE49-F238E27FC236}">
                        <a16:creationId xmlns:a16="http://schemas.microsoft.com/office/drawing/2014/main" id="{9B156D13-6BD3-7046-65A1-C1317BF0EBE9}"/>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50;p47">
                    <a:extLst>
                      <a:ext uri="{FF2B5EF4-FFF2-40B4-BE49-F238E27FC236}">
                        <a16:creationId xmlns:a16="http://schemas.microsoft.com/office/drawing/2014/main" id="{71D9CCE2-41CF-AD14-97DE-2E2EE2FEF5E7}"/>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51;p47">
                    <a:extLst>
                      <a:ext uri="{FF2B5EF4-FFF2-40B4-BE49-F238E27FC236}">
                        <a16:creationId xmlns:a16="http://schemas.microsoft.com/office/drawing/2014/main" id="{6B8E63C8-46EC-F83D-B9EF-205C72B4B82E}"/>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52;p47">
                    <a:extLst>
                      <a:ext uri="{FF2B5EF4-FFF2-40B4-BE49-F238E27FC236}">
                        <a16:creationId xmlns:a16="http://schemas.microsoft.com/office/drawing/2014/main" id="{AB493079-5E1A-A467-532D-D4050B829FEA}"/>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53;p47">
                    <a:extLst>
                      <a:ext uri="{FF2B5EF4-FFF2-40B4-BE49-F238E27FC236}">
                        <a16:creationId xmlns:a16="http://schemas.microsoft.com/office/drawing/2014/main" id="{AF208794-CB60-CD8F-57E5-F22B65B5BF98}"/>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54;p47">
                    <a:extLst>
                      <a:ext uri="{FF2B5EF4-FFF2-40B4-BE49-F238E27FC236}">
                        <a16:creationId xmlns:a16="http://schemas.microsoft.com/office/drawing/2014/main" id="{ABCB1740-C909-062C-A811-C14FE7157189}"/>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55;p47">
                    <a:extLst>
                      <a:ext uri="{FF2B5EF4-FFF2-40B4-BE49-F238E27FC236}">
                        <a16:creationId xmlns:a16="http://schemas.microsoft.com/office/drawing/2014/main" id="{7C105806-87E5-28B6-BBC3-BF51BB12DCCE}"/>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56;p47">
                    <a:extLst>
                      <a:ext uri="{FF2B5EF4-FFF2-40B4-BE49-F238E27FC236}">
                        <a16:creationId xmlns:a16="http://schemas.microsoft.com/office/drawing/2014/main" id="{B7E6996A-B93A-A25D-1210-1EDA6CDCEDE3}"/>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57;p47">
                    <a:extLst>
                      <a:ext uri="{FF2B5EF4-FFF2-40B4-BE49-F238E27FC236}">
                        <a16:creationId xmlns:a16="http://schemas.microsoft.com/office/drawing/2014/main" id="{F4557487-45B9-825A-8A28-49949B39999D}"/>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58;p47">
                    <a:extLst>
                      <a:ext uri="{FF2B5EF4-FFF2-40B4-BE49-F238E27FC236}">
                        <a16:creationId xmlns:a16="http://schemas.microsoft.com/office/drawing/2014/main" id="{1719893D-B4AE-97F3-D522-C40CD93E9051}"/>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59;p47">
                    <a:extLst>
                      <a:ext uri="{FF2B5EF4-FFF2-40B4-BE49-F238E27FC236}">
                        <a16:creationId xmlns:a16="http://schemas.microsoft.com/office/drawing/2014/main" id="{91EB5BD1-FBC3-505B-19D8-5C15928E9C63}"/>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60;p47">
                    <a:extLst>
                      <a:ext uri="{FF2B5EF4-FFF2-40B4-BE49-F238E27FC236}">
                        <a16:creationId xmlns:a16="http://schemas.microsoft.com/office/drawing/2014/main" id="{659848B5-A966-4118-09B4-5FAAC26085A0}"/>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61;p47">
                    <a:extLst>
                      <a:ext uri="{FF2B5EF4-FFF2-40B4-BE49-F238E27FC236}">
                        <a16:creationId xmlns:a16="http://schemas.microsoft.com/office/drawing/2014/main" id="{FFD2B873-9209-E6A7-5F22-D464596E7D61}"/>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62;p47">
                    <a:extLst>
                      <a:ext uri="{FF2B5EF4-FFF2-40B4-BE49-F238E27FC236}">
                        <a16:creationId xmlns:a16="http://schemas.microsoft.com/office/drawing/2014/main" id="{331262A2-C021-3E27-F3B1-8363A35D7E71}"/>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63;p47">
                    <a:extLst>
                      <a:ext uri="{FF2B5EF4-FFF2-40B4-BE49-F238E27FC236}">
                        <a16:creationId xmlns:a16="http://schemas.microsoft.com/office/drawing/2014/main" id="{39B6DFCA-353F-70DD-2CF6-0E446DFFBD99}"/>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64;p47">
                    <a:extLst>
                      <a:ext uri="{FF2B5EF4-FFF2-40B4-BE49-F238E27FC236}">
                        <a16:creationId xmlns:a16="http://schemas.microsoft.com/office/drawing/2014/main" id="{FFB311AF-7F9B-35A4-E0A1-8C2D7D4B169E}"/>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65;p47">
                    <a:extLst>
                      <a:ext uri="{FF2B5EF4-FFF2-40B4-BE49-F238E27FC236}">
                        <a16:creationId xmlns:a16="http://schemas.microsoft.com/office/drawing/2014/main" id="{1798A2FF-34AF-FF9A-6030-18FD9A473A6D}"/>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66;p47">
                    <a:extLst>
                      <a:ext uri="{FF2B5EF4-FFF2-40B4-BE49-F238E27FC236}">
                        <a16:creationId xmlns:a16="http://schemas.microsoft.com/office/drawing/2014/main" id="{85F0379E-DA0A-644D-5F1C-660F45E46D83}"/>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67;p47">
                    <a:extLst>
                      <a:ext uri="{FF2B5EF4-FFF2-40B4-BE49-F238E27FC236}">
                        <a16:creationId xmlns:a16="http://schemas.microsoft.com/office/drawing/2014/main" id="{82764F3C-FC4E-1EF1-8395-4FB5538E2A7B}"/>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68;p47">
                    <a:extLst>
                      <a:ext uri="{FF2B5EF4-FFF2-40B4-BE49-F238E27FC236}">
                        <a16:creationId xmlns:a16="http://schemas.microsoft.com/office/drawing/2014/main" id="{55A8A45C-9DD7-8BD5-425B-074F2BFF13CC}"/>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69;p47">
                    <a:extLst>
                      <a:ext uri="{FF2B5EF4-FFF2-40B4-BE49-F238E27FC236}">
                        <a16:creationId xmlns:a16="http://schemas.microsoft.com/office/drawing/2014/main" id="{F9E7A757-9BBE-B2AC-8133-F5670BABA7CA}"/>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70;p47">
                    <a:extLst>
                      <a:ext uri="{FF2B5EF4-FFF2-40B4-BE49-F238E27FC236}">
                        <a16:creationId xmlns:a16="http://schemas.microsoft.com/office/drawing/2014/main" id="{195739CC-A234-F281-2C6E-08629873335D}"/>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71;p47">
                    <a:extLst>
                      <a:ext uri="{FF2B5EF4-FFF2-40B4-BE49-F238E27FC236}">
                        <a16:creationId xmlns:a16="http://schemas.microsoft.com/office/drawing/2014/main" id="{487094F3-580F-7B52-DE33-1CA0D51AE9FE}"/>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72;p47">
                    <a:extLst>
                      <a:ext uri="{FF2B5EF4-FFF2-40B4-BE49-F238E27FC236}">
                        <a16:creationId xmlns:a16="http://schemas.microsoft.com/office/drawing/2014/main" id="{0D311C86-5617-AAF1-9F3E-87F17D6418F4}"/>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73;p47">
                    <a:extLst>
                      <a:ext uri="{FF2B5EF4-FFF2-40B4-BE49-F238E27FC236}">
                        <a16:creationId xmlns:a16="http://schemas.microsoft.com/office/drawing/2014/main" id="{2824CF6B-E3C2-FA83-0C34-C632102CD176}"/>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74;p47">
                    <a:extLst>
                      <a:ext uri="{FF2B5EF4-FFF2-40B4-BE49-F238E27FC236}">
                        <a16:creationId xmlns:a16="http://schemas.microsoft.com/office/drawing/2014/main" id="{A945767A-2248-819A-EC03-ACEF39ECBD25}"/>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75;p47">
                    <a:extLst>
                      <a:ext uri="{FF2B5EF4-FFF2-40B4-BE49-F238E27FC236}">
                        <a16:creationId xmlns:a16="http://schemas.microsoft.com/office/drawing/2014/main" id="{5EE7BA27-4BF0-2D7B-5778-B65224F26C43}"/>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76;p47">
                    <a:extLst>
                      <a:ext uri="{FF2B5EF4-FFF2-40B4-BE49-F238E27FC236}">
                        <a16:creationId xmlns:a16="http://schemas.microsoft.com/office/drawing/2014/main" id="{857D5FA1-F07C-BE0E-776C-DE629255FD74}"/>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177;p47">
                    <a:extLst>
                      <a:ext uri="{FF2B5EF4-FFF2-40B4-BE49-F238E27FC236}">
                        <a16:creationId xmlns:a16="http://schemas.microsoft.com/office/drawing/2014/main" id="{2C6E1AD3-19F8-83C2-E2F8-506E9287FFCE}"/>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178;p47">
                    <a:extLst>
                      <a:ext uri="{FF2B5EF4-FFF2-40B4-BE49-F238E27FC236}">
                        <a16:creationId xmlns:a16="http://schemas.microsoft.com/office/drawing/2014/main" id="{C9F7A0D1-DE64-4796-D11B-FED2234384FC}"/>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179;p47">
                    <a:extLst>
                      <a:ext uri="{FF2B5EF4-FFF2-40B4-BE49-F238E27FC236}">
                        <a16:creationId xmlns:a16="http://schemas.microsoft.com/office/drawing/2014/main" id="{28FC33B9-3401-E3F9-370B-2B7DD6CB1CF9}"/>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180;p47">
                    <a:extLst>
                      <a:ext uri="{FF2B5EF4-FFF2-40B4-BE49-F238E27FC236}">
                        <a16:creationId xmlns:a16="http://schemas.microsoft.com/office/drawing/2014/main" id="{3989A934-A16D-C2FD-58E2-250B46A995E9}"/>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181;p47">
                    <a:extLst>
                      <a:ext uri="{FF2B5EF4-FFF2-40B4-BE49-F238E27FC236}">
                        <a16:creationId xmlns:a16="http://schemas.microsoft.com/office/drawing/2014/main" id="{C38BCB11-175B-F057-BF12-4D4964C22BD1}"/>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182;p47">
                    <a:extLst>
                      <a:ext uri="{FF2B5EF4-FFF2-40B4-BE49-F238E27FC236}">
                        <a16:creationId xmlns:a16="http://schemas.microsoft.com/office/drawing/2014/main" id="{A7D4D05B-C865-7DFD-C0B0-167A229B3011}"/>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183;p47">
                    <a:extLst>
                      <a:ext uri="{FF2B5EF4-FFF2-40B4-BE49-F238E27FC236}">
                        <a16:creationId xmlns:a16="http://schemas.microsoft.com/office/drawing/2014/main" id="{F64148F0-3A6C-3759-2AB9-A6D520381571}"/>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184;p47">
                    <a:extLst>
                      <a:ext uri="{FF2B5EF4-FFF2-40B4-BE49-F238E27FC236}">
                        <a16:creationId xmlns:a16="http://schemas.microsoft.com/office/drawing/2014/main" id="{398FFFC5-8FEB-EAF3-E19A-13823A72FBE7}"/>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185;p47">
                    <a:extLst>
                      <a:ext uri="{FF2B5EF4-FFF2-40B4-BE49-F238E27FC236}">
                        <a16:creationId xmlns:a16="http://schemas.microsoft.com/office/drawing/2014/main" id="{F59621C4-45DA-59ED-4D4D-360145B00C6C}"/>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186;p47">
                    <a:extLst>
                      <a:ext uri="{FF2B5EF4-FFF2-40B4-BE49-F238E27FC236}">
                        <a16:creationId xmlns:a16="http://schemas.microsoft.com/office/drawing/2014/main" id="{6E737B23-CD84-5E2C-83C1-CC0780686619}"/>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187;p47">
                    <a:extLst>
                      <a:ext uri="{FF2B5EF4-FFF2-40B4-BE49-F238E27FC236}">
                        <a16:creationId xmlns:a16="http://schemas.microsoft.com/office/drawing/2014/main" id="{72EE0CA3-E2A8-F699-0426-ACC698AB6010}"/>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188;p47">
                    <a:extLst>
                      <a:ext uri="{FF2B5EF4-FFF2-40B4-BE49-F238E27FC236}">
                        <a16:creationId xmlns:a16="http://schemas.microsoft.com/office/drawing/2014/main" id="{58FE745D-D14F-E5EB-7DE5-170E7C913DFA}"/>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189;p47">
                    <a:extLst>
                      <a:ext uri="{FF2B5EF4-FFF2-40B4-BE49-F238E27FC236}">
                        <a16:creationId xmlns:a16="http://schemas.microsoft.com/office/drawing/2014/main" id="{B848C9FD-7605-14FA-6E4F-A80CCEBB1AFA}"/>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190;p47">
                    <a:extLst>
                      <a:ext uri="{FF2B5EF4-FFF2-40B4-BE49-F238E27FC236}">
                        <a16:creationId xmlns:a16="http://schemas.microsoft.com/office/drawing/2014/main" id="{5F8805FE-D1D8-3076-970E-7AB80A35ED91}"/>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191;p47">
                    <a:extLst>
                      <a:ext uri="{FF2B5EF4-FFF2-40B4-BE49-F238E27FC236}">
                        <a16:creationId xmlns:a16="http://schemas.microsoft.com/office/drawing/2014/main" id="{96957206-CD6F-9336-92CF-BF5B22FAB976}"/>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192;p47">
                    <a:extLst>
                      <a:ext uri="{FF2B5EF4-FFF2-40B4-BE49-F238E27FC236}">
                        <a16:creationId xmlns:a16="http://schemas.microsoft.com/office/drawing/2014/main" id="{DACA591C-2375-2313-7AFE-6E5C3E968175}"/>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193;p47">
                    <a:extLst>
                      <a:ext uri="{FF2B5EF4-FFF2-40B4-BE49-F238E27FC236}">
                        <a16:creationId xmlns:a16="http://schemas.microsoft.com/office/drawing/2014/main" id="{A4FE1FF9-F399-D92A-B2C1-C597CF2B7BF7}"/>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194;p47">
                    <a:extLst>
                      <a:ext uri="{FF2B5EF4-FFF2-40B4-BE49-F238E27FC236}">
                        <a16:creationId xmlns:a16="http://schemas.microsoft.com/office/drawing/2014/main" id="{D3ECDA05-2F3C-F267-379D-D38B38B0E591}"/>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195;p47">
                    <a:extLst>
                      <a:ext uri="{FF2B5EF4-FFF2-40B4-BE49-F238E27FC236}">
                        <a16:creationId xmlns:a16="http://schemas.microsoft.com/office/drawing/2014/main" id="{927E5CD6-9E7A-469D-F222-CACB5B094FAA}"/>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196;p47">
                    <a:extLst>
                      <a:ext uri="{FF2B5EF4-FFF2-40B4-BE49-F238E27FC236}">
                        <a16:creationId xmlns:a16="http://schemas.microsoft.com/office/drawing/2014/main" id="{2D97FBA9-2809-2A2F-A241-4835DC9FFAB2}"/>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197;p47">
                    <a:extLst>
                      <a:ext uri="{FF2B5EF4-FFF2-40B4-BE49-F238E27FC236}">
                        <a16:creationId xmlns:a16="http://schemas.microsoft.com/office/drawing/2014/main" id="{33AA8320-6F88-04AC-656B-D2BAA1E7281D}"/>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198;p47">
                    <a:extLst>
                      <a:ext uri="{FF2B5EF4-FFF2-40B4-BE49-F238E27FC236}">
                        <a16:creationId xmlns:a16="http://schemas.microsoft.com/office/drawing/2014/main" id="{52CF0CEA-5140-9D5A-7DEB-AC857070C836}"/>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oogle Shape;2199;p47">
              <a:extLst>
                <a:ext uri="{FF2B5EF4-FFF2-40B4-BE49-F238E27FC236}">
                  <a16:creationId xmlns:a16="http://schemas.microsoft.com/office/drawing/2014/main" id="{2EFFBA3D-6E5E-91B3-8E89-703DEC0FDB8A}"/>
                </a:ext>
              </a:extLst>
            </p:cNvPr>
            <p:cNvGrpSpPr/>
            <p:nvPr/>
          </p:nvGrpSpPr>
          <p:grpSpPr>
            <a:xfrm>
              <a:off x="5458177" y="1284078"/>
              <a:ext cx="555350" cy="555265"/>
              <a:chOff x="3894327" y="779703"/>
              <a:chExt cx="555350" cy="555265"/>
            </a:xfrm>
          </p:grpSpPr>
          <p:sp>
            <p:nvSpPr>
              <p:cNvPr id="26" name="Google Shape;2200;p47">
                <a:extLst>
                  <a:ext uri="{FF2B5EF4-FFF2-40B4-BE49-F238E27FC236}">
                    <a16:creationId xmlns:a16="http://schemas.microsoft.com/office/drawing/2014/main" id="{32C4DB64-0B77-34DC-1A05-AE6B0A57B0A4}"/>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1;p47">
                <a:extLst>
                  <a:ext uri="{FF2B5EF4-FFF2-40B4-BE49-F238E27FC236}">
                    <a16:creationId xmlns:a16="http://schemas.microsoft.com/office/drawing/2014/main" id="{103BF5D9-733E-010C-C8B9-BC216B28F00F}"/>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2;p47">
                <a:extLst>
                  <a:ext uri="{FF2B5EF4-FFF2-40B4-BE49-F238E27FC236}">
                    <a16:creationId xmlns:a16="http://schemas.microsoft.com/office/drawing/2014/main" id="{E06B093E-79E8-D568-DF63-FE76BD6FC9BE}"/>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03;p47">
                <a:extLst>
                  <a:ext uri="{FF2B5EF4-FFF2-40B4-BE49-F238E27FC236}">
                    <a16:creationId xmlns:a16="http://schemas.microsoft.com/office/drawing/2014/main" id="{4A72201B-FDE0-3A86-D426-9D06C5AF94FC}"/>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4;p47">
                <a:extLst>
                  <a:ext uri="{FF2B5EF4-FFF2-40B4-BE49-F238E27FC236}">
                    <a16:creationId xmlns:a16="http://schemas.microsoft.com/office/drawing/2014/main" id="{9A420129-C906-92B4-6780-AE0747297CB1}"/>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05;p47">
                <a:extLst>
                  <a:ext uri="{FF2B5EF4-FFF2-40B4-BE49-F238E27FC236}">
                    <a16:creationId xmlns:a16="http://schemas.microsoft.com/office/drawing/2014/main" id="{065AE5B9-D246-ED6A-BCDB-A2E2D4BB0AD1}"/>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06;p47">
                <a:extLst>
                  <a:ext uri="{FF2B5EF4-FFF2-40B4-BE49-F238E27FC236}">
                    <a16:creationId xmlns:a16="http://schemas.microsoft.com/office/drawing/2014/main" id="{D3B8FCB6-BB14-808F-4994-FA0770C05890}"/>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7;p47">
                <a:extLst>
                  <a:ext uri="{FF2B5EF4-FFF2-40B4-BE49-F238E27FC236}">
                    <a16:creationId xmlns:a16="http://schemas.microsoft.com/office/drawing/2014/main" id="{580156B9-3C27-D996-944C-39193499D2E5}"/>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8;p47">
                <a:extLst>
                  <a:ext uri="{FF2B5EF4-FFF2-40B4-BE49-F238E27FC236}">
                    <a16:creationId xmlns:a16="http://schemas.microsoft.com/office/drawing/2014/main" id="{2EB05F1A-0D24-AE63-1C13-F6DF0CA04A72}"/>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9;p47">
                <a:extLst>
                  <a:ext uri="{FF2B5EF4-FFF2-40B4-BE49-F238E27FC236}">
                    <a16:creationId xmlns:a16="http://schemas.microsoft.com/office/drawing/2014/main" id="{EA6D4ED8-1D1A-759A-28C7-4FA1A6D99E8C}"/>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10;p47">
                <a:extLst>
                  <a:ext uri="{FF2B5EF4-FFF2-40B4-BE49-F238E27FC236}">
                    <a16:creationId xmlns:a16="http://schemas.microsoft.com/office/drawing/2014/main" id="{6EF8B62E-D996-4B73-4B75-CB3EA50762A7}"/>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11;p47">
                <a:extLst>
                  <a:ext uri="{FF2B5EF4-FFF2-40B4-BE49-F238E27FC236}">
                    <a16:creationId xmlns:a16="http://schemas.microsoft.com/office/drawing/2014/main" id="{6AD87F7E-4872-8124-0846-750BFAA9EF54}"/>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12;p47">
                <a:extLst>
                  <a:ext uri="{FF2B5EF4-FFF2-40B4-BE49-F238E27FC236}">
                    <a16:creationId xmlns:a16="http://schemas.microsoft.com/office/drawing/2014/main" id="{E4220FE9-8EBD-2409-3AD2-3B0B4E25A528}"/>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3;p47">
                <a:extLst>
                  <a:ext uri="{FF2B5EF4-FFF2-40B4-BE49-F238E27FC236}">
                    <a16:creationId xmlns:a16="http://schemas.microsoft.com/office/drawing/2014/main" id="{B24DA0A9-5583-CD57-4BC4-C9517AF40796}"/>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4;p47">
                <a:extLst>
                  <a:ext uri="{FF2B5EF4-FFF2-40B4-BE49-F238E27FC236}">
                    <a16:creationId xmlns:a16="http://schemas.microsoft.com/office/drawing/2014/main" id="{A68D3308-1B5B-DE5B-09EE-92503FEEA318}"/>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5;p47">
                <a:extLst>
                  <a:ext uri="{FF2B5EF4-FFF2-40B4-BE49-F238E27FC236}">
                    <a16:creationId xmlns:a16="http://schemas.microsoft.com/office/drawing/2014/main" id="{A879D3AD-49FB-50E2-12FC-C88CCEFB4F88}"/>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6;p47">
                <a:extLst>
                  <a:ext uri="{FF2B5EF4-FFF2-40B4-BE49-F238E27FC236}">
                    <a16:creationId xmlns:a16="http://schemas.microsoft.com/office/drawing/2014/main" id="{B568A597-0927-C43C-A43C-2687E063E472}"/>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7;p47">
                <a:extLst>
                  <a:ext uri="{FF2B5EF4-FFF2-40B4-BE49-F238E27FC236}">
                    <a16:creationId xmlns:a16="http://schemas.microsoft.com/office/drawing/2014/main" id="{4FDBA66C-1B7C-4F73-3DCD-E8B235C2A20F}"/>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8;p47">
                <a:extLst>
                  <a:ext uri="{FF2B5EF4-FFF2-40B4-BE49-F238E27FC236}">
                    <a16:creationId xmlns:a16="http://schemas.microsoft.com/office/drawing/2014/main" id="{3E2FC111-FB1C-B1B5-1DFE-443D958A755D}"/>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9;p47">
                <a:extLst>
                  <a:ext uri="{FF2B5EF4-FFF2-40B4-BE49-F238E27FC236}">
                    <a16:creationId xmlns:a16="http://schemas.microsoft.com/office/drawing/2014/main" id="{C190CA63-D3AD-A40D-BD96-A67A9F14B30D}"/>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220;p47">
              <a:extLst>
                <a:ext uri="{FF2B5EF4-FFF2-40B4-BE49-F238E27FC236}">
                  <a16:creationId xmlns:a16="http://schemas.microsoft.com/office/drawing/2014/main" id="{6C5DC0FD-818B-B3BB-8D54-4148790DD309}"/>
                </a:ext>
              </a:extLst>
            </p:cNvPr>
            <p:cNvGrpSpPr/>
            <p:nvPr/>
          </p:nvGrpSpPr>
          <p:grpSpPr>
            <a:xfrm>
              <a:off x="6243085" y="1707500"/>
              <a:ext cx="555775" cy="553988"/>
              <a:chOff x="6451735" y="1456425"/>
              <a:chExt cx="555775" cy="553988"/>
            </a:xfrm>
          </p:grpSpPr>
          <p:sp>
            <p:nvSpPr>
              <p:cNvPr id="6" name="Google Shape;2221;p47">
                <a:extLst>
                  <a:ext uri="{FF2B5EF4-FFF2-40B4-BE49-F238E27FC236}">
                    <a16:creationId xmlns:a16="http://schemas.microsoft.com/office/drawing/2014/main" id="{FB50591E-8A2D-4558-5717-E9883B6BA028}"/>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2;p47">
                <a:extLst>
                  <a:ext uri="{FF2B5EF4-FFF2-40B4-BE49-F238E27FC236}">
                    <a16:creationId xmlns:a16="http://schemas.microsoft.com/office/drawing/2014/main" id="{7280977D-657F-6AF2-1334-0A0E473518D2}"/>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3;p47">
                <a:extLst>
                  <a:ext uri="{FF2B5EF4-FFF2-40B4-BE49-F238E27FC236}">
                    <a16:creationId xmlns:a16="http://schemas.microsoft.com/office/drawing/2014/main" id="{7234C7CF-A0AA-1429-62CB-797142C3DBED}"/>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4;p47">
                <a:extLst>
                  <a:ext uri="{FF2B5EF4-FFF2-40B4-BE49-F238E27FC236}">
                    <a16:creationId xmlns:a16="http://schemas.microsoft.com/office/drawing/2014/main" id="{D193EF03-17D8-AE00-8544-40C5F069E44F}"/>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5;p47">
                <a:extLst>
                  <a:ext uri="{FF2B5EF4-FFF2-40B4-BE49-F238E27FC236}">
                    <a16:creationId xmlns:a16="http://schemas.microsoft.com/office/drawing/2014/main" id="{F3A25DF5-900A-D1B5-06AD-7E529782FAB1}"/>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6;p47">
                <a:extLst>
                  <a:ext uri="{FF2B5EF4-FFF2-40B4-BE49-F238E27FC236}">
                    <a16:creationId xmlns:a16="http://schemas.microsoft.com/office/drawing/2014/main" id="{AFEAA623-BD10-F853-1815-087092316145}"/>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7;p47">
                <a:extLst>
                  <a:ext uri="{FF2B5EF4-FFF2-40B4-BE49-F238E27FC236}">
                    <a16:creationId xmlns:a16="http://schemas.microsoft.com/office/drawing/2014/main" id="{B73D3318-8CD9-93FC-E3A2-C8BA6EF2809E}"/>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8;p47">
                <a:extLst>
                  <a:ext uri="{FF2B5EF4-FFF2-40B4-BE49-F238E27FC236}">
                    <a16:creationId xmlns:a16="http://schemas.microsoft.com/office/drawing/2014/main" id="{81856CC7-2AA8-4E7A-0D39-A569B4327852}"/>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9;p47">
                <a:extLst>
                  <a:ext uri="{FF2B5EF4-FFF2-40B4-BE49-F238E27FC236}">
                    <a16:creationId xmlns:a16="http://schemas.microsoft.com/office/drawing/2014/main" id="{38F8D406-2C0C-28A7-4558-89003015E6B3}"/>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0;p47">
                <a:extLst>
                  <a:ext uri="{FF2B5EF4-FFF2-40B4-BE49-F238E27FC236}">
                    <a16:creationId xmlns:a16="http://schemas.microsoft.com/office/drawing/2014/main" id="{198A7AE8-1921-4DEB-1763-2DBE2CC5DBB3}"/>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1;p47">
                <a:extLst>
                  <a:ext uri="{FF2B5EF4-FFF2-40B4-BE49-F238E27FC236}">
                    <a16:creationId xmlns:a16="http://schemas.microsoft.com/office/drawing/2014/main" id="{1A123170-D71D-3983-3A73-B0CC0B70C928}"/>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2;p47">
                <a:extLst>
                  <a:ext uri="{FF2B5EF4-FFF2-40B4-BE49-F238E27FC236}">
                    <a16:creationId xmlns:a16="http://schemas.microsoft.com/office/drawing/2014/main" id="{2AF97379-0221-5AFA-26C9-FB54DCE9F4B1}"/>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3;p47">
                <a:extLst>
                  <a:ext uri="{FF2B5EF4-FFF2-40B4-BE49-F238E27FC236}">
                    <a16:creationId xmlns:a16="http://schemas.microsoft.com/office/drawing/2014/main" id="{E760E646-97F7-F888-EE37-7CEDEE0C61FA}"/>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4;p47">
                <a:extLst>
                  <a:ext uri="{FF2B5EF4-FFF2-40B4-BE49-F238E27FC236}">
                    <a16:creationId xmlns:a16="http://schemas.microsoft.com/office/drawing/2014/main" id="{B16177B2-BBE0-9A05-16AB-E8439D4F5556}"/>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5;p47">
                <a:extLst>
                  <a:ext uri="{FF2B5EF4-FFF2-40B4-BE49-F238E27FC236}">
                    <a16:creationId xmlns:a16="http://schemas.microsoft.com/office/drawing/2014/main" id="{D7816180-BC01-D1A8-2895-ADF8CC6F9FCC}"/>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6;p47">
                <a:extLst>
                  <a:ext uri="{FF2B5EF4-FFF2-40B4-BE49-F238E27FC236}">
                    <a16:creationId xmlns:a16="http://schemas.microsoft.com/office/drawing/2014/main" id="{D0B3B08C-9123-1AFC-06EC-FDD4AC6FF2A8}"/>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7;p47">
                <a:extLst>
                  <a:ext uri="{FF2B5EF4-FFF2-40B4-BE49-F238E27FC236}">
                    <a16:creationId xmlns:a16="http://schemas.microsoft.com/office/drawing/2014/main" id="{16B1B308-1485-B3DF-E1A8-02DE57BD7941}"/>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8;p47">
                <a:extLst>
                  <a:ext uri="{FF2B5EF4-FFF2-40B4-BE49-F238E27FC236}">
                    <a16:creationId xmlns:a16="http://schemas.microsoft.com/office/drawing/2014/main" id="{5F6C4E1A-1D2A-CCF1-B412-E3EB0DBBC867}"/>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9;p47">
                <a:extLst>
                  <a:ext uri="{FF2B5EF4-FFF2-40B4-BE49-F238E27FC236}">
                    <a16:creationId xmlns:a16="http://schemas.microsoft.com/office/drawing/2014/main" id="{0859825D-45D8-5628-5146-A86CC3B7336F}"/>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0;p47">
                <a:extLst>
                  <a:ext uri="{FF2B5EF4-FFF2-40B4-BE49-F238E27FC236}">
                    <a16:creationId xmlns:a16="http://schemas.microsoft.com/office/drawing/2014/main" id="{7349DC79-42C3-6FFD-AFC3-44D0EE025E0C}"/>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grpSp>
        <p:nvGrpSpPr>
          <p:cNvPr id="6" name="Google Shape;1903;p46">
            <a:extLst>
              <a:ext uri="{FF2B5EF4-FFF2-40B4-BE49-F238E27FC236}">
                <a16:creationId xmlns:a16="http://schemas.microsoft.com/office/drawing/2014/main" id="{164D7B47-8354-2296-5D3C-755D92371B22}"/>
              </a:ext>
            </a:extLst>
          </p:cNvPr>
          <p:cNvGrpSpPr/>
          <p:nvPr/>
        </p:nvGrpSpPr>
        <p:grpSpPr>
          <a:xfrm>
            <a:off x="8146789" y="2049724"/>
            <a:ext cx="3232460" cy="3211994"/>
            <a:chOff x="5198315" y="1396581"/>
            <a:chExt cx="3232460" cy="3211994"/>
          </a:xfrm>
        </p:grpSpPr>
        <p:sp>
          <p:nvSpPr>
            <p:cNvPr id="7" name="Google Shape;1904;p46">
              <a:extLst>
                <a:ext uri="{FF2B5EF4-FFF2-40B4-BE49-F238E27FC236}">
                  <a16:creationId xmlns:a16="http://schemas.microsoft.com/office/drawing/2014/main" id="{7EA2C796-E894-C3B6-EFF7-379E7F5B6F0B}"/>
                </a:ext>
              </a:extLst>
            </p:cNvPr>
            <p:cNvSpPr/>
            <p:nvPr/>
          </p:nvSpPr>
          <p:spPr>
            <a:xfrm>
              <a:off x="5260075" y="394587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905;p46">
              <a:extLst>
                <a:ext uri="{FF2B5EF4-FFF2-40B4-BE49-F238E27FC236}">
                  <a16:creationId xmlns:a16="http://schemas.microsoft.com/office/drawing/2014/main" id="{EB916D9E-838B-8181-484B-0BB0BB4E24E5}"/>
                </a:ext>
              </a:extLst>
            </p:cNvPr>
            <p:cNvGrpSpPr/>
            <p:nvPr/>
          </p:nvGrpSpPr>
          <p:grpSpPr>
            <a:xfrm>
              <a:off x="5198315" y="2639438"/>
              <a:ext cx="2280005" cy="1691059"/>
              <a:chOff x="3790320" y="631277"/>
              <a:chExt cx="4717578" cy="3498984"/>
            </a:xfrm>
          </p:grpSpPr>
          <p:sp>
            <p:nvSpPr>
              <p:cNvPr id="863" name="Google Shape;1906;p46">
                <a:extLst>
                  <a:ext uri="{FF2B5EF4-FFF2-40B4-BE49-F238E27FC236}">
                    <a16:creationId xmlns:a16="http://schemas.microsoft.com/office/drawing/2014/main" id="{284056E3-FA1D-DB67-C550-626A771AEE05}"/>
                  </a:ext>
                </a:extLst>
              </p:cNvPr>
              <p:cNvSpPr/>
              <p:nvPr/>
            </p:nvSpPr>
            <p:spPr>
              <a:xfrm>
                <a:off x="5441192" y="3349436"/>
                <a:ext cx="939711" cy="653123"/>
              </a:xfrm>
              <a:custGeom>
                <a:avLst/>
                <a:gdLst/>
                <a:ahLst/>
                <a:cxnLst/>
                <a:rect l="l" t="t" r="r" b="b"/>
                <a:pathLst>
                  <a:path w="6594" h="4583" extrusionOk="0">
                    <a:moveTo>
                      <a:pt x="288" y="0"/>
                    </a:moveTo>
                    <a:cubicBezTo>
                      <a:pt x="131" y="0"/>
                      <a:pt x="0" y="110"/>
                      <a:pt x="0" y="262"/>
                    </a:cubicBezTo>
                    <a:lnTo>
                      <a:pt x="0" y="4300"/>
                    </a:lnTo>
                    <a:cubicBezTo>
                      <a:pt x="0" y="4452"/>
                      <a:pt x="131" y="4583"/>
                      <a:pt x="288" y="4583"/>
                    </a:cubicBezTo>
                    <a:lnTo>
                      <a:pt x="6332" y="4583"/>
                    </a:lnTo>
                    <a:cubicBezTo>
                      <a:pt x="6484" y="4583"/>
                      <a:pt x="6594" y="4452"/>
                      <a:pt x="6594" y="4300"/>
                    </a:cubicBezTo>
                    <a:lnTo>
                      <a:pt x="6594" y="262"/>
                    </a:lnTo>
                    <a:cubicBezTo>
                      <a:pt x="6594" y="110"/>
                      <a:pt x="6484"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907;p46">
                <a:extLst>
                  <a:ext uri="{FF2B5EF4-FFF2-40B4-BE49-F238E27FC236}">
                    <a16:creationId xmlns:a16="http://schemas.microsoft.com/office/drawing/2014/main" id="{430E27C3-ADF7-3F4D-09B5-01AEEBD73048}"/>
                  </a:ext>
                </a:extLst>
              </p:cNvPr>
              <p:cNvSpPr/>
              <p:nvPr/>
            </p:nvSpPr>
            <p:spPr>
              <a:xfrm>
                <a:off x="5435206" y="3339745"/>
                <a:ext cx="954674" cy="668799"/>
              </a:xfrm>
              <a:custGeom>
                <a:avLst/>
                <a:gdLst/>
                <a:ahLst/>
                <a:cxnLst/>
                <a:rect l="l" t="t" r="r" b="b"/>
                <a:pathLst>
                  <a:path w="6699" h="4693" extrusionOk="0">
                    <a:moveTo>
                      <a:pt x="6374" y="110"/>
                    </a:moveTo>
                    <a:cubicBezTo>
                      <a:pt x="6484" y="110"/>
                      <a:pt x="6588" y="220"/>
                      <a:pt x="6588" y="330"/>
                    </a:cubicBezTo>
                    <a:lnTo>
                      <a:pt x="6588" y="4368"/>
                    </a:lnTo>
                    <a:cubicBezTo>
                      <a:pt x="6588" y="4499"/>
                      <a:pt x="6484" y="4583"/>
                      <a:pt x="6374" y="4583"/>
                    </a:cubicBezTo>
                    <a:lnTo>
                      <a:pt x="330" y="4583"/>
                    </a:lnTo>
                    <a:cubicBezTo>
                      <a:pt x="199" y="4583"/>
                      <a:pt x="110" y="4499"/>
                      <a:pt x="110" y="4368"/>
                    </a:cubicBezTo>
                    <a:lnTo>
                      <a:pt x="110" y="330"/>
                    </a:lnTo>
                    <a:cubicBezTo>
                      <a:pt x="110" y="220"/>
                      <a:pt x="199" y="110"/>
                      <a:pt x="330" y="110"/>
                    </a:cubicBezTo>
                    <a:close/>
                    <a:moveTo>
                      <a:pt x="330" y="0"/>
                    </a:moveTo>
                    <a:cubicBezTo>
                      <a:pt x="152" y="0"/>
                      <a:pt x="0" y="157"/>
                      <a:pt x="0" y="330"/>
                    </a:cubicBezTo>
                    <a:lnTo>
                      <a:pt x="0" y="4368"/>
                    </a:lnTo>
                    <a:cubicBezTo>
                      <a:pt x="0" y="4541"/>
                      <a:pt x="152" y="4693"/>
                      <a:pt x="330" y="4693"/>
                    </a:cubicBezTo>
                    <a:lnTo>
                      <a:pt x="6374" y="4693"/>
                    </a:lnTo>
                    <a:cubicBezTo>
                      <a:pt x="6547" y="4693"/>
                      <a:pt x="6698" y="4541"/>
                      <a:pt x="6698" y="4368"/>
                    </a:cubicBezTo>
                    <a:lnTo>
                      <a:pt x="6698" y="330"/>
                    </a:lnTo>
                    <a:cubicBezTo>
                      <a:pt x="6698" y="157"/>
                      <a:pt x="6547" y="0"/>
                      <a:pt x="63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908;p46">
                <a:extLst>
                  <a:ext uri="{FF2B5EF4-FFF2-40B4-BE49-F238E27FC236}">
                    <a16:creationId xmlns:a16="http://schemas.microsoft.com/office/drawing/2014/main" id="{C1CD191F-7BF1-FFFF-6231-5F9435C225D6}"/>
                  </a:ext>
                </a:extLst>
              </p:cNvPr>
              <p:cNvSpPr/>
              <p:nvPr/>
            </p:nvSpPr>
            <p:spPr>
              <a:xfrm>
                <a:off x="5357537" y="3843531"/>
                <a:ext cx="1107018" cy="277039"/>
              </a:xfrm>
              <a:custGeom>
                <a:avLst/>
                <a:gdLst/>
                <a:ahLst/>
                <a:cxnLst/>
                <a:rect l="l" t="t" r="r" b="b"/>
                <a:pathLst>
                  <a:path w="7768" h="1944" extrusionOk="0">
                    <a:moveTo>
                      <a:pt x="284" y="0"/>
                    </a:moveTo>
                    <a:cubicBezTo>
                      <a:pt x="132" y="0"/>
                      <a:pt x="1" y="110"/>
                      <a:pt x="1" y="262"/>
                    </a:cubicBezTo>
                    <a:lnTo>
                      <a:pt x="1" y="1681"/>
                    </a:lnTo>
                    <a:cubicBezTo>
                      <a:pt x="1" y="1833"/>
                      <a:pt x="132" y="1943"/>
                      <a:pt x="284" y="1943"/>
                    </a:cubicBezTo>
                    <a:lnTo>
                      <a:pt x="7505" y="1943"/>
                    </a:lnTo>
                    <a:cubicBezTo>
                      <a:pt x="7657" y="1943"/>
                      <a:pt x="7767" y="1833"/>
                      <a:pt x="7767" y="1681"/>
                    </a:cubicBezTo>
                    <a:lnTo>
                      <a:pt x="7767" y="262"/>
                    </a:lnTo>
                    <a:cubicBezTo>
                      <a:pt x="7767" y="110"/>
                      <a:pt x="7657" y="0"/>
                      <a:pt x="7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909;p46">
                <a:extLst>
                  <a:ext uri="{FF2B5EF4-FFF2-40B4-BE49-F238E27FC236}">
                    <a16:creationId xmlns:a16="http://schemas.microsoft.com/office/drawing/2014/main" id="{CD29A7A5-7015-CF24-A448-FDF9C8EB63A1}"/>
                  </a:ext>
                </a:extLst>
              </p:cNvPr>
              <p:cNvSpPr/>
              <p:nvPr/>
            </p:nvSpPr>
            <p:spPr>
              <a:xfrm>
                <a:off x="5351551" y="3834552"/>
                <a:ext cx="1122694" cy="295708"/>
              </a:xfrm>
              <a:custGeom>
                <a:avLst/>
                <a:gdLst/>
                <a:ahLst/>
                <a:cxnLst/>
                <a:rect l="l" t="t" r="r" b="b"/>
                <a:pathLst>
                  <a:path w="7878" h="2075" extrusionOk="0">
                    <a:moveTo>
                      <a:pt x="7547" y="110"/>
                    </a:moveTo>
                    <a:cubicBezTo>
                      <a:pt x="7657" y="110"/>
                      <a:pt x="7767" y="220"/>
                      <a:pt x="7767" y="325"/>
                    </a:cubicBezTo>
                    <a:lnTo>
                      <a:pt x="7767" y="1744"/>
                    </a:lnTo>
                    <a:cubicBezTo>
                      <a:pt x="7767" y="1854"/>
                      <a:pt x="7657" y="1964"/>
                      <a:pt x="7547" y="1964"/>
                    </a:cubicBezTo>
                    <a:lnTo>
                      <a:pt x="326" y="1964"/>
                    </a:lnTo>
                    <a:cubicBezTo>
                      <a:pt x="195" y="1964"/>
                      <a:pt x="106" y="1854"/>
                      <a:pt x="106" y="1744"/>
                    </a:cubicBezTo>
                    <a:lnTo>
                      <a:pt x="106" y="325"/>
                    </a:lnTo>
                    <a:cubicBezTo>
                      <a:pt x="106" y="220"/>
                      <a:pt x="195" y="110"/>
                      <a:pt x="326" y="110"/>
                    </a:cubicBezTo>
                    <a:close/>
                    <a:moveTo>
                      <a:pt x="326" y="0"/>
                    </a:moveTo>
                    <a:cubicBezTo>
                      <a:pt x="153" y="0"/>
                      <a:pt x="1" y="152"/>
                      <a:pt x="1" y="325"/>
                    </a:cubicBezTo>
                    <a:lnTo>
                      <a:pt x="1" y="1744"/>
                    </a:lnTo>
                    <a:cubicBezTo>
                      <a:pt x="1" y="1922"/>
                      <a:pt x="153" y="2074"/>
                      <a:pt x="326" y="2074"/>
                    </a:cubicBezTo>
                    <a:lnTo>
                      <a:pt x="7547" y="2074"/>
                    </a:lnTo>
                    <a:cubicBezTo>
                      <a:pt x="7725" y="2074"/>
                      <a:pt x="7877" y="1922"/>
                      <a:pt x="7877" y="1744"/>
                    </a:cubicBezTo>
                    <a:lnTo>
                      <a:pt x="7877" y="325"/>
                    </a:lnTo>
                    <a:cubicBezTo>
                      <a:pt x="7877" y="152"/>
                      <a:pt x="7725" y="0"/>
                      <a:pt x="75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910;p46">
                <a:extLst>
                  <a:ext uri="{FF2B5EF4-FFF2-40B4-BE49-F238E27FC236}">
                    <a16:creationId xmlns:a16="http://schemas.microsoft.com/office/drawing/2014/main" id="{FD50C260-590D-4D0A-BCC6-8F3F7E66D770}"/>
                  </a:ext>
                </a:extLst>
              </p:cNvPr>
              <p:cNvSpPr/>
              <p:nvPr/>
            </p:nvSpPr>
            <p:spPr>
              <a:xfrm>
                <a:off x="3799298" y="820820"/>
                <a:ext cx="4226419" cy="2630877"/>
              </a:xfrm>
              <a:custGeom>
                <a:avLst/>
                <a:gdLst/>
                <a:ahLst/>
                <a:cxnLst/>
                <a:rect l="l" t="t" r="r" b="b"/>
                <a:pathLst>
                  <a:path w="29657" h="18461" extrusionOk="0">
                    <a:moveTo>
                      <a:pt x="1356" y="1"/>
                    </a:moveTo>
                    <a:cubicBezTo>
                      <a:pt x="613" y="1"/>
                      <a:pt x="0" y="593"/>
                      <a:pt x="0" y="1357"/>
                    </a:cubicBezTo>
                    <a:lnTo>
                      <a:pt x="0" y="17089"/>
                    </a:lnTo>
                    <a:cubicBezTo>
                      <a:pt x="0" y="17853"/>
                      <a:pt x="613" y="18461"/>
                      <a:pt x="1356" y="18461"/>
                    </a:cubicBezTo>
                    <a:lnTo>
                      <a:pt x="28279" y="18461"/>
                    </a:lnTo>
                    <a:cubicBezTo>
                      <a:pt x="29044" y="18461"/>
                      <a:pt x="29657" y="17853"/>
                      <a:pt x="29657" y="17089"/>
                    </a:cubicBezTo>
                    <a:lnTo>
                      <a:pt x="29657" y="1357"/>
                    </a:lnTo>
                    <a:cubicBezTo>
                      <a:pt x="29657" y="593"/>
                      <a:pt x="29044" y="1"/>
                      <a:pt x="28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911;p46">
                <a:extLst>
                  <a:ext uri="{FF2B5EF4-FFF2-40B4-BE49-F238E27FC236}">
                    <a16:creationId xmlns:a16="http://schemas.microsoft.com/office/drawing/2014/main" id="{64EAD530-A081-70F8-D53A-EEFC81DE8FE3}"/>
                  </a:ext>
                </a:extLst>
              </p:cNvPr>
              <p:cNvSpPr/>
              <p:nvPr/>
            </p:nvSpPr>
            <p:spPr>
              <a:xfrm>
                <a:off x="3790320" y="811841"/>
                <a:ext cx="4244375" cy="2646553"/>
              </a:xfrm>
              <a:custGeom>
                <a:avLst/>
                <a:gdLst/>
                <a:ahLst/>
                <a:cxnLst/>
                <a:rect l="l" t="t" r="r" b="b"/>
                <a:pathLst>
                  <a:path w="29783" h="18571" extrusionOk="0">
                    <a:moveTo>
                      <a:pt x="28342" y="111"/>
                    </a:moveTo>
                    <a:cubicBezTo>
                      <a:pt x="29086" y="111"/>
                      <a:pt x="29652" y="697"/>
                      <a:pt x="29652" y="1420"/>
                    </a:cubicBezTo>
                    <a:lnTo>
                      <a:pt x="29652" y="17152"/>
                    </a:lnTo>
                    <a:cubicBezTo>
                      <a:pt x="29652" y="17869"/>
                      <a:pt x="29086" y="18461"/>
                      <a:pt x="28342" y="18461"/>
                    </a:cubicBezTo>
                    <a:lnTo>
                      <a:pt x="1419" y="18461"/>
                    </a:lnTo>
                    <a:cubicBezTo>
                      <a:pt x="697" y="18461"/>
                      <a:pt x="110" y="17869"/>
                      <a:pt x="110" y="17152"/>
                    </a:cubicBezTo>
                    <a:lnTo>
                      <a:pt x="110" y="1420"/>
                    </a:lnTo>
                    <a:cubicBezTo>
                      <a:pt x="110" y="697"/>
                      <a:pt x="697" y="111"/>
                      <a:pt x="1419" y="111"/>
                    </a:cubicBezTo>
                    <a:close/>
                    <a:moveTo>
                      <a:pt x="1419" y="1"/>
                    </a:moveTo>
                    <a:cubicBezTo>
                      <a:pt x="634" y="1"/>
                      <a:pt x="0" y="635"/>
                      <a:pt x="0" y="1420"/>
                    </a:cubicBezTo>
                    <a:lnTo>
                      <a:pt x="0" y="17152"/>
                    </a:lnTo>
                    <a:cubicBezTo>
                      <a:pt x="0" y="17937"/>
                      <a:pt x="634" y="18571"/>
                      <a:pt x="1419" y="18571"/>
                    </a:cubicBezTo>
                    <a:lnTo>
                      <a:pt x="28342" y="18571"/>
                    </a:lnTo>
                    <a:cubicBezTo>
                      <a:pt x="29128" y="18571"/>
                      <a:pt x="29782" y="17937"/>
                      <a:pt x="29782" y="17152"/>
                    </a:cubicBezTo>
                    <a:lnTo>
                      <a:pt x="29782" y="1420"/>
                    </a:lnTo>
                    <a:cubicBezTo>
                      <a:pt x="29782" y="635"/>
                      <a:pt x="29128" y="1"/>
                      <a:pt x="28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912;p46">
                <a:extLst>
                  <a:ext uri="{FF2B5EF4-FFF2-40B4-BE49-F238E27FC236}">
                    <a16:creationId xmlns:a16="http://schemas.microsoft.com/office/drawing/2014/main" id="{008B84DD-6554-CC7C-F1CA-226F7FF3C0E0}"/>
                  </a:ext>
                </a:extLst>
              </p:cNvPr>
              <p:cNvSpPr/>
              <p:nvPr/>
            </p:nvSpPr>
            <p:spPr>
              <a:xfrm>
                <a:off x="3961193" y="955210"/>
                <a:ext cx="3899644" cy="2359966"/>
              </a:xfrm>
              <a:custGeom>
                <a:avLst/>
                <a:gdLst/>
                <a:ahLst/>
                <a:cxnLst/>
                <a:rect l="l" t="t" r="r" b="b"/>
                <a:pathLst>
                  <a:path w="27364" h="16560" extrusionOk="0">
                    <a:moveTo>
                      <a:pt x="1268" y="0"/>
                    </a:moveTo>
                    <a:cubicBezTo>
                      <a:pt x="566" y="0"/>
                      <a:pt x="1" y="566"/>
                      <a:pt x="1" y="1262"/>
                    </a:cubicBezTo>
                    <a:lnTo>
                      <a:pt x="1" y="15292"/>
                    </a:lnTo>
                    <a:cubicBezTo>
                      <a:pt x="1" y="15994"/>
                      <a:pt x="566" y="16560"/>
                      <a:pt x="1268" y="16560"/>
                    </a:cubicBezTo>
                    <a:lnTo>
                      <a:pt x="26096" y="16560"/>
                    </a:lnTo>
                    <a:cubicBezTo>
                      <a:pt x="26798" y="16560"/>
                      <a:pt x="27363" y="15994"/>
                      <a:pt x="27363" y="15292"/>
                    </a:cubicBezTo>
                    <a:lnTo>
                      <a:pt x="27363" y="1262"/>
                    </a:lnTo>
                    <a:cubicBezTo>
                      <a:pt x="27363" y="566"/>
                      <a:pt x="26798" y="0"/>
                      <a:pt x="26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913;p46">
                <a:extLst>
                  <a:ext uri="{FF2B5EF4-FFF2-40B4-BE49-F238E27FC236}">
                    <a16:creationId xmlns:a16="http://schemas.microsoft.com/office/drawing/2014/main" id="{36000EC2-305C-8EE6-ECE5-3D464B5DF057}"/>
                  </a:ext>
                </a:extLst>
              </p:cNvPr>
              <p:cNvSpPr/>
              <p:nvPr/>
            </p:nvSpPr>
            <p:spPr>
              <a:xfrm>
                <a:off x="3955208" y="945519"/>
                <a:ext cx="3915320" cy="2379347"/>
              </a:xfrm>
              <a:custGeom>
                <a:avLst/>
                <a:gdLst/>
                <a:ahLst/>
                <a:cxnLst/>
                <a:rect l="l" t="t" r="r" b="b"/>
                <a:pathLst>
                  <a:path w="27474" h="16696" extrusionOk="0">
                    <a:moveTo>
                      <a:pt x="26138" y="110"/>
                    </a:moveTo>
                    <a:cubicBezTo>
                      <a:pt x="26819" y="110"/>
                      <a:pt x="27363" y="655"/>
                      <a:pt x="27363" y="1330"/>
                    </a:cubicBezTo>
                    <a:lnTo>
                      <a:pt x="27363" y="15360"/>
                    </a:lnTo>
                    <a:cubicBezTo>
                      <a:pt x="27363" y="16041"/>
                      <a:pt x="26819" y="16586"/>
                      <a:pt x="26138" y="16586"/>
                    </a:cubicBezTo>
                    <a:lnTo>
                      <a:pt x="1310" y="16586"/>
                    </a:lnTo>
                    <a:cubicBezTo>
                      <a:pt x="655" y="16586"/>
                      <a:pt x="111" y="16041"/>
                      <a:pt x="111" y="15360"/>
                    </a:cubicBezTo>
                    <a:lnTo>
                      <a:pt x="111" y="1330"/>
                    </a:lnTo>
                    <a:cubicBezTo>
                      <a:pt x="111" y="655"/>
                      <a:pt x="655" y="110"/>
                      <a:pt x="1310" y="110"/>
                    </a:cubicBezTo>
                    <a:close/>
                    <a:moveTo>
                      <a:pt x="1310" y="0"/>
                    </a:moveTo>
                    <a:cubicBezTo>
                      <a:pt x="587" y="0"/>
                      <a:pt x="1" y="592"/>
                      <a:pt x="1" y="1330"/>
                    </a:cubicBezTo>
                    <a:lnTo>
                      <a:pt x="1" y="15360"/>
                    </a:lnTo>
                    <a:cubicBezTo>
                      <a:pt x="1" y="16104"/>
                      <a:pt x="587" y="16696"/>
                      <a:pt x="1310" y="16696"/>
                    </a:cubicBezTo>
                    <a:lnTo>
                      <a:pt x="26138" y="16696"/>
                    </a:lnTo>
                    <a:cubicBezTo>
                      <a:pt x="26882" y="16696"/>
                      <a:pt x="27473" y="16104"/>
                      <a:pt x="27473" y="15360"/>
                    </a:cubicBezTo>
                    <a:lnTo>
                      <a:pt x="27473" y="1330"/>
                    </a:lnTo>
                    <a:cubicBezTo>
                      <a:pt x="27473" y="592"/>
                      <a:pt x="26882" y="0"/>
                      <a:pt x="2613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914;p46">
                <a:extLst>
                  <a:ext uri="{FF2B5EF4-FFF2-40B4-BE49-F238E27FC236}">
                    <a16:creationId xmlns:a16="http://schemas.microsoft.com/office/drawing/2014/main" id="{FA00F6FE-B8E2-221E-36CB-2A098C9BAC47}"/>
                  </a:ext>
                </a:extLst>
              </p:cNvPr>
              <p:cNvSpPr/>
              <p:nvPr/>
            </p:nvSpPr>
            <p:spPr>
              <a:xfrm>
                <a:off x="5948681" y="1057392"/>
                <a:ext cx="1818855" cy="2142923"/>
              </a:xfrm>
              <a:custGeom>
                <a:avLst/>
                <a:gdLst/>
                <a:ahLst/>
                <a:cxnLst/>
                <a:rect l="l" t="t" r="r" b="b"/>
                <a:pathLst>
                  <a:path w="12763" h="15037" extrusionOk="0">
                    <a:moveTo>
                      <a:pt x="262" y="1"/>
                    </a:moveTo>
                    <a:cubicBezTo>
                      <a:pt x="105" y="1"/>
                      <a:pt x="0" y="132"/>
                      <a:pt x="0" y="284"/>
                    </a:cubicBezTo>
                    <a:lnTo>
                      <a:pt x="0" y="14753"/>
                    </a:lnTo>
                    <a:cubicBezTo>
                      <a:pt x="0" y="14905"/>
                      <a:pt x="105" y="15036"/>
                      <a:pt x="262" y="15036"/>
                    </a:cubicBezTo>
                    <a:lnTo>
                      <a:pt x="12501" y="15036"/>
                    </a:lnTo>
                    <a:cubicBezTo>
                      <a:pt x="12653" y="15036"/>
                      <a:pt x="12763" y="14905"/>
                      <a:pt x="12763" y="14753"/>
                    </a:cubicBezTo>
                    <a:lnTo>
                      <a:pt x="12763" y="284"/>
                    </a:lnTo>
                    <a:cubicBezTo>
                      <a:pt x="12763" y="132"/>
                      <a:pt x="12653" y="1"/>
                      <a:pt x="12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915;p46">
                <a:extLst>
                  <a:ext uri="{FF2B5EF4-FFF2-40B4-BE49-F238E27FC236}">
                    <a16:creationId xmlns:a16="http://schemas.microsoft.com/office/drawing/2014/main" id="{97CFB15C-E3E0-E5C2-D3A3-0CE47B42E475}"/>
                  </a:ext>
                </a:extLst>
              </p:cNvPr>
              <p:cNvSpPr/>
              <p:nvPr/>
            </p:nvSpPr>
            <p:spPr>
              <a:xfrm>
                <a:off x="6131526" y="1197768"/>
                <a:ext cx="1518159" cy="1050869"/>
              </a:xfrm>
              <a:custGeom>
                <a:avLst/>
                <a:gdLst/>
                <a:ahLst/>
                <a:cxnLst/>
                <a:rect l="l" t="t" r="r" b="b"/>
                <a:pathLst>
                  <a:path w="10653" h="7374" extrusionOk="0">
                    <a:moveTo>
                      <a:pt x="262" y="0"/>
                    </a:moveTo>
                    <a:cubicBezTo>
                      <a:pt x="110" y="0"/>
                      <a:pt x="0" y="105"/>
                      <a:pt x="0" y="262"/>
                    </a:cubicBezTo>
                    <a:lnTo>
                      <a:pt x="0" y="7091"/>
                    </a:lnTo>
                    <a:cubicBezTo>
                      <a:pt x="0" y="7243"/>
                      <a:pt x="110" y="7374"/>
                      <a:pt x="262" y="7374"/>
                    </a:cubicBezTo>
                    <a:lnTo>
                      <a:pt x="10369" y="7374"/>
                    </a:lnTo>
                    <a:cubicBezTo>
                      <a:pt x="10521" y="7374"/>
                      <a:pt x="10652" y="7243"/>
                      <a:pt x="10652" y="7091"/>
                    </a:cubicBezTo>
                    <a:lnTo>
                      <a:pt x="10652" y="262"/>
                    </a:lnTo>
                    <a:cubicBezTo>
                      <a:pt x="10652" y="105"/>
                      <a:pt x="10521" y="0"/>
                      <a:pt x="10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916;p46">
                <a:extLst>
                  <a:ext uri="{FF2B5EF4-FFF2-40B4-BE49-F238E27FC236}">
                    <a16:creationId xmlns:a16="http://schemas.microsoft.com/office/drawing/2014/main" id="{EFBB0D03-D391-42A1-3EFA-46124964F191}"/>
                  </a:ext>
                </a:extLst>
              </p:cNvPr>
              <p:cNvSpPr/>
              <p:nvPr/>
            </p:nvSpPr>
            <p:spPr>
              <a:xfrm>
                <a:off x="3805997" y="640968"/>
                <a:ext cx="2055422" cy="643433"/>
              </a:xfrm>
              <a:custGeom>
                <a:avLst/>
                <a:gdLst/>
                <a:ahLst/>
                <a:cxnLst/>
                <a:rect l="l" t="t" r="r" b="b"/>
                <a:pathLst>
                  <a:path w="14423" h="4515" extrusionOk="0">
                    <a:moveTo>
                      <a:pt x="1550" y="1"/>
                    </a:moveTo>
                    <a:cubicBezTo>
                      <a:pt x="697" y="1"/>
                      <a:pt x="0" y="697"/>
                      <a:pt x="0" y="1551"/>
                    </a:cubicBezTo>
                    <a:lnTo>
                      <a:pt x="0" y="2965"/>
                    </a:lnTo>
                    <a:cubicBezTo>
                      <a:pt x="0" y="3839"/>
                      <a:pt x="697" y="4515"/>
                      <a:pt x="1550" y="4515"/>
                    </a:cubicBezTo>
                    <a:lnTo>
                      <a:pt x="12873" y="4515"/>
                    </a:lnTo>
                    <a:cubicBezTo>
                      <a:pt x="13747" y="4515"/>
                      <a:pt x="14423" y="3839"/>
                      <a:pt x="14423" y="2965"/>
                    </a:cubicBezTo>
                    <a:lnTo>
                      <a:pt x="14423" y="1551"/>
                    </a:lnTo>
                    <a:cubicBezTo>
                      <a:pt x="14423" y="697"/>
                      <a:pt x="13747" y="1"/>
                      <a:pt x="12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917;p46">
                <a:extLst>
                  <a:ext uri="{FF2B5EF4-FFF2-40B4-BE49-F238E27FC236}">
                    <a16:creationId xmlns:a16="http://schemas.microsoft.com/office/drawing/2014/main" id="{FE5FAB25-B7FD-AEAD-BB28-6876F013A4E3}"/>
                  </a:ext>
                </a:extLst>
              </p:cNvPr>
              <p:cNvSpPr/>
              <p:nvPr/>
            </p:nvSpPr>
            <p:spPr>
              <a:xfrm>
                <a:off x="3799298" y="631277"/>
                <a:ext cx="2071098" cy="662814"/>
              </a:xfrm>
              <a:custGeom>
                <a:avLst/>
                <a:gdLst/>
                <a:ahLst/>
                <a:cxnLst/>
                <a:rect l="l" t="t" r="r" b="b"/>
                <a:pathLst>
                  <a:path w="14533" h="4651" extrusionOk="0">
                    <a:moveTo>
                      <a:pt x="12920" y="111"/>
                    </a:moveTo>
                    <a:cubicBezTo>
                      <a:pt x="13747" y="111"/>
                      <a:pt x="14428" y="786"/>
                      <a:pt x="14428" y="1619"/>
                    </a:cubicBezTo>
                    <a:lnTo>
                      <a:pt x="14428" y="3033"/>
                    </a:lnTo>
                    <a:cubicBezTo>
                      <a:pt x="14428" y="3865"/>
                      <a:pt x="13747" y="4541"/>
                      <a:pt x="12920" y="4541"/>
                    </a:cubicBezTo>
                    <a:lnTo>
                      <a:pt x="1597" y="4541"/>
                    </a:lnTo>
                    <a:cubicBezTo>
                      <a:pt x="765" y="4541"/>
                      <a:pt x="110" y="3865"/>
                      <a:pt x="110" y="3033"/>
                    </a:cubicBezTo>
                    <a:lnTo>
                      <a:pt x="110" y="1619"/>
                    </a:lnTo>
                    <a:cubicBezTo>
                      <a:pt x="110" y="786"/>
                      <a:pt x="765" y="111"/>
                      <a:pt x="1597" y="111"/>
                    </a:cubicBezTo>
                    <a:close/>
                    <a:moveTo>
                      <a:pt x="1597" y="1"/>
                    </a:moveTo>
                    <a:cubicBezTo>
                      <a:pt x="723" y="1"/>
                      <a:pt x="0" y="723"/>
                      <a:pt x="0" y="1619"/>
                    </a:cubicBezTo>
                    <a:lnTo>
                      <a:pt x="0" y="3033"/>
                    </a:lnTo>
                    <a:cubicBezTo>
                      <a:pt x="0" y="3928"/>
                      <a:pt x="723" y="4651"/>
                      <a:pt x="1597" y="4651"/>
                    </a:cubicBezTo>
                    <a:lnTo>
                      <a:pt x="12920" y="4651"/>
                    </a:lnTo>
                    <a:cubicBezTo>
                      <a:pt x="13815" y="4651"/>
                      <a:pt x="14532" y="3928"/>
                      <a:pt x="14532" y="3033"/>
                    </a:cubicBezTo>
                    <a:lnTo>
                      <a:pt x="14532" y="1619"/>
                    </a:lnTo>
                    <a:cubicBezTo>
                      <a:pt x="14532" y="723"/>
                      <a:pt x="13815" y="1"/>
                      <a:pt x="129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918;p46">
                <a:extLst>
                  <a:ext uri="{FF2B5EF4-FFF2-40B4-BE49-F238E27FC236}">
                    <a16:creationId xmlns:a16="http://schemas.microsoft.com/office/drawing/2014/main" id="{98EDB685-3F0D-F1B1-6971-2AEE1D88BC5D}"/>
                  </a:ext>
                </a:extLst>
              </p:cNvPr>
              <p:cNvSpPr/>
              <p:nvPr/>
            </p:nvSpPr>
            <p:spPr>
              <a:xfrm>
                <a:off x="3873833" y="820820"/>
                <a:ext cx="1515166" cy="280032"/>
              </a:xfrm>
              <a:custGeom>
                <a:avLst/>
                <a:gdLst/>
                <a:ahLst/>
                <a:cxnLst/>
                <a:rect l="l" t="t" r="r" b="b"/>
                <a:pathLst>
                  <a:path w="10632" h="1965" extrusionOk="0">
                    <a:moveTo>
                      <a:pt x="875" y="1"/>
                    </a:moveTo>
                    <a:cubicBezTo>
                      <a:pt x="394" y="1"/>
                      <a:pt x="1" y="441"/>
                      <a:pt x="1" y="943"/>
                    </a:cubicBezTo>
                    <a:lnTo>
                      <a:pt x="1" y="1027"/>
                    </a:lnTo>
                    <a:cubicBezTo>
                      <a:pt x="1" y="1551"/>
                      <a:pt x="394" y="1965"/>
                      <a:pt x="875" y="1965"/>
                    </a:cubicBezTo>
                    <a:lnTo>
                      <a:pt x="9757" y="1965"/>
                    </a:lnTo>
                    <a:cubicBezTo>
                      <a:pt x="10260" y="1965"/>
                      <a:pt x="10632" y="1551"/>
                      <a:pt x="10632" y="1027"/>
                    </a:cubicBezTo>
                    <a:lnTo>
                      <a:pt x="10632" y="943"/>
                    </a:lnTo>
                    <a:cubicBezTo>
                      <a:pt x="10632" y="441"/>
                      <a:pt x="10260" y="1"/>
                      <a:pt x="9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919;p46">
                <a:extLst>
                  <a:ext uri="{FF2B5EF4-FFF2-40B4-BE49-F238E27FC236}">
                    <a16:creationId xmlns:a16="http://schemas.microsoft.com/office/drawing/2014/main" id="{D5D0362B-FCE4-F6B4-72C6-D819965A3B69}"/>
                  </a:ext>
                </a:extLst>
              </p:cNvPr>
              <p:cNvSpPr/>
              <p:nvPr/>
            </p:nvSpPr>
            <p:spPr>
              <a:xfrm>
                <a:off x="3867847" y="814834"/>
                <a:ext cx="1530130" cy="295708"/>
              </a:xfrm>
              <a:custGeom>
                <a:avLst/>
                <a:gdLst/>
                <a:ahLst/>
                <a:cxnLst/>
                <a:rect l="l" t="t" r="r" b="b"/>
                <a:pathLst>
                  <a:path w="10737" h="2075" extrusionOk="0">
                    <a:moveTo>
                      <a:pt x="9799" y="111"/>
                    </a:moveTo>
                    <a:cubicBezTo>
                      <a:pt x="10255" y="111"/>
                      <a:pt x="10627" y="504"/>
                      <a:pt x="10627" y="985"/>
                    </a:cubicBezTo>
                    <a:lnTo>
                      <a:pt x="10627" y="1069"/>
                    </a:lnTo>
                    <a:cubicBezTo>
                      <a:pt x="10627" y="1572"/>
                      <a:pt x="10255" y="1965"/>
                      <a:pt x="9799" y="1965"/>
                    </a:cubicBezTo>
                    <a:lnTo>
                      <a:pt x="917" y="1965"/>
                    </a:lnTo>
                    <a:cubicBezTo>
                      <a:pt x="483" y="1965"/>
                      <a:pt x="111" y="1572"/>
                      <a:pt x="111" y="1069"/>
                    </a:cubicBezTo>
                    <a:lnTo>
                      <a:pt x="111" y="985"/>
                    </a:lnTo>
                    <a:cubicBezTo>
                      <a:pt x="111" y="504"/>
                      <a:pt x="483" y="111"/>
                      <a:pt x="917" y="111"/>
                    </a:cubicBezTo>
                    <a:close/>
                    <a:moveTo>
                      <a:pt x="917" y="1"/>
                    </a:moveTo>
                    <a:cubicBezTo>
                      <a:pt x="415" y="1"/>
                      <a:pt x="1" y="436"/>
                      <a:pt x="1" y="985"/>
                    </a:cubicBezTo>
                    <a:lnTo>
                      <a:pt x="1" y="1069"/>
                    </a:lnTo>
                    <a:cubicBezTo>
                      <a:pt x="1" y="1640"/>
                      <a:pt x="415" y="2075"/>
                      <a:pt x="917" y="2075"/>
                    </a:cubicBezTo>
                    <a:lnTo>
                      <a:pt x="9799" y="2075"/>
                    </a:lnTo>
                    <a:cubicBezTo>
                      <a:pt x="10323" y="2075"/>
                      <a:pt x="10737" y="1640"/>
                      <a:pt x="10737" y="1069"/>
                    </a:cubicBezTo>
                    <a:lnTo>
                      <a:pt x="10737" y="985"/>
                    </a:lnTo>
                    <a:cubicBezTo>
                      <a:pt x="10737" y="436"/>
                      <a:pt x="10323" y="1"/>
                      <a:pt x="9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920;p46">
                <a:extLst>
                  <a:ext uri="{FF2B5EF4-FFF2-40B4-BE49-F238E27FC236}">
                    <a16:creationId xmlns:a16="http://schemas.microsoft.com/office/drawing/2014/main" id="{2866A4C4-685F-C6CD-56B3-925DFE5871AD}"/>
                  </a:ext>
                </a:extLst>
              </p:cNvPr>
              <p:cNvSpPr/>
              <p:nvPr/>
            </p:nvSpPr>
            <p:spPr>
              <a:xfrm>
                <a:off x="4060525" y="1542508"/>
                <a:ext cx="1697864" cy="700294"/>
              </a:xfrm>
              <a:custGeom>
                <a:avLst/>
                <a:gdLst/>
                <a:ahLst/>
                <a:cxnLst/>
                <a:rect l="l" t="t" r="r" b="b"/>
                <a:pathLst>
                  <a:path w="11914" h="4914" extrusionOk="0">
                    <a:moveTo>
                      <a:pt x="288" y="1"/>
                    </a:moveTo>
                    <a:cubicBezTo>
                      <a:pt x="131" y="1"/>
                      <a:pt x="0" y="132"/>
                      <a:pt x="0" y="284"/>
                    </a:cubicBezTo>
                    <a:lnTo>
                      <a:pt x="0" y="4651"/>
                    </a:lnTo>
                    <a:cubicBezTo>
                      <a:pt x="0" y="4803"/>
                      <a:pt x="131" y="4913"/>
                      <a:pt x="288" y="4913"/>
                    </a:cubicBezTo>
                    <a:lnTo>
                      <a:pt x="11631" y="4913"/>
                    </a:lnTo>
                    <a:cubicBezTo>
                      <a:pt x="11783" y="4913"/>
                      <a:pt x="11914" y="4803"/>
                      <a:pt x="11914" y="4651"/>
                    </a:cubicBezTo>
                    <a:lnTo>
                      <a:pt x="11914" y="284"/>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921;p46">
                <a:extLst>
                  <a:ext uri="{FF2B5EF4-FFF2-40B4-BE49-F238E27FC236}">
                    <a16:creationId xmlns:a16="http://schemas.microsoft.com/office/drawing/2014/main" id="{316E3AD7-3A80-6823-8258-8DD25004FF5F}"/>
                  </a:ext>
                </a:extLst>
              </p:cNvPr>
              <p:cNvSpPr/>
              <p:nvPr/>
            </p:nvSpPr>
            <p:spPr>
              <a:xfrm>
                <a:off x="4051547" y="1533530"/>
                <a:ext cx="1716675" cy="718108"/>
              </a:xfrm>
              <a:custGeom>
                <a:avLst/>
                <a:gdLst/>
                <a:ahLst/>
                <a:cxnLst/>
                <a:rect l="l" t="t" r="r" b="b"/>
                <a:pathLst>
                  <a:path w="12046" h="5039" extrusionOk="0">
                    <a:moveTo>
                      <a:pt x="11694" y="132"/>
                    </a:moveTo>
                    <a:cubicBezTo>
                      <a:pt x="11825" y="132"/>
                      <a:pt x="11935" y="216"/>
                      <a:pt x="11935" y="347"/>
                    </a:cubicBezTo>
                    <a:lnTo>
                      <a:pt x="11935" y="4714"/>
                    </a:lnTo>
                    <a:cubicBezTo>
                      <a:pt x="11935" y="4819"/>
                      <a:pt x="11825" y="4929"/>
                      <a:pt x="11694" y="4929"/>
                    </a:cubicBezTo>
                    <a:lnTo>
                      <a:pt x="351" y="4929"/>
                    </a:lnTo>
                    <a:cubicBezTo>
                      <a:pt x="220" y="4929"/>
                      <a:pt x="131" y="4819"/>
                      <a:pt x="131" y="4714"/>
                    </a:cubicBezTo>
                    <a:lnTo>
                      <a:pt x="131" y="347"/>
                    </a:lnTo>
                    <a:cubicBezTo>
                      <a:pt x="131" y="216"/>
                      <a:pt x="220" y="132"/>
                      <a:pt x="351" y="132"/>
                    </a:cubicBezTo>
                    <a:close/>
                    <a:moveTo>
                      <a:pt x="351" y="1"/>
                    </a:moveTo>
                    <a:cubicBezTo>
                      <a:pt x="152" y="1"/>
                      <a:pt x="0" y="153"/>
                      <a:pt x="0" y="347"/>
                    </a:cubicBezTo>
                    <a:lnTo>
                      <a:pt x="0" y="4714"/>
                    </a:lnTo>
                    <a:cubicBezTo>
                      <a:pt x="0" y="4887"/>
                      <a:pt x="152" y="5039"/>
                      <a:pt x="351" y="5039"/>
                    </a:cubicBezTo>
                    <a:lnTo>
                      <a:pt x="11694" y="5039"/>
                    </a:lnTo>
                    <a:cubicBezTo>
                      <a:pt x="11893" y="5039"/>
                      <a:pt x="12045" y="4887"/>
                      <a:pt x="12045" y="4714"/>
                    </a:cubicBezTo>
                    <a:lnTo>
                      <a:pt x="12045" y="347"/>
                    </a:lnTo>
                    <a:cubicBezTo>
                      <a:pt x="12045" y="153"/>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922;p46">
                <a:extLst>
                  <a:ext uri="{FF2B5EF4-FFF2-40B4-BE49-F238E27FC236}">
                    <a16:creationId xmlns:a16="http://schemas.microsoft.com/office/drawing/2014/main" id="{DBEAA6BD-40EE-9AC6-400B-021C0178A3B3}"/>
                  </a:ext>
                </a:extLst>
              </p:cNvPr>
              <p:cNvSpPr/>
              <p:nvPr/>
            </p:nvSpPr>
            <p:spPr>
              <a:xfrm>
                <a:off x="4060525" y="2335880"/>
                <a:ext cx="1697864" cy="699439"/>
              </a:xfrm>
              <a:custGeom>
                <a:avLst/>
                <a:gdLst/>
                <a:ahLst/>
                <a:cxnLst/>
                <a:rect l="l" t="t" r="r" b="b"/>
                <a:pathLst>
                  <a:path w="11914" h="4908" extrusionOk="0">
                    <a:moveTo>
                      <a:pt x="288" y="1"/>
                    </a:moveTo>
                    <a:cubicBezTo>
                      <a:pt x="131" y="1"/>
                      <a:pt x="0" y="132"/>
                      <a:pt x="0" y="283"/>
                    </a:cubicBezTo>
                    <a:lnTo>
                      <a:pt x="0" y="4646"/>
                    </a:lnTo>
                    <a:cubicBezTo>
                      <a:pt x="0" y="4798"/>
                      <a:pt x="131" y="4908"/>
                      <a:pt x="288" y="4908"/>
                    </a:cubicBezTo>
                    <a:lnTo>
                      <a:pt x="11631" y="4908"/>
                    </a:lnTo>
                    <a:cubicBezTo>
                      <a:pt x="11783" y="4908"/>
                      <a:pt x="11914" y="4798"/>
                      <a:pt x="11914" y="4646"/>
                    </a:cubicBezTo>
                    <a:lnTo>
                      <a:pt x="11914" y="283"/>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923;p46">
                <a:extLst>
                  <a:ext uri="{FF2B5EF4-FFF2-40B4-BE49-F238E27FC236}">
                    <a16:creationId xmlns:a16="http://schemas.microsoft.com/office/drawing/2014/main" id="{934A62C8-2D1E-4238-10EA-DB27952FEACD}"/>
                  </a:ext>
                </a:extLst>
              </p:cNvPr>
              <p:cNvSpPr/>
              <p:nvPr/>
            </p:nvSpPr>
            <p:spPr>
              <a:xfrm>
                <a:off x="4051547" y="2329182"/>
                <a:ext cx="1716675" cy="715828"/>
              </a:xfrm>
              <a:custGeom>
                <a:avLst/>
                <a:gdLst/>
                <a:ahLst/>
                <a:cxnLst/>
                <a:rect l="l" t="t" r="r" b="b"/>
                <a:pathLst>
                  <a:path w="12046" h="5023" extrusionOk="0">
                    <a:moveTo>
                      <a:pt x="11694" y="111"/>
                    </a:moveTo>
                    <a:cubicBezTo>
                      <a:pt x="11825" y="111"/>
                      <a:pt x="11935" y="200"/>
                      <a:pt x="11935" y="330"/>
                    </a:cubicBezTo>
                    <a:lnTo>
                      <a:pt x="11935" y="4693"/>
                    </a:lnTo>
                    <a:cubicBezTo>
                      <a:pt x="11935" y="4803"/>
                      <a:pt x="11825" y="4913"/>
                      <a:pt x="11694" y="4913"/>
                    </a:cubicBezTo>
                    <a:lnTo>
                      <a:pt x="351" y="4913"/>
                    </a:lnTo>
                    <a:cubicBezTo>
                      <a:pt x="220" y="4913"/>
                      <a:pt x="131" y="4803"/>
                      <a:pt x="131" y="4693"/>
                    </a:cubicBezTo>
                    <a:lnTo>
                      <a:pt x="131" y="330"/>
                    </a:lnTo>
                    <a:cubicBezTo>
                      <a:pt x="131" y="200"/>
                      <a:pt x="220" y="111"/>
                      <a:pt x="351" y="111"/>
                    </a:cubicBezTo>
                    <a:close/>
                    <a:moveTo>
                      <a:pt x="351" y="1"/>
                    </a:moveTo>
                    <a:cubicBezTo>
                      <a:pt x="152" y="1"/>
                      <a:pt x="0" y="131"/>
                      <a:pt x="0" y="330"/>
                    </a:cubicBezTo>
                    <a:lnTo>
                      <a:pt x="0" y="4693"/>
                    </a:lnTo>
                    <a:cubicBezTo>
                      <a:pt x="0" y="4866"/>
                      <a:pt x="152" y="5023"/>
                      <a:pt x="351" y="5023"/>
                    </a:cubicBezTo>
                    <a:lnTo>
                      <a:pt x="11694" y="5023"/>
                    </a:lnTo>
                    <a:cubicBezTo>
                      <a:pt x="11893" y="5023"/>
                      <a:pt x="12045" y="4866"/>
                      <a:pt x="12045" y="4693"/>
                    </a:cubicBezTo>
                    <a:lnTo>
                      <a:pt x="12045" y="330"/>
                    </a:lnTo>
                    <a:cubicBezTo>
                      <a:pt x="12045" y="131"/>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924;p46">
                <a:extLst>
                  <a:ext uri="{FF2B5EF4-FFF2-40B4-BE49-F238E27FC236}">
                    <a16:creationId xmlns:a16="http://schemas.microsoft.com/office/drawing/2014/main" id="{51C1AD8D-FD45-436B-9C6F-7BFDA346D8DB}"/>
                  </a:ext>
                </a:extLst>
              </p:cNvPr>
              <p:cNvSpPr/>
              <p:nvPr/>
            </p:nvSpPr>
            <p:spPr>
              <a:xfrm>
                <a:off x="4129070" y="1654524"/>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925;p46">
                <a:extLst>
                  <a:ext uri="{FF2B5EF4-FFF2-40B4-BE49-F238E27FC236}">
                    <a16:creationId xmlns:a16="http://schemas.microsoft.com/office/drawing/2014/main" id="{71AD10FC-41B2-4931-3C29-FC29F3830CDF}"/>
                  </a:ext>
                </a:extLst>
              </p:cNvPr>
              <p:cNvSpPr/>
              <p:nvPr/>
            </p:nvSpPr>
            <p:spPr>
              <a:xfrm>
                <a:off x="4113706" y="1648538"/>
                <a:ext cx="1577158" cy="120991"/>
              </a:xfrm>
              <a:custGeom>
                <a:avLst/>
                <a:gdLst/>
                <a:ahLst/>
                <a:cxnLst/>
                <a:rect l="l" t="t" r="r" b="b"/>
                <a:pathLst>
                  <a:path w="11067" h="849" extrusionOk="0">
                    <a:moveTo>
                      <a:pt x="10737" y="110"/>
                    </a:moveTo>
                    <a:cubicBezTo>
                      <a:pt x="10867" y="110"/>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10"/>
                      <a:pt x="352" y="110"/>
                    </a:cubicBezTo>
                    <a:close/>
                    <a:moveTo>
                      <a:pt x="352" y="0"/>
                    </a:moveTo>
                    <a:cubicBezTo>
                      <a:pt x="153" y="0"/>
                      <a:pt x="1" y="131"/>
                      <a:pt x="1" y="325"/>
                    </a:cubicBezTo>
                    <a:lnTo>
                      <a:pt x="1" y="524"/>
                    </a:lnTo>
                    <a:cubicBezTo>
                      <a:pt x="1" y="697"/>
                      <a:pt x="153" y="849"/>
                      <a:pt x="352" y="849"/>
                    </a:cubicBezTo>
                    <a:lnTo>
                      <a:pt x="10737" y="849"/>
                    </a:lnTo>
                    <a:cubicBezTo>
                      <a:pt x="10909" y="849"/>
                      <a:pt x="11066" y="697"/>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926;p46">
                <a:extLst>
                  <a:ext uri="{FF2B5EF4-FFF2-40B4-BE49-F238E27FC236}">
                    <a16:creationId xmlns:a16="http://schemas.microsoft.com/office/drawing/2014/main" id="{D0F3CD37-B1D6-AC7C-D5BC-BCD9B5BE5C8C}"/>
                  </a:ext>
                </a:extLst>
              </p:cNvPr>
              <p:cNvSpPr/>
              <p:nvPr/>
            </p:nvSpPr>
            <p:spPr>
              <a:xfrm>
                <a:off x="4129070" y="2447896"/>
                <a:ext cx="1560770" cy="108308"/>
              </a:xfrm>
              <a:custGeom>
                <a:avLst/>
                <a:gdLst/>
                <a:ahLst/>
                <a:cxnLst/>
                <a:rect l="l" t="t" r="r" b="b"/>
                <a:pathLst>
                  <a:path w="10952" h="760" extrusionOk="0">
                    <a:moveTo>
                      <a:pt x="284" y="0"/>
                    </a:moveTo>
                    <a:cubicBezTo>
                      <a:pt x="132" y="0"/>
                      <a:pt x="1" y="131"/>
                      <a:pt x="1" y="283"/>
                    </a:cubicBezTo>
                    <a:lnTo>
                      <a:pt x="1" y="477"/>
                    </a:lnTo>
                    <a:cubicBezTo>
                      <a:pt x="1" y="629"/>
                      <a:pt x="132" y="760"/>
                      <a:pt x="284" y="760"/>
                    </a:cubicBezTo>
                    <a:lnTo>
                      <a:pt x="10669" y="760"/>
                    </a:lnTo>
                    <a:cubicBezTo>
                      <a:pt x="10820" y="760"/>
                      <a:pt x="10951" y="629"/>
                      <a:pt x="10951" y="477"/>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927;p46">
                <a:extLst>
                  <a:ext uri="{FF2B5EF4-FFF2-40B4-BE49-F238E27FC236}">
                    <a16:creationId xmlns:a16="http://schemas.microsoft.com/office/drawing/2014/main" id="{01718679-3A42-3063-4D51-F9801986E5CF}"/>
                  </a:ext>
                </a:extLst>
              </p:cNvPr>
              <p:cNvSpPr/>
              <p:nvPr/>
            </p:nvSpPr>
            <p:spPr>
              <a:xfrm>
                <a:off x="4113706" y="2441198"/>
                <a:ext cx="1577158" cy="121704"/>
              </a:xfrm>
              <a:custGeom>
                <a:avLst/>
                <a:gdLst/>
                <a:ahLst/>
                <a:cxnLst/>
                <a:rect l="l" t="t" r="r" b="b"/>
                <a:pathLst>
                  <a:path w="11067" h="854" extrusionOk="0">
                    <a:moveTo>
                      <a:pt x="10737" y="110"/>
                    </a:moveTo>
                    <a:cubicBezTo>
                      <a:pt x="10867" y="110"/>
                      <a:pt x="10956" y="199"/>
                      <a:pt x="10956" y="330"/>
                    </a:cubicBezTo>
                    <a:lnTo>
                      <a:pt x="10956" y="524"/>
                    </a:lnTo>
                    <a:cubicBezTo>
                      <a:pt x="10956" y="655"/>
                      <a:pt x="10867" y="744"/>
                      <a:pt x="10737" y="744"/>
                    </a:cubicBezTo>
                    <a:lnTo>
                      <a:pt x="352" y="744"/>
                    </a:lnTo>
                    <a:cubicBezTo>
                      <a:pt x="221" y="744"/>
                      <a:pt x="132" y="655"/>
                      <a:pt x="132" y="524"/>
                    </a:cubicBezTo>
                    <a:lnTo>
                      <a:pt x="132" y="330"/>
                    </a:lnTo>
                    <a:cubicBezTo>
                      <a:pt x="132" y="199"/>
                      <a:pt x="221" y="110"/>
                      <a:pt x="352" y="110"/>
                    </a:cubicBezTo>
                    <a:close/>
                    <a:moveTo>
                      <a:pt x="352" y="0"/>
                    </a:moveTo>
                    <a:cubicBezTo>
                      <a:pt x="153" y="0"/>
                      <a:pt x="1" y="131"/>
                      <a:pt x="1" y="330"/>
                    </a:cubicBezTo>
                    <a:lnTo>
                      <a:pt x="1" y="524"/>
                    </a:lnTo>
                    <a:cubicBezTo>
                      <a:pt x="1" y="723"/>
                      <a:pt x="153" y="854"/>
                      <a:pt x="352" y="854"/>
                    </a:cubicBezTo>
                    <a:lnTo>
                      <a:pt x="10737" y="854"/>
                    </a:lnTo>
                    <a:cubicBezTo>
                      <a:pt x="10909" y="854"/>
                      <a:pt x="11066" y="723"/>
                      <a:pt x="11066" y="524"/>
                    </a:cubicBezTo>
                    <a:lnTo>
                      <a:pt x="11066" y="330"/>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928;p46">
                <a:extLst>
                  <a:ext uri="{FF2B5EF4-FFF2-40B4-BE49-F238E27FC236}">
                    <a16:creationId xmlns:a16="http://schemas.microsoft.com/office/drawing/2014/main" id="{6E30799C-2E91-8308-7EED-4D9C102F7EA1}"/>
                  </a:ext>
                </a:extLst>
              </p:cNvPr>
              <p:cNvSpPr/>
              <p:nvPr/>
            </p:nvSpPr>
            <p:spPr>
              <a:xfrm>
                <a:off x="4120095" y="1819412"/>
                <a:ext cx="1560770" cy="106170"/>
              </a:xfrm>
              <a:custGeom>
                <a:avLst/>
                <a:gdLst/>
                <a:ahLst/>
                <a:cxnLst/>
                <a:rect l="l" t="t" r="r" b="b"/>
                <a:pathLst>
                  <a:path w="10952" h="745" extrusionOk="0">
                    <a:moveTo>
                      <a:pt x="284" y="1"/>
                    </a:moveTo>
                    <a:cubicBezTo>
                      <a:pt x="132" y="1"/>
                      <a:pt x="1" y="111"/>
                      <a:pt x="1" y="263"/>
                    </a:cubicBezTo>
                    <a:lnTo>
                      <a:pt x="1" y="456"/>
                    </a:lnTo>
                    <a:cubicBezTo>
                      <a:pt x="1" y="613"/>
                      <a:pt x="132" y="744"/>
                      <a:pt x="284" y="744"/>
                    </a:cubicBezTo>
                    <a:lnTo>
                      <a:pt x="10669" y="744"/>
                    </a:lnTo>
                    <a:cubicBezTo>
                      <a:pt x="10820" y="744"/>
                      <a:pt x="10951" y="613"/>
                      <a:pt x="10951" y="456"/>
                    </a:cubicBezTo>
                    <a:lnTo>
                      <a:pt x="10951" y="263"/>
                    </a:lnTo>
                    <a:cubicBezTo>
                      <a:pt x="10951" y="111"/>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929;p46">
                <a:extLst>
                  <a:ext uri="{FF2B5EF4-FFF2-40B4-BE49-F238E27FC236}">
                    <a16:creationId xmlns:a16="http://schemas.microsoft.com/office/drawing/2014/main" id="{1ADADF6E-C25A-B10C-DBB7-BF25A527F6E5}"/>
                  </a:ext>
                </a:extLst>
              </p:cNvPr>
              <p:cNvSpPr/>
              <p:nvPr/>
            </p:nvSpPr>
            <p:spPr>
              <a:xfrm>
                <a:off x="4113706" y="1809721"/>
                <a:ext cx="1577158" cy="124839"/>
              </a:xfrm>
              <a:custGeom>
                <a:avLst/>
                <a:gdLst/>
                <a:ahLst/>
                <a:cxnLst/>
                <a:rect l="l" t="t" r="r" b="b"/>
                <a:pathLst>
                  <a:path w="11067" h="876" extrusionOk="0">
                    <a:moveTo>
                      <a:pt x="10737" y="111"/>
                    </a:moveTo>
                    <a:cubicBezTo>
                      <a:pt x="10867" y="111"/>
                      <a:pt x="10956" y="221"/>
                      <a:pt x="10956" y="331"/>
                    </a:cubicBezTo>
                    <a:lnTo>
                      <a:pt x="10956" y="524"/>
                    </a:lnTo>
                    <a:cubicBezTo>
                      <a:pt x="10956" y="655"/>
                      <a:pt x="10867" y="744"/>
                      <a:pt x="10737" y="744"/>
                    </a:cubicBezTo>
                    <a:lnTo>
                      <a:pt x="352" y="744"/>
                    </a:lnTo>
                    <a:cubicBezTo>
                      <a:pt x="221" y="744"/>
                      <a:pt x="132" y="655"/>
                      <a:pt x="132" y="524"/>
                    </a:cubicBezTo>
                    <a:lnTo>
                      <a:pt x="132" y="331"/>
                    </a:lnTo>
                    <a:cubicBezTo>
                      <a:pt x="132" y="221"/>
                      <a:pt x="221" y="111"/>
                      <a:pt x="352" y="111"/>
                    </a:cubicBezTo>
                    <a:close/>
                    <a:moveTo>
                      <a:pt x="352" y="1"/>
                    </a:moveTo>
                    <a:cubicBezTo>
                      <a:pt x="153" y="1"/>
                      <a:pt x="1" y="158"/>
                      <a:pt x="1" y="331"/>
                    </a:cubicBezTo>
                    <a:lnTo>
                      <a:pt x="1" y="524"/>
                    </a:lnTo>
                    <a:cubicBezTo>
                      <a:pt x="1" y="723"/>
                      <a:pt x="153" y="875"/>
                      <a:pt x="352" y="875"/>
                    </a:cubicBezTo>
                    <a:lnTo>
                      <a:pt x="10737" y="875"/>
                    </a:lnTo>
                    <a:cubicBezTo>
                      <a:pt x="10909" y="875"/>
                      <a:pt x="11066" y="723"/>
                      <a:pt x="11066" y="524"/>
                    </a:cubicBezTo>
                    <a:lnTo>
                      <a:pt x="11066" y="331"/>
                    </a:lnTo>
                    <a:cubicBezTo>
                      <a:pt x="11066" y="158"/>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930;p46">
                <a:extLst>
                  <a:ext uri="{FF2B5EF4-FFF2-40B4-BE49-F238E27FC236}">
                    <a16:creationId xmlns:a16="http://schemas.microsoft.com/office/drawing/2014/main" id="{57A43B0C-BACA-3A96-F637-05C979B35D6A}"/>
                  </a:ext>
                </a:extLst>
              </p:cNvPr>
              <p:cNvSpPr/>
              <p:nvPr/>
            </p:nvSpPr>
            <p:spPr>
              <a:xfrm>
                <a:off x="4120095" y="2612072"/>
                <a:ext cx="1560770" cy="106027"/>
              </a:xfrm>
              <a:custGeom>
                <a:avLst/>
                <a:gdLst/>
                <a:ahLst/>
                <a:cxnLst/>
                <a:rect l="l" t="t" r="r" b="b"/>
                <a:pathLst>
                  <a:path w="10952" h="744" extrusionOk="0">
                    <a:moveTo>
                      <a:pt x="284" y="0"/>
                    </a:moveTo>
                    <a:cubicBezTo>
                      <a:pt x="132" y="0"/>
                      <a:pt x="1" y="110"/>
                      <a:pt x="1" y="262"/>
                    </a:cubicBezTo>
                    <a:lnTo>
                      <a:pt x="1" y="482"/>
                    </a:lnTo>
                    <a:cubicBezTo>
                      <a:pt x="1" y="634"/>
                      <a:pt x="132" y="744"/>
                      <a:pt x="284" y="744"/>
                    </a:cubicBezTo>
                    <a:lnTo>
                      <a:pt x="10669" y="744"/>
                    </a:lnTo>
                    <a:cubicBezTo>
                      <a:pt x="10820" y="744"/>
                      <a:pt x="10951" y="634"/>
                      <a:pt x="10951" y="482"/>
                    </a:cubicBezTo>
                    <a:lnTo>
                      <a:pt x="10951" y="262"/>
                    </a:lnTo>
                    <a:cubicBezTo>
                      <a:pt x="10951" y="110"/>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931;p46">
                <a:extLst>
                  <a:ext uri="{FF2B5EF4-FFF2-40B4-BE49-F238E27FC236}">
                    <a16:creationId xmlns:a16="http://schemas.microsoft.com/office/drawing/2014/main" id="{219C662D-C81D-5CF8-1A00-8C52F45EFAAA}"/>
                  </a:ext>
                </a:extLst>
              </p:cNvPr>
              <p:cNvSpPr/>
              <p:nvPr/>
            </p:nvSpPr>
            <p:spPr>
              <a:xfrm>
                <a:off x="4113706" y="2603093"/>
                <a:ext cx="1577158" cy="124839"/>
              </a:xfrm>
              <a:custGeom>
                <a:avLst/>
                <a:gdLst/>
                <a:ahLst/>
                <a:cxnLst/>
                <a:rect l="l" t="t" r="r" b="b"/>
                <a:pathLst>
                  <a:path w="11067" h="876" extrusionOk="0">
                    <a:moveTo>
                      <a:pt x="10737" y="110"/>
                    </a:moveTo>
                    <a:cubicBezTo>
                      <a:pt x="10867" y="110"/>
                      <a:pt x="10956" y="220"/>
                      <a:pt x="10956" y="325"/>
                    </a:cubicBezTo>
                    <a:lnTo>
                      <a:pt x="10956" y="545"/>
                    </a:lnTo>
                    <a:cubicBezTo>
                      <a:pt x="10956" y="655"/>
                      <a:pt x="10867" y="765"/>
                      <a:pt x="10737" y="765"/>
                    </a:cubicBezTo>
                    <a:lnTo>
                      <a:pt x="352" y="765"/>
                    </a:lnTo>
                    <a:cubicBezTo>
                      <a:pt x="221" y="765"/>
                      <a:pt x="132" y="655"/>
                      <a:pt x="132" y="545"/>
                    </a:cubicBezTo>
                    <a:lnTo>
                      <a:pt x="132" y="325"/>
                    </a:lnTo>
                    <a:cubicBezTo>
                      <a:pt x="132" y="220"/>
                      <a:pt x="221" y="110"/>
                      <a:pt x="352" y="110"/>
                    </a:cubicBezTo>
                    <a:close/>
                    <a:moveTo>
                      <a:pt x="352" y="0"/>
                    </a:moveTo>
                    <a:cubicBezTo>
                      <a:pt x="153" y="0"/>
                      <a:pt x="1" y="152"/>
                      <a:pt x="1" y="325"/>
                    </a:cubicBezTo>
                    <a:lnTo>
                      <a:pt x="1" y="545"/>
                    </a:lnTo>
                    <a:cubicBezTo>
                      <a:pt x="1" y="718"/>
                      <a:pt x="153" y="875"/>
                      <a:pt x="352" y="875"/>
                    </a:cubicBezTo>
                    <a:lnTo>
                      <a:pt x="10737" y="875"/>
                    </a:lnTo>
                    <a:cubicBezTo>
                      <a:pt x="10909" y="875"/>
                      <a:pt x="11066" y="718"/>
                      <a:pt x="11066" y="545"/>
                    </a:cubicBezTo>
                    <a:lnTo>
                      <a:pt x="11066" y="325"/>
                    </a:lnTo>
                    <a:cubicBezTo>
                      <a:pt x="11066" y="152"/>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932;p46">
                <a:extLst>
                  <a:ext uri="{FF2B5EF4-FFF2-40B4-BE49-F238E27FC236}">
                    <a16:creationId xmlns:a16="http://schemas.microsoft.com/office/drawing/2014/main" id="{55AA2574-2CF0-74F7-AA2A-48BE165E97A9}"/>
                  </a:ext>
                </a:extLst>
              </p:cNvPr>
              <p:cNvSpPr/>
              <p:nvPr/>
            </p:nvSpPr>
            <p:spPr>
              <a:xfrm>
                <a:off x="4120095" y="1968766"/>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933;p46">
                <a:extLst>
                  <a:ext uri="{FF2B5EF4-FFF2-40B4-BE49-F238E27FC236}">
                    <a16:creationId xmlns:a16="http://schemas.microsoft.com/office/drawing/2014/main" id="{E8E23EF8-7824-BE4E-43AC-BF5A00C5B538}"/>
                  </a:ext>
                </a:extLst>
              </p:cNvPr>
              <p:cNvSpPr/>
              <p:nvPr/>
            </p:nvSpPr>
            <p:spPr>
              <a:xfrm>
                <a:off x="4113706" y="1962780"/>
                <a:ext cx="1577158" cy="120991"/>
              </a:xfrm>
              <a:custGeom>
                <a:avLst/>
                <a:gdLst/>
                <a:ahLst/>
                <a:cxnLst/>
                <a:rect l="l" t="t" r="r" b="b"/>
                <a:pathLst>
                  <a:path w="11067" h="849" extrusionOk="0">
                    <a:moveTo>
                      <a:pt x="10737" y="105"/>
                    </a:moveTo>
                    <a:cubicBezTo>
                      <a:pt x="10867" y="105"/>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05"/>
                      <a:pt x="352" y="105"/>
                    </a:cubicBezTo>
                    <a:close/>
                    <a:moveTo>
                      <a:pt x="352" y="0"/>
                    </a:moveTo>
                    <a:cubicBezTo>
                      <a:pt x="153" y="0"/>
                      <a:pt x="1" y="131"/>
                      <a:pt x="1" y="325"/>
                    </a:cubicBezTo>
                    <a:lnTo>
                      <a:pt x="1" y="524"/>
                    </a:lnTo>
                    <a:cubicBezTo>
                      <a:pt x="1" y="718"/>
                      <a:pt x="153" y="849"/>
                      <a:pt x="352" y="849"/>
                    </a:cubicBezTo>
                    <a:lnTo>
                      <a:pt x="10737" y="849"/>
                    </a:lnTo>
                    <a:cubicBezTo>
                      <a:pt x="10909" y="849"/>
                      <a:pt x="11066" y="718"/>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934;p46">
                <a:extLst>
                  <a:ext uri="{FF2B5EF4-FFF2-40B4-BE49-F238E27FC236}">
                    <a16:creationId xmlns:a16="http://schemas.microsoft.com/office/drawing/2014/main" id="{49E355CF-2FF8-79BC-3808-D7AB1A65361C}"/>
                  </a:ext>
                </a:extLst>
              </p:cNvPr>
              <p:cNvSpPr/>
              <p:nvPr/>
            </p:nvSpPr>
            <p:spPr>
              <a:xfrm>
                <a:off x="4120095" y="2761283"/>
                <a:ext cx="1560770" cy="109163"/>
              </a:xfrm>
              <a:custGeom>
                <a:avLst/>
                <a:gdLst/>
                <a:ahLst/>
                <a:cxnLst/>
                <a:rect l="l" t="t" r="r" b="b"/>
                <a:pathLst>
                  <a:path w="10952" h="766" extrusionOk="0">
                    <a:moveTo>
                      <a:pt x="284" y="1"/>
                    </a:moveTo>
                    <a:cubicBezTo>
                      <a:pt x="132" y="1"/>
                      <a:pt x="1" y="132"/>
                      <a:pt x="1" y="289"/>
                    </a:cubicBezTo>
                    <a:lnTo>
                      <a:pt x="1" y="483"/>
                    </a:lnTo>
                    <a:cubicBezTo>
                      <a:pt x="1" y="634"/>
                      <a:pt x="132" y="765"/>
                      <a:pt x="284" y="765"/>
                    </a:cubicBezTo>
                    <a:lnTo>
                      <a:pt x="10669" y="765"/>
                    </a:lnTo>
                    <a:cubicBezTo>
                      <a:pt x="10820" y="765"/>
                      <a:pt x="10951" y="634"/>
                      <a:pt x="10951" y="483"/>
                    </a:cubicBezTo>
                    <a:lnTo>
                      <a:pt x="10951" y="289"/>
                    </a:lnTo>
                    <a:cubicBezTo>
                      <a:pt x="10951" y="132"/>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935;p46">
                <a:extLst>
                  <a:ext uri="{FF2B5EF4-FFF2-40B4-BE49-F238E27FC236}">
                    <a16:creationId xmlns:a16="http://schemas.microsoft.com/office/drawing/2014/main" id="{AA413327-812D-5046-3801-4E423861B106}"/>
                  </a:ext>
                </a:extLst>
              </p:cNvPr>
              <p:cNvSpPr/>
              <p:nvPr/>
            </p:nvSpPr>
            <p:spPr>
              <a:xfrm>
                <a:off x="4113706" y="2755298"/>
                <a:ext cx="1577158" cy="121846"/>
              </a:xfrm>
              <a:custGeom>
                <a:avLst/>
                <a:gdLst/>
                <a:ahLst/>
                <a:cxnLst/>
                <a:rect l="l" t="t" r="r" b="b"/>
                <a:pathLst>
                  <a:path w="11067" h="855" extrusionOk="0">
                    <a:moveTo>
                      <a:pt x="10737" y="111"/>
                    </a:moveTo>
                    <a:cubicBezTo>
                      <a:pt x="10867" y="111"/>
                      <a:pt x="10956" y="200"/>
                      <a:pt x="10956" y="331"/>
                    </a:cubicBezTo>
                    <a:lnTo>
                      <a:pt x="10956" y="525"/>
                    </a:lnTo>
                    <a:cubicBezTo>
                      <a:pt x="10956" y="655"/>
                      <a:pt x="10867" y="744"/>
                      <a:pt x="10737" y="744"/>
                    </a:cubicBezTo>
                    <a:lnTo>
                      <a:pt x="352" y="744"/>
                    </a:lnTo>
                    <a:cubicBezTo>
                      <a:pt x="221" y="744"/>
                      <a:pt x="132" y="655"/>
                      <a:pt x="132" y="525"/>
                    </a:cubicBezTo>
                    <a:lnTo>
                      <a:pt x="132" y="331"/>
                    </a:lnTo>
                    <a:cubicBezTo>
                      <a:pt x="132" y="200"/>
                      <a:pt x="221" y="111"/>
                      <a:pt x="352" y="111"/>
                    </a:cubicBezTo>
                    <a:close/>
                    <a:moveTo>
                      <a:pt x="352" y="1"/>
                    </a:moveTo>
                    <a:cubicBezTo>
                      <a:pt x="153" y="1"/>
                      <a:pt x="1" y="153"/>
                      <a:pt x="1" y="331"/>
                    </a:cubicBezTo>
                    <a:lnTo>
                      <a:pt x="1" y="525"/>
                    </a:lnTo>
                    <a:cubicBezTo>
                      <a:pt x="1" y="724"/>
                      <a:pt x="153" y="854"/>
                      <a:pt x="352" y="854"/>
                    </a:cubicBezTo>
                    <a:lnTo>
                      <a:pt x="10737" y="854"/>
                    </a:lnTo>
                    <a:cubicBezTo>
                      <a:pt x="10909" y="854"/>
                      <a:pt x="11066" y="724"/>
                      <a:pt x="11066" y="525"/>
                    </a:cubicBezTo>
                    <a:lnTo>
                      <a:pt x="11066" y="331"/>
                    </a:lnTo>
                    <a:cubicBezTo>
                      <a:pt x="11066" y="153"/>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936;p46">
                <a:extLst>
                  <a:ext uri="{FF2B5EF4-FFF2-40B4-BE49-F238E27FC236}">
                    <a16:creationId xmlns:a16="http://schemas.microsoft.com/office/drawing/2014/main" id="{15910C62-6B09-50B3-2215-85072317E99A}"/>
                  </a:ext>
                </a:extLst>
              </p:cNvPr>
              <p:cNvSpPr/>
              <p:nvPr/>
            </p:nvSpPr>
            <p:spPr>
              <a:xfrm>
                <a:off x="5938990" y="1051406"/>
                <a:ext cx="1838236" cy="2157744"/>
              </a:xfrm>
              <a:custGeom>
                <a:avLst/>
                <a:gdLst/>
                <a:ahLst/>
                <a:cxnLst/>
                <a:rect l="l" t="t" r="r" b="b"/>
                <a:pathLst>
                  <a:path w="12899" h="15141" extrusionOk="0">
                    <a:moveTo>
                      <a:pt x="12569" y="111"/>
                    </a:moveTo>
                    <a:cubicBezTo>
                      <a:pt x="12679" y="111"/>
                      <a:pt x="12789" y="195"/>
                      <a:pt x="12789" y="326"/>
                    </a:cubicBezTo>
                    <a:lnTo>
                      <a:pt x="12789" y="14795"/>
                    </a:lnTo>
                    <a:cubicBezTo>
                      <a:pt x="12789" y="14926"/>
                      <a:pt x="12679" y="15010"/>
                      <a:pt x="12569" y="15010"/>
                    </a:cubicBezTo>
                    <a:lnTo>
                      <a:pt x="330" y="15010"/>
                    </a:lnTo>
                    <a:cubicBezTo>
                      <a:pt x="220" y="15010"/>
                      <a:pt x="110" y="14926"/>
                      <a:pt x="110" y="14795"/>
                    </a:cubicBezTo>
                    <a:lnTo>
                      <a:pt x="110" y="326"/>
                    </a:lnTo>
                    <a:cubicBezTo>
                      <a:pt x="110" y="195"/>
                      <a:pt x="220" y="111"/>
                      <a:pt x="330" y="111"/>
                    </a:cubicBezTo>
                    <a:close/>
                    <a:moveTo>
                      <a:pt x="330" y="1"/>
                    </a:moveTo>
                    <a:cubicBezTo>
                      <a:pt x="152" y="1"/>
                      <a:pt x="0" y="132"/>
                      <a:pt x="0" y="326"/>
                    </a:cubicBezTo>
                    <a:lnTo>
                      <a:pt x="0" y="14795"/>
                    </a:lnTo>
                    <a:cubicBezTo>
                      <a:pt x="0" y="14989"/>
                      <a:pt x="152" y="15141"/>
                      <a:pt x="330" y="15141"/>
                    </a:cubicBezTo>
                    <a:lnTo>
                      <a:pt x="12569" y="15141"/>
                    </a:lnTo>
                    <a:cubicBezTo>
                      <a:pt x="12742" y="15141"/>
                      <a:pt x="12899" y="14989"/>
                      <a:pt x="12899" y="14795"/>
                    </a:cubicBezTo>
                    <a:lnTo>
                      <a:pt x="12899" y="326"/>
                    </a:lnTo>
                    <a:cubicBezTo>
                      <a:pt x="12899" y="132"/>
                      <a:pt x="12742" y="1"/>
                      <a:pt x="125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937;p46">
                <a:extLst>
                  <a:ext uri="{FF2B5EF4-FFF2-40B4-BE49-F238E27FC236}">
                    <a16:creationId xmlns:a16="http://schemas.microsoft.com/office/drawing/2014/main" id="{85540A0A-3013-B55F-E74D-F94365833440}"/>
                  </a:ext>
                </a:extLst>
              </p:cNvPr>
              <p:cNvSpPr/>
              <p:nvPr/>
            </p:nvSpPr>
            <p:spPr>
              <a:xfrm>
                <a:off x="6980761" y="1436620"/>
                <a:ext cx="1517446" cy="1051724"/>
              </a:xfrm>
              <a:custGeom>
                <a:avLst/>
                <a:gdLst/>
                <a:ahLst/>
                <a:cxnLst/>
                <a:rect l="l" t="t" r="r" b="b"/>
                <a:pathLst>
                  <a:path w="10648" h="7380" extrusionOk="0">
                    <a:moveTo>
                      <a:pt x="284" y="0"/>
                    </a:moveTo>
                    <a:cubicBezTo>
                      <a:pt x="132" y="0"/>
                      <a:pt x="1" y="110"/>
                      <a:pt x="1" y="262"/>
                    </a:cubicBezTo>
                    <a:lnTo>
                      <a:pt x="1" y="7096"/>
                    </a:lnTo>
                    <a:cubicBezTo>
                      <a:pt x="1" y="7248"/>
                      <a:pt x="132" y="7379"/>
                      <a:pt x="284" y="7379"/>
                    </a:cubicBezTo>
                    <a:lnTo>
                      <a:pt x="10386" y="7379"/>
                    </a:lnTo>
                    <a:cubicBezTo>
                      <a:pt x="10538" y="7379"/>
                      <a:pt x="10648" y="7248"/>
                      <a:pt x="10648" y="7096"/>
                    </a:cubicBezTo>
                    <a:lnTo>
                      <a:pt x="10648" y="262"/>
                    </a:lnTo>
                    <a:cubicBezTo>
                      <a:pt x="10648" y="110"/>
                      <a:pt x="10538" y="0"/>
                      <a:pt x="10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938;p46">
                <a:extLst>
                  <a:ext uri="{FF2B5EF4-FFF2-40B4-BE49-F238E27FC236}">
                    <a16:creationId xmlns:a16="http://schemas.microsoft.com/office/drawing/2014/main" id="{0CF228B7-D009-D402-2F2B-6A498A592BB1}"/>
                  </a:ext>
                </a:extLst>
              </p:cNvPr>
              <p:cNvSpPr/>
              <p:nvPr/>
            </p:nvSpPr>
            <p:spPr>
              <a:xfrm>
                <a:off x="6974918" y="1427642"/>
                <a:ext cx="1532980" cy="1069538"/>
              </a:xfrm>
              <a:custGeom>
                <a:avLst/>
                <a:gdLst/>
                <a:ahLst/>
                <a:cxnLst/>
                <a:rect l="l" t="t" r="r" b="b"/>
                <a:pathLst>
                  <a:path w="10757" h="7505" extrusionOk="0">
                    <a:moveTo>
                      <a:pt x="10427" y="110"/>
                    </a:moveTo>
                    <a:cubicBezTo>
                      <a:pt x="10537" y="110"/>
                      <a:pt x="10647" y="220"/>
                      <a:pt x="10647" y="325"/>
                    </a:cubicBezTo>
                    <a:lnTo>
                      <a:pt x="10647" y="7159"/>
                    </a:lnTo>
                    <a:cubicBezTo>
                      <a:pt x="10647" y="7290"/>
                      <a:pt x="10537" y="7374"/>
                      <a:pt x="10427" y="7374"/>
                    </a:cubicBezTo>
                    <a:lnTo>
                      <a:pt x="325" y="7374"/>
                    </a:lnTo>
                    <a:cubicBezTo>
                      <a:pt x="194" y="7374"/>
                      <a:pt x="105" y="7290"/>
                      <a:pt x="105" y="7159"/>
                    </a:cubicBezTo>
                    <a:lnTo>
                      <a:pt x="105" y="325"/>
                    </a:lnTo>
                    <a:cubicBezTo>
                      <a:pt x="105" y="220"/>
                      <a:pt x="194" y="110"/>
                      <a:pt x="325" y="110"/>
                    </a:cubicBezTo>
                    <a:close/>
                    <a:moveTo>
                      <a:pt x="325" y="0"/>
                    </a:moveTo>
                    <a:cubicBezTo>
                      <a:pt x="131" y="0"/>
                      <a:pt x="0" y="152"/>
                      <a:pt x="0" y="325"/>
                    </a:cubicBezTo>
                    <a:lnTo>
                      <a:pt x="0" y="7159"/>
                    </a:lnTo>
                    <a:cubicBezTo>
                      <a:pt x="0" y="7353"/>
                      <a:pt x="131" y="7505"/>
                      <a:pt x="325" y="7505"/>
                    </a:cubicBezTo>
                    <a:lnTo>
                      <a:pt x="10427" y="7505"/>
                    </a:lnTo>
                    <a:cubicBezTo>
                      <a:pt x="10605" y="7505"/>
                      <a:pt x="10757" y="7353"/>
                      <a:pt x="10757" y="7159"/>
                    </a:cubicBezTo>
                    <a:lnTo>
                      <a:pt x="10757" y="325"/>
                    </a:lnTo>
                    <a:cubicBezTo>
                      <a:pt x="10757" y="152"/>
                      <a:pt x="10605" y="0"/>
                      <a:pt x="1042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939;p46">
                <a:extLst>
                  <a:ext uri="{FF2B5EF4-FFF2-40B4-BE49-F238E27FC236}">
                    <a16:creationId xmlns:a16="http://schemas.microsoft.com/office/drawing/2014/main" id="{0C613C53-08A4-AA99-4927-785D9738AD92}"/>
                  </a:ext>
                </a:extLst>
              </p:cNvPr>
              <p:cNvSpPr/>
              <p:nvPr/>
            </p:nvSpPr>
            <p:spPr>
              <a:xfrm>
                <a:off x="7524876" y="1735044"/>
                <a:ext cx="447909" cy="448051"/>
              </a:xfrm>
              <a:custGeom>
                <a:avLst/>
                <a:gdLst/>
                <a:ahLst/>
                <a:cxnLst/>
                <a:rect l="l" t="t" r="r" b="b"/>
                <a:pathLst>
                  <a:path w="3143" h="3144" extrusionOk="0">
                    <a:moveTo>
                      <a:pt x="1572" y="1"/>
                    </a:moveTo>
                    <a:cubicBezTo>
                      <a:pt x="697" y="1"/>
                      <a:pt x="1" y="703"/>
                      <a:pt x="1" y="1572"/>
                    </a:cubicBezTo>
                    <a:cubicBezTo>
                      <a:pt x="1" y="2447"/>
                      <a:pt x="697" y="3143"/>
                      <a:pt x="1572" y="3143"/>
                    </a:cubicBezTo>
                    <a:cubicBezTo>
                      <a:pt x="2446" y="3143"/>
                      <a:pt x="3143" y="2447"/>
                      <a:pt x="3143" y="1572"/>
                    </a:cubicBezTo>
                    <a:cubicBezTo>
                      <a:pt x="3143" y="703"/>
                      <a:pt x="2446" y="1"/>
                      <a:pt x="1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940;p46">
                <a:extLst>
                  <a:ext uri="{FF2B5EF4-FFF2-40B4-BE49-F238E27FC236}">
                    <a16:creationId xmlns:a16="http://schemas.microsoft.com/office/drawing/2014/main" id="{D4D34817-F9B4-AC4E-81AC-86754DE7EFEC}"/>
                  </a:ext>
                </a:extLst>
              </p:cNvPr>
              <p:cNvSpPr/>
              <p:nvPr/>
            </p:nvSpPr>
            <p:spPr>
              <a:xfrm>
                <a:off x="7518891" y="1729201"/>
                <a:ext cx="463585" cy="460592"/>
              </a:xfrm>
              <a:custGeom>
                <a:avLst/>
                <a:gdLst/>
                <a:ahLst/>
                <a:cxnLst/>
                <a:rect l="l" t="t" r="r" b="b"/>
                <a:pathLst>
                  <a:path w="3253" h="3232" extrusionOk="0">
                    <a:moveTo>
                      <a:pt x="1614" y="110"/>
                    </a:moveTo>
                    <a:cubicBezTo>
                      <a:pt x="2441" y="110"/>
                      <a:pt x="3122" y="786"/>
                      <a:pt x="3122" y="1613"/>
                    </a:cubicBezTo>
                    <a:cubicBezTo>
                      <a:pt x="3122" y="2446"/>
                      <a:pt x="2441" y="3121"/>
                      <a:pt x="1614" y="3121"/>
                    </a:cubicBezTo>
                    <a:cubicBezTo>
                      <a:pt x="786" y="3121"/>
                      <a:pt x="111" y="2446"/>
                      <a:pt x="111" y="1613"/>
                    </a:cubicBezTo>
                    <a:cubicBezTo>
                      <a:pt x="111" y="786"/>
                      <a:pt x="786" y="110"/>
                      <a:pt x="1614" y="110"/>
                    </a:cubicBezTo>
                    <a:close/>
                    <a:moveTo>
                      <a:pt x="1614" y="0"/>
                    </a:moveTo>
                    <a:cubicBezTo>
                      <a:pt x="718" y="0"/>
                      <a:pt x="1" y="723"/>
                      <a:pt x="1" y="1613"/>
                    </a:cubicBezTo>
                    <a:cubicBezTo>
                      <a:pt x="1" y="2509"/>
                      <a:pt x="718" y="3231"/>
                      <a:pt x="1614" y="3231"/>
                    </a:cubicBezTo>
                    <a:cubicBezTo>
                      <a:pt x="2509" y="3231"/>
                      <a:pt x="3253" y="2509"/>
                      <a:pt x="3253" y="1613"/>
                    </a:cubicBezTo>
                    <a:cubicBezTo>
                      <a:pt x="3253" y="723"/>
                      <a:pt x="2509" y="0"/>
                      <a:pt x="1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941;p46">
                <a:extLst>
                  <a:ext uri="{FF2B5EF4-FFF2-40B4-BE49-F238E27FC236}">
                    <a16:creationId xmlns:a16="http://schemas.microsoft.com/office/drawing/2014/main" id="{DF91ABB1-A302-3B8A-2F43-A235F1F199F8}"/>
                  </a:ext>
                </a:extLst>
              </p:cNvPr>
              <p:cNvSpPr/>
              <p:nvPr/>
            </p:nvSpPr>
            <p:spPr>
              <a:xfrm>
                <a:off x="7698742" y="1875419"/>
                <a:ext cx="165169" cy="174005"/>
              </a:xfrm>
              <a:custGeom>
                <a:avLst/>
                <a:gdLst/>
                <a:ahLst/>
                <a:cxnLst/>
                <a:rect l="l" t="t" r="r" b="b"/>
                <a:pathLst>
                  <a:path w="1159" h="1221" extrusionOk="0">
                    <a:moveTo>
                      <a:pt x="1" y="1"/>
                    </a:moveTo>
                    <a:lnTo>
                      <a:pt x="1" y="1221"/>
                    </a:lnTo>
                    <a:lnTo>
                      <a:pt x="1158" y="6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942;p46">
                <a:extLst>
                  <a:ext uri="{FF2B5EF4-FFF2-40B4-BE49-F238E27FC236}">
                    <a16:creationId xmlns:a16="http://schemas.microsoft.com/office/drawing/2014/main" id="{CFD794A4-CBD0-2B22-8DEA-D80B83ED56CD}"/>
                  </a:ext>
                </a:extLst>
              </p:cNvPr>
              <p:cNvSpPr/>
              <p:nvPr/>
            </p:nvSpPr>
            <p:spPr>
              <a:xfrm>
                <a:off x="7689906" y="1862736"/>
                <a:ext cx="189681" cy="199371"/>
              </a:xfrm>
              <a:custGeom>
                <a:avLst/>
                <a:gdLst/>
                <a:ahLst/>
                <a:cxnLst/>
                <a:rect l="l" t="t" r="r" b="b"/>
                <a:pathLst>
                  <a:path w="1331" h="1399" extrusionOk="0">
                    <a:moveTo>
                      <a:pt x="110" y="199"/>
                    </a:moveTo>
                    <a:lnTo>
                      <a:pt x="1089" y="744"/>
                    </a:lnTo>
                    <a:lnTo>
                      <a:pt x="110" y="1226"/>
                    </a:lnTo>
                    <a:lnTo>
                      <a:pt x="110" y="199"/>
                    </a:lnTo>
                    <a:close/>
                    <a:moveTo>
                      <a:pt x="0" y="0"/>
                    </a:moveTo>
                    <a:lnTo>
                      <a:pt x="0" y="90"/>
                    </a:lnTo>
                    <a:lnTo>
                      <a:pt x="0" y="1399"/>
                    </a:lnTo>
                    <a:lnTo>
                      <a:pt x="1330" y="744"/>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943;p46">
                <a:extLst>
                  <a:ext uri="{FF2B5EF4-FFF2-40B4-BE49-F238E27FC236}">
                    <a16:creationId xmlns:a16="http://schemas.microsoft.com/office/drawing/2014/main" id="{31621682-A365-A647-AE77-8331AE01BBB6}"/>
                  </a:ext>
                </a:extLst>
              </p:cNvPr>
              <p:cNvSpPr/>
              <p:nvPr/>
            </p:nvSpPr>
            <p:spPr>
              <a:xfrm>
                <a:off x="6069532" y="2947833"/>
                <a:ext cx="1545806" cy="121846"/>
              </a:xfrm>
              <a:custGeom>
                <a:avLst/>
                <a:gdLst/>
                <a:ahLst/>
                <a:cxnLst/>
                <a:rect l="l" t="t" r="r" b="b"/>
                <a:pathLst>
                  <a:path w="10847" h="855" extrusionOk="0">
                    <a:moveTo>
                      <a:pt x="435" y="1"/>
                    </a:moveTo>
                    <a:cubicBezTo>
                      <a:pt x="200" y="1"/>
                      <a:pt x="1" y="179"/>
                      <a:pt x="1" y="420"/>
                    </a:cubicBezTo>
                    <a:cubicBezTo>
                      <a:pt x="1" y="656"/>
                      <a:pt x="200" y="855"/>
                      <a:pt x="435" y="855"/>
                    </a:cubicBezTo>
                    <a:lnTo>
                      <a:pt x="10412" y="855"/>
                    </a:lnTo>
                    <a:cubicBezTo>
                      <a:pt x="10647" y="855"/>
                      <a:pt x="10846" y="656"/>
                      <a:pt x="10846" y="420"/>
                    </a:cubicBezTo>
                    <a:cubicBezTo>
                      <a:pt x="10846" y="179"/>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944;p46">
                <a:extLst>
                  <a:ext uri="{FF2B5EF4-FFF2-40B4-BE49-F238E27FC236}">
                    <a16:creationId xmlns:a16="http://schemas.microsoft.com/office/drawing/2014/main" id="{C93AEF21-0ECE-3648-A7AE-3696535A9F82}"/>
                  </a:ext>
                </a:extLst>
              </p:cNvPr>
              <p:cNvSpPr/>
              <p:nvPr/>
            </p:nvSpPr>
            <p:spPr>
              <a:xfrm>
                <a:off x="6076217" y="2938997"/>
                <a:ext cx="1563762" cy="139660"/>
              </a:xfrm>
              <a:custGeom>
                <a:avLst/>
                <a:gdLst/>
                <a:ahLst/>
                <a:cxnLst/>
                <a:rect l="l" t="t" r="r" b="b"/>
                <a:pathLst>
                  <a:path w="10973" h="980" extrusionOk="0">
                    <a:moveTo>
                      <a:pt x="10475" y="110"/>
                    </a:moveTo>
                    <a:cubicBezTo>
                      <a:pt x="10689" y="110"/>
                      <a:pt x="10841" y="283"/>
                      <a:pt x="10841" y="482"/>
                    </a:cubicBezTo>
                    <a:cubicBezTo>
                      <a:pt x="10841" y="697"/>
                      <a:pt x="10689" y="848"/>
                      <a:pt x="10475" y="848"/>
                    </a:cubicBezTo>
                    <a:lnTo>
                      <a:pt x="498" y="848"/>
                    </a:lnTo>
                    <a:cubicBezTo>
                      <a:pt x="284" y="848"/>
                      <a:pt x="106" y="697"/>
                      <a:pt x="106" y="482"/>
                    </a:cubicBezTo>
                    <a:cubicBezTo>
                      <a:pt x="106" y="283"/>
                      <a:pt x="284" y="110"/>
                      <a:pt x="498" y="110"/>
                    </a:cubicBezTo>
                    <a:close/>
                    <a:moveTo>
                      <a:pt x="498" y="0"/>
                    </a:moveTo>
                    <a:cubicBezTo>
                      <a:pt x="216" y="0"/>
                      <a:pt x="1" y="220"/>
                      <a:pt x="1" y="482"/>
                    </a:cubicBezTo>
                    <a:cubicBezTo>
                      <a:pt x="1" y="765"/>
                      <a:pt x="216" y="979"/>
                      <a:pt x="498" y="979"/>
                    </a:cubicBezTo>
                    <a:lnTo>
                      <a:pt x="10475" y="979"/>
                    </a:lnTo>
                    <a:cubicBezTo>
                      <a:pt x="10757" y="979"/>
                      <a:pt x="10972" y="765"/>
                      <a:pt x="10972" y="482"/>
                    </a:cubicBezTo>
                    <a:cubicBezTo>
                      <a:pt x="10972" y="220"/>
                      <a:pt x="10757" y="0"/>
                      <a:pt x="104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945;p46">
                <a:extLst>
                  <a:ext uri="{FF2B5EF4-FFF2-40B4-BE49-F238E27FC236}">
                    <a16:creationId xmlns:a16="http://schemas.microsoft.com/office/drawing/2014/main" id="{126A932D-EFBE-141E-115E-13318A6A134A}"/>
                  </a:ext>
                </a:extLst>
              </p:cNvPr>
              <p:cNvSpPr/>
              <p:nvPr/>
            </p:nvSpPr>
            <p:spPr>
              <a:xfrm>
                <a:off x="6069532" y="2752305"/>
                <a:ext cx="1545806" cy="121133"/>
              </a:xfrm>
              <a:custGeom>
                <a:avLst/>
                <a:gdLst/>
                <a:ahLst/>
                <a:cxnLst/>
                <a:rect l="l" t="t" r="r" b="b"/>
                <a:pathLst>
                  <a:path w="10847" h="850" extrusionOk="0">
                    <a:moveTo>
                      <a:pt x="435" y="1"/>
                    </a:moveTo>
                    <a:cubicBezTo>
                      <a:pt x="200" y="1"/>
                      <a:pt x="1" y="195"/>
                      <a:pt x="1" y="436"/>
                    </a:cubicBezTo>
                    <a:cubicBezTo>
                      <a:pt x="1" y="676"/>
                      <a:pt x="200" y="849"/>
                      <a:pt x="435" y="849"/>
                    </a:cubicBezTo>
                    <a:lnTo>
                      <a:pt x="10412" y="849"/>
                    </a:lnTo>
                    <a:cubicBezTo>
                      <a:pt x="10647" y="849"/>
                      <a:pt x="10846" y="676"/>
                      <a:pt x="10846" y="436"/>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946;p46">
                <a:extLst>
                  <a:ext uri="{FF2B5EF4-FFF2-40B4-BE49-F238E27FC236}">
                    <a16:creationId xmlns:a16="http://schemas.microsoft.com/office/drawing/2014/main" id="{1F20719B-4DD4-CD57-017E-CF3BE2AF6906}"/>
                  </a:ext>
                </a:extLst>
              </p:cNvPr>
              <p:cNvSpPr/>
              <p:nvPr/>
            </p:nvSpPr>
            <p:spPr>
              <a:xfrm>
                <a:off x="6076217" y="2742614"/>
                <a:ext cx="1563762" cy="140515"/>
              </a:xfrm>
              <a:custGeom>
                <a:avLst/>
                <a:gdLst/>
                <a:ahLst/>
                <a:cxnLst/>
                <a:rect l="l" t="t" r="r" b="b"/>
                <a:pathLst>
                  <a:path w="10973" h="986" extrusionOk="0">
                    <a:moveTo>
                      <a:pt x="10475" y="111"/>
                    </a:moveTo>
                    <a:cubicBezTo>
                      <a:pt x="10689" y="111"/>
                      <a:pt x="10841" y="289"/>
                      <a:pt x="10841" y="504"/>
                    </a:cubicBezTo>
                    <a:cubicBezTo>
                      <a:pt x="10841" y="703"/>
                      <a:pt x="10689" y="875"/>
                      <a:pt x="10475" y="875"/>
                    </a:cubicBezTo>
                    <a:lnTo>
                      <a:pt x="498" y="875"/>
                    </a:lnTo>
                    <a:cubicBezTo>
                      <a:pt x="284" y="875"/>
                      <a:pt x="106" y="703"/>
                      <a:pt x="106" y="504"/>
                    </a:cubicBezTo>
                    <a:cubicBezTo>
                      <a:pt x="106" y="289"/>
                      <a:pt x="284" y="111"/>
                      <a:pt x="498" y="111"/>
                    </a:cubicBezTo>
                    <a:close/>
                    <a:moveTo>
                      <a:pt x="498" y="1"/>
                    </a:moveTo>
                    <a:cubicBezTo>
                      <a:pt x="216" y="1"/>
                      <a:pt x="1" y="221"/>
                      <a:pt x="1" y="504"/>
                    </a:cubicBezTo>
                    <a:cubicBezTo>
                      <a:pt x="1" y="765"/>
                      <a:pt x="216" y="985"/>
                      <a:pt x="498" y="985"/>
                    </a:cubicBezTo>
                    <a:lnTo>
                      <a:pt x="10475" y="985"/>
                    </a:lnTo>
                    <a:cubicBezTo>
                      <a:pt x="10757" y="985"/>
                      <a:pt x="10972" y="765"/>
                      <a:pt x="10972" y="504"/>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947;p46">
                <a:extLst>
                  <a:ext uri="{FF2B5EF4-FFF2-40B4-BE49-F238E27FC236}">
                    <a16:creationId xmlns:a16="http://schemas.microsoft.com/office/drawing/2014/main" id="{3C05C056-DF35-55EC-A30B-1C4A6DCC6F05}"/>
                  </a:ext>
                </a:extLst>
              </p:cNvPr>
              <p:cNvSpPr/>
              <p:nvPr/>
            </p:nvSpPr>
            <p:spPr>
              <a:xfrm>
                <a:off x="6069532" y="2544093"/>
                <a:ext cx="1545806" cy="124126"/>
              </a:xfrm>
              <a:custGeom>
                <a:avLst/>
                <a:gdLst/>
                <a:ahLst/>
                <a:cxnLst/>
                <a:rect l="l" t="t" r="r" b="b"/>
                <a:pathLst>
                  <a:path w="10847" h="871" extrusionOk="0">
                    <a:moveTo>
                      <a:pt x="435" y="1"/>
                    </a:moveTo>
                    <a:cubicBezTo>
                      <a:pt x="200" y="1"/>
                      <a:pt x="1" y="195"/>
                      <a:pt x="1" y="435"/>
                    </a:cubicBezTo>
                    <a:cubicBezTo>
                      <a:pt x="1" y="676"/>
                      <a:pt x="200" y="870"/>
                      <a:pt x="435" y="870"/>
                    </a:cubicBezTo>
                    <a:lnTo>
                      <a:pt x="10412" y="870"/>
                    </a:lnTo>
                    <a:cubicBezTo>
                      <a:pt x="10647" y="870"/>
                      <a:pt x="10846" y="676"/>
                      <a:pt x="10846" y="435"/>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948;p46">
                <a:extLst>
                  <a:ext uri="{FF2B5EF4-FFF2-40B4-BE49-F238E27FC236}">
                    <a16:creationId xmlns:a16="http://schemas.microsoft.com/office/drawing/2014/main" id="{5EFEC916-F796-8227-F3EF-1769F6D885DE}"/>
                  </a:ext>
                </a:extLst>
              </p:cNvPr>
              <p:cNvSpPr/>
              <p:nvPr/>
            </p:nvSpPr>
            <p:spPr>
              <a:xfrm>
                <a:off x="6076217" y="2537395"/>
                <a:ext cx="1563762" cy="140515"/>
              </a:xfrm>
              <a:custGeom>
                <a:avLst/>
                <a:gdLst/>
                <a:ahLst/>
                <a:cxnLst/>
                <a:rect l="l" t="t" r="r" b="b"/>
                <a:pathLst>
                  <a:path w="10973" h="986" extrusionOk="0">
                    <a:moveTo>
                      <a:pt x="10475" y="111"/>
                    </a:moveTo>
                    <a:cubicBezTo>
                      <a:pt x="10689" y="111"/>
                      <a:pt x="10841" y="289"/>
                      <a:pt x="10841" y="482"/>
                    </a:cubicBezTo>
                    <a:cubicBezTo>
                      <a:pt x="10841" y="702"/>
                      <a:pt x="10689" y="854"/>
                      <a:pt x="10475" y="854"/>
                    </a:cubicBezTo>
                    <a:lnTo>
                      <a:pt x="498" y="854"/>
                    </a:lnTo>
                    <a:cubicBezTo>
                      <a:pt x="284" y="854"/>
                      <a:pt x="106" y="702"/>
                      <a:pt x="106" y="482"/>
                    </a:cubicBezTo>
                    <a:cubicBezTo>
                      <a:pt x="106" y="289"/>
                      <a:pt x="284" y="111"/>
                      <a:pt x="498" y="111"/>
                    </a:cubicBezTo>
                    <a:close/>
                    <a:moveTo>
                      <a:pt x="498" y="1"/>
                    </a:moveTo>
                    <a:cubicBezTo>
                      <a:pt x="216" y="1"/>
                      <a:pt x="1" y="221"/>
                      <a:pt x="1" y="482"/>
                    </a:cubicBezTo>
                    <a:cubicBezTo>
                      <a:pt x="1" y="765"/>
                      <a:pt x="216" y="985"/>
                      <a:pt x="498" y="985"/>
                    </a:cubicBezTo>
                    <a:lnTo>
                      <a:pt x="10475" y="985"/>
                    </a:lnTo>
                    <a:cubicBezTo>
                      <a:pt x="10757" y="985"/>
                      <a:pt x="10972" y="765"/>
                      <a:pt x="10972" y="482"/>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949;p46">
                <a:extLst>
                  <a:ext uri="{FF2B5EF4-FFF2-40B4-BE49-F238E27FC236}">
                    <a16:creationId xmlns:a16="http://schemas.microsoft.com/office/drawing/2014/main" id="{C6415A97-241C-7F15-D544-12A1CD3F0E99}"/>
                  </a:ext>
                </a:extLst>
              </p:cNvPr>
              <p:cNvSpPr/>
              <p:nvPr/>
            </p:nvSpPr>
            <p:spPr>
              <a:xfrm>
                <a:off x="5609072" y="933690"/>
                <a:ext cx="215048" cy="208065"/>
              </a:xfrm>
              <a:custGeom>
                <a:avLst/>
                <a:gdLst/>
                <a:ahLst/>
                <a:cxnLst/>
                <a:rect l="l" t="t" r="r" b="b"/>
                <a:pathLst>
                  <a:path w="1509" h="1460" extrusionOk="0">
                    <a:moveTo>
                      <a:pt x="273" y="1"/>
                    </a:moveTo>
                    <a:cubicBezTo>
                      <a:pt x="210" y="1"/>
                      <a:pt x="145" y="28"/>
                      <a:pt x="90" y="83"/>
                    </a:cubicBezTo>
                    <a:cubicBezTo>
                      <a:pt x="1" y="172"/>
                      <a:pt x="1" y="324"/>
                      <a:pt x="90" y="434"/>
                    </a:cubicBezTo>
                    <a:lnTo>
                      <a:pt x="1048" y="1393"/>
                    </a:lnTo>
                    <a:cubicBezTo>
                      <a:pt x="1103" y="1437"/>
                      <a:pt x="1168" y="1459"/>
                      <a:pt x="1231" y="1459"/>
                    </a:cubicBezTo>
                    <a:cubicBezTo>
                      <a:pt x="1294" y="1459"/>
                      <a:pt x="1354" y="1437"/>
                      <a:pt x="1399" y="1393"/>
                    </a:cubicBezTo>
                    <a:cubicBezTo>
                      <a:pt x="1509" y="1283"/>
                      <a:pt x="1509" y="1131"/>
                      <a:pt x="1399" y="1042"/>
                    </a:cubicBezTo>
                    <a:lnTo>
                      <a:pt x="440" y="83"/>
                    </a:lnTo>
                    <a:cubicBezTo>
                      <a:pt x="396" y="28"/>
                      <a:pt x="336" y="1"/>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950;p46">
                <a:extLst>
                  <a:ext uri="{FF2B5EF4-FFF2-40B4-BE49-F238E27FC236}">
                    <a16:creationId xmlns:a16="http://schemas.microsoft.com/office/drawing/2014/main" id="{29042C62-B0E0-2C1D-4F12-EA0E4BFBFACE}"/>
                  </a:ext>
                </a:extLst>
              </p:cNvPr>
              <p:cNvSpPr/>
              <p:nvPr/>
            </p:nvSpPr>
            <p:spPr>
              <a:xfrm>
                <a:off x="5600094" y="927705"/>
                <a:ext cx="230011" cy="222173"/>
              </a:xfrm>
              <a:custGeom>
                <a:avLst/>
                <a:gdLst/>
                <a:ahLst/>
                <a:cxnLst/>
                <a:rect l="l" t="t" r="r" b="b"/>
                <a:pathLst>
                  <a:path w="1614" h="1559" extrusionOk="0">
                    <a:moveTo>
                      <a:pt x="327" y="104"/>
                    </a:moveTo>
                    <a:cubicBezTo>
                      <a:pt x="376" y="104"/>
                      <a:pt x="425" y="125"/>
                      <a:pt x="456" y="167"/>
                    </a:cubicBezTo>
                    <a:lnTo>
                      <a:pt x="1420" y="1131"/>
                    </a:lnTo>
                    <a:cubicBezTo>
                      <a:pt x="1504" y="1194"/>
                      <a:pt x="1504" y="1325"/>
                      <a:pt x="1420" y="1393"/>
                    </a:cubicBezTo>
                    <a:cubicBezTo>
                      <a:pt x="1386" y="1424"/>
                      <a:pt x="1341" y="1440"/>
                      <a:pt x="1295" y="1440"/>
                    </a:cubicBezTo>
                    <a:cubicBezTo>
                      <a:pt x="1248" y="1440"/>
                      <a:pt x="1200" y="1424"/>
                      <a:pt x="1158" y="1393"/>
                    </a:cubicBezTo>
                    <a:lnTo>
                      <a:pt x="195" y="429"/>
                    </a:lnTo>
                    <a:cubicBezTo>
                      <a:pt x="132" y="345"/>
                      <a:pt x="132" y="235"/>
                      <a:pt x="195" y="167"/>
                    </a:cubicBezTo>
                    <a:cubicBezTo>
                      <a:pt x="229" y="125"/>
                      <a:pt x="278" y="104"/>
                      <a:pt x="327" y="104"/>
                    </a:cubicBezTo>
                    <a:close/>
                    <a:moveTo>
                      <a:pt x="336" y="1"/>
                    </a:moveTo>
                    <a:cubicBezTo>
                      <a:pt x="257" y="1"/>
                      <a:pt x="176" y="28"/>
                      <a:pt x="111" y="83"/>
                    </a:cubicBezTo>
                    <a:cubicBezTo>
                      <a:pt x="1" y="193"/>
                      <a:pt x="1" y="387"/>
                      <a:pt x="111" y="518"/>
                    </a:cubicBezTo>
                    <a:lnTo>
                      <a:pt x="1069" y="1476"/>
                    </a:lnTo>
                    <a:cubicBezTo>
                      <a:pt x="1135" y="1531"/>
                      <a:pt x="1217" y="1559"/>
                      <a:pt x="1296" y="1559"/>
                    </a:cubicBezTo>
                    <a:cubicBezTo>
                      <a:pt x="1375" y="1559"/>
                      <a:pt x="1451" y="1531"/>
                      <a:pt x="1504" y="1476"/>
                    </a:cubicBezTo>
                    <a:cubicBezTo>
                      <a:pt x="1614" y="1346"/>
                      <a:pt x="1614" y="1152"/>
                      <a:pt x="1504" y="1042"/>
                    </a:cubicBezTo>
                    <a:lnTo>
                      <a:pt x="545" y="83"/>
                    </a:lnTo>
                    <a:cubicBezTo>
                      <a:pt x="490" y="28"/>
                      <a:pt x="414" y="1"/>
                      <a:pt x="3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951;p46">
                <a:extLst>
                  <a:ext uri="{FF2B5EF4-FFF2-40B4-BE49-F238E27FC236}">
                    <a16:creationId xmlns:a16="http://schemas.microsoft.com/office/drawing/2014/main" id="{CA60EF64-CED1-0818-516C-9FBB148145EF}"/>
                  </a:ext>
                </a:extLst>
              </p:cNvPr>
              <p:cNvSpPr/>
              <p:nvPr/>
            </p:nvSpPr>
            <p:spPr>
              <a:xfrm>
                <a:off x="5432214" y="768375"/>
                <a:ext cx="280032" cy="255093"/>
              </a:xfrm>
              <a:custGeom>
                <a:avLst/>
                <a:gdLst/>
                <a:ahLst/>
                <a:cxnLst/>
                <a:rect l="l" t="t" r="r" b="b"/>
                <a:pathLst>
                  <a:path w="1965" h="1790" extrusionOk="0">
                    <a:moveTo>
                      <a:pt x="982" y="1"/>
                    </a:moveTo>
                    <a:cubicBezTo>
                      <a:pt x="753" y="1"/>
                      <a:pt x="524" y="89"/>
                      <a:pt x="351" y="264"/>
                    </a:cubicBezTo>
                    <a:cubicBezTo>
                      <a:pt x="0" y="610"/>
                      <a:pt x="0" y="1180"/>
                      <a:pt x="351" y="1526"/>
                    </a:cubicBezTo>
                    <a:cubicBezTo>
                      <a:pt x="524" y="1702"/>
                      <a:pt x="753" y="1789"/>
                      <a:pt x="982" y="1789"/>
                    </a:cubicBezTo>
                    <a:cubicBezTo>
                      <a:pt x="1211" y="1789"/>
                      <a:pt x="1441" y="1702"/>
                      <a:pt x="1613" y="1526"/>
                    </a:cubicBezTo>
                    <a:cubicBezTo>
                      <a:pt x="1964" y="1180"/>
                      <a:pt x="1964" y="610"/>
                      <a:pt x="1613" y="264"/>
                    </a:cubicBezTo>
                    <a:cubicBezTo>
                      <a:pt x="1441" y="89"/>
                      <a:pt x="1211"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952;p46">
                <a:extLst>
                  <a:ext uri="{FF2B5EF4-FFF2-40B4-BE49-F238E27FC236}">
                    <a16:creationId xmlns:a16="http://schemas.microsoft.com/office/drawing/2014/main" id="{67989845-A6D5-DA95-C132-83831BFCB1DC}"/>
                  </a:ext>
                </a:extLst>
              </p:cNvPr>
              <p:cNvSpPr/>
              <p:nvPr/>
            </p:nvSpPr>
            <p:spPr>
              <a:xfrm>
                <a:off x="5422523" y="759396"/>
                <a:ext cx="298701" cy="272479"/>
              </a:xfrm>
              <a:custGeom>
                <a:avLst/>
                <a:gdLst/>
                <a:ahLst/>
                <a:cxnLst/>
                <a:rect l="l" t="t" r="r" b="b"/>
                <a:pathLst>
                  <a:path w="2096" h="1912" extrusionOk="0">
                    <a:moveTo>
                      <a:pt x="1048" y="121"/>
                    </a:moveTo>
                    <a:cubicBezTo>
                      <a:pt x="1261" y="121"/>
                      <a:pt x="1475" y="204"/>
                      <a:pt x="1640" y="369"/>
                    </a:cubicBezTo>
                    <a:cubicBezTo>
                      <a:pt x="1964" y="694"/>
                      <a:pt x="1964" y="1217"/>
                      <a:pt x="1640" y="1547"/>
                    </a:cubicBezTo>
                    <a:cubicBezTo>
                      <a:pt x="1475" y="1710"/>
                      <a:pt x="1261" y="1791"/>
                      <a:pt x="1048" y="1791"/>
                    </a:cubicBezTo>
                    <a:cubicBezTo>
                      <a:pt x="836" y="1791"/>
                      <a:pt x="624" y="1710"/>
                      <a:pt x="461" y="1547"/>
                    </a:cubicBezTo>
                    <a:cubicBezTo>
                      <a:pt x="131" y="1217"/>
                      <a:pt x="131" y="694"/>
                      <a:pt x="461" y="369"/>
                    </a:cubicBezTo>
                    <a:cubicBezTo>
                      <a:pt x="624" y="204"/>
                      <a:pt x="836" y="121"/>
                      <a:pt x="1048" y="121"/>
                    </a:cubicBezTo>
                    <a:close/>
                    <a:moveTo>
                      <a:pt x="1050" y="1"/>
                    </a:moveTo>
                    <a:cubicBezTo>
                      <a:pt x="804" y="1"/>
                      <a:pt x="558" y="94"/>
                      <a:pt x="372" y="280"/>
                    </a:cubicBezTo>
                    <a:cubicBezTo>
                      <a:pt x="0" y="652"/>
                      <a:pt x="0" y="1264"/>
                      <a:pt x="372" y="1636"/>
                    </a:cubicBezTo>
                    <a:cubicBezTo>
                      <a:pt x="558" y="1820"/>
                      <a:pt x="804" y="1911"/>
                      <a:pt x="1050" y="1911"/>
                    </a:cubicBezTo>
                    <a:cubicBezTo>
                      <a:pt x="1296" y="1911"/>
                      <a:pt x="1543" y="1820"/>
                      <a:pt x="1729" y="1636"/>
                    </a:cubicBezTo>
                    <a:cubicBezTo>
                      <a:pt x="2095" y="1264"/>
                      <a:pt x="2095" y="652"/>
                      <a:pt x="1729" y="280"/>
                    </a:cubicBezTo>
                    <a:cubicBezTo>
                      <a:pt x="1543" y="94"/>
                      <a:pt x="1296" y="1"/>
                      <a:pt x="10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953;p46">
                <a:extLst>
                  <a:ext uri="{FF2B5EF4-FFF2-40B4-BE49-F238E27FC236}">
                    <a16:creationId xmlns:a16="http://schemas.microsoft.com/office/drawing/2014/main" id="{8097B5E9-1AC1-C527-5873-AC63C5613A16}"/>
                  </a:ext>
                </a:extLst>
              </p:cNvPr>
              <p:cNvSpPr/>
              <p:nvPr/>
            </p:nvSpPr>
            <p:spPr>
              <a:xfrm>
                <a:off x="5466559" y="799585"/>
                <a:ext cx="211342" cy="189681"/>
              </a:xfrm>
              <a:custGeom>
                <a:avLst/>
                <a:gdLst/>
                <a:ahLst/>
                <a:cxnLst/>
                <a:rect l="l" t="t" r="r" b="b"/>
                <a:pathLst>
                  <a:path w="1483" h="1331" extrusionOk="0">
                    <a:moveTo>
                      <a:pt x="741" y="0"/>
                    </a:moveTo>
                    <a:cubicBezTo>
                      <a:pt x="567" y="0"/>
                      <a:pt x="393" y="66"/>
                      <a:pt x="262" y="197"/>
                    </a:cubicBezTo>
                    <a:cubicBezTo>
                      <a:pt x="0" y="459"/>
                      <a:pt x="0" y="893"/>
                      <a:pt x="262" y="1134"/>
                    </a:cubicBezTo>
                    <a:cubicBezTo>
                      <a:pt x="393" y="1265"/>
                      <a:pt x="567" y="1331"/>
                      <a:pt x="741" y="1331"/>
                    </a:cubicBezTo>
                    <a:cubicBezTo>
                      <a:pt x="915" y="1331"/>
                      <a:pt x="1090" y="1265"/>
                      <a:pt x="1221" y="1134"/>
                    </a:cubicBezTo>
                    <a:cubicBezTo>
                      <a:pt x="1482" y="893"/>
                      <a:pt x="1482" y="459"/>
                      <a:pt x="1221" y="197"/>
                    </a:cubicBezTo>
                    <a:cubicBezTo>
                      <a:pt x="1090" y="66"/>
                      <a:pt x="915"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954;p46">
                <a:extLst>
                  <a:ext uri="{FF2B5EF4-FFF2-40B4-BE49-F238E27FC236}">
                    <a16:creationId xmlns:a16="http://schemas.microsoft.com/office/drawing/2014/main" id="{CBF0CC7E-0958-17C7-4839-BEBCE954D4F5}"/>
                  </a:ext>
                </a:extLst>
              </p:cNvPr>
              <p:cNvSpPr/>
              <p:nvPr/>
            </p:nvSpPr>
            <p:spPr>
              <a:xfrm>
                <a:off x="5459861" y="790607"/>
                <a:ext cx="227731" cy="206925"/>
              </a:xfrm>
              <a:custGeom>
                <a:avLst/>
                <a:gdLst/>
                <a:ahLst/>
                <a:cxnLst/>
                <a:rect l="l" t="t" r="r" b="b"/>
                <a:pathLst>
                  <a:path w="1598" h="1452" extrusionOk="0">
                    <a:moveTo>
                      <a:pt x="788" y="121"/>
                    </a:moveTo>
                    <a:cubicBezTo>
                      <a:pt x="947" y="121"/>
                      <a:pt x="1105" y="181"/>
                      <a:pt x="1226" y="302"/>
                    </a:cubicBezTo>
                    <a:cubicBezTo>
                      <a:pt x="1467" y="543"/>
                      <a:pt x="1467" y="935"/>
                      <a:pt x="1226" y="1176"/>
                    </a:cubicBezTo>
                    <a:cubicBezTo>
                      <a:pt x="1105" y="1297"/>
                      <a:pt x="947" y="1357"/>
                      <a:pt x="788" y="1357"/>
                    </a:cubicBezTo>
                    <a:cubicBezTo>
                      <a:pt x="630" y="1357"/>
                      <a:pt x="472" y="1297"/>
                      <a:pt x="351" y="1176"/>
                    </a:cubicBezTo>
                    <a:cubicBezTo>
                      <a:pt x="110" y="935"/>
                      <a:pt x="110" y="543"/>
                      <a:pt x="351" y="302"/>
                    </a:cubicBezTo>
                    <a:cubicBezTo>
                      <a:pt x="472" y="181"/>
                      <a:pt x="630" y="121"/>
                      <a:pt x="788" y="121"/>
                    </a:cubicBezTo>
                    <a:close/>
                    <a:moveTo>
                      <a:pt x="799" y="1"/>
                    </a:moveTo>
                    <a:cubicBezTo>
                      <a:pt x="614" y="1"/>
                      <a:pt x="430" y="71"/>
                      <a:pt x="288" y="213"/>
                    </a:cubicBezTo>
                    <a:cubicBezTo>
                      <a:pt x="0" y="501"/>
                      <a:pt x="0" y="956"/>
                      <a:pt x="288" y="1239"/>
                    </a:cubicBezTo>
                    <a:cubicBezTo>
                      <a:pt x="430" y="1381"/>
                      <a:pt x="614" y="1451"/>
                      <a:pt x="799" y="1451"/>
                    </a:cubicBezTo>
                    <a:cubicBezTo>
                      <a:pt x="983" y="1451"/>
                      <a:pt x="1168" y="1381"/>
                      <a:pt x="1309" y="1239"/>
                    </a:cubicBezTo>
                    <a:cubicBezTo>
                      <a:pt x="1597" y="956"/>
                      <a:pt x="1597" y="501"/>
                      <a:pt x="1309" y="213"/>
                    </a:cubicBezTo>
                    <a:cubicBezTo>
                      <a:pt x="1168" y="71"/>
                      <a:pt x="983" y="1"/>
                      <a:pt x="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955;p46">
              <a:extLst>
                <a:ext uri="{FF2B5EF4-FFF2-40B4-BE49-F238E27FC236}">
                  <a16:creationId xmlns:a16="http://schemas.microsoft.com/office/drawing/2014/main" id="{B204E1B6-2BE9-9123-3205-409AA9EB5BD8}"/>
                </a:ext>
              </a:extLst>
            </p:cNvPr>
            <p:cNvGrpSpPr/>
            <p:nvPr/>
          </p:nvGrpSpPr>
          <p:grpSpPr>
            <a:xfrm flipH="1">
              <a:off x="6976822" y="1731964"/>
              <a:ext cx="1261938" cy="2704551"/>
              <a:chOff x="487650" y="835701"/>
              <a:chExt cx="1906250" cy="4085425"/>
            </a:xfrm>
          </p:grpSpPr>
          <p:sp>
            <p:nvSpPr>
              <p:cNvPr id="37" name="Google Shape;1956;p46">
                <a:extLst>
                  <a:ext uri="{FF2B5EF4-FFF2-40B4-BE49-F238E27FC236}">
                    <a16:creationId xmlns:a16="http://schemas.microsoft.com/office/drawing/2014/main" id="{A712C6B6-8A9A-80AE-7E1E-8E974089F815}"/>
                  </a:ext>
                </a:extLst>
              </p:cNvPr>
              <p:cNvSpPr/>
              <p:nvPr/>
            </p:nvSpPr>
            <p:spPr>
              <a:xfrm>
                <a:off x="1747466" y="1278205"/>
                <a:ext cx="422542" cy="530137"/>
              </a:xfrm>
              <a:custGeom>
                <a:avLst/>
                <a:gdLst/>
                <a:ahLst/>
                <a:cxnLst/>
                <a:rect l="l" t="t" r="r" b="b"/>
                <a:pathLst>
                  <a:path w="2965" h="3720" extrusionOk="0">
                    <a:moveTo>
                      <a:pt x="1782" y="1"/>
                    </a:moveTo>
                    <a:cubicBezTo>
                      <a:pt x="1717" y="1"/>
                      <a:pt x="1650" y="35"/>
                      <a:pt x="1592" y="122"/>
                    </a:cubicBezTo>
                    <a:cubicBezTo>
                      <a:pt x="1440" y="384"/>
                      <a:pt x="1111" y="536"/>
                      <a:pt x="959" y="667"/>
                    </a:cubicBezTo>
                    <a:cubicBezTo>
                      <a:pt x="786" y="797"/>
                      <a:pt x="697" y="991"/>
                      <a:pt x="524" y="1321"/>
                    </a:cubicBezTo>
                    <a:cubicBezTo>
                      <a:pt x="346" y="1646"/>
                      <a:pt x="0" y="2170"/>
                      <a:pt x="0" y="2170"/>
                    </a:cubicBezTo>
                    <a:cubicBezTo>
                      <a:pt x="0" y="2170"/>
                      <a:pt x="173" y="2850"/>
                      <a:pt x="435" y="3175"/>
                    </a:cubicBezTo>
                    <a:cubicBezTo>
                      <a:pt x="697" y="3479"/>
                      <a:pt x="1262" y="3720"/>
                      <a:pt x="1262" y="3720"/>
                    </a:cubicBezTo>
                    <a:cubicBezTo>
                      <a:pt x="1262" y="3720"/>
                      <a:pt x="1681" y="3217"/>
                      <a:pt x="1943" y="3154"/>
                    </a:cubicBezTo>
                    <a:cubicBezTo>
                      <a:pt x="2179" y="3086"/>
                      <a:pt x="2682" y="3023"/>
                      <a:pt x="2682" y="3023"/>
                    </a:cubicBezTo>
                    <a:cubicBezTo>
                      <a:pt x="2682" y="3023"/>
                      <a:pt x="2964" y="1232"/>
                      <a:pt x="2682" y="1232"/>
                    </a:cubicBezTo>
                    <a:cubicBezTo>
                      <a:pt x="2399" y="1211"/>
                      <a:pt x="1786" y="1101"/>
                      <a:pt x="1786" y="1101"/>
                    </a:cubicBezTo>
                    <a:cubicBezTo>
                      <a:pt x="1786" y="1101"/>
                      <a:pt x="1681" y="970"/>
                      <a:pt x="1744" y="839"/>
                    </a:cubicBezTo>
                    <a:cubicBezTo>
                      <a:pt x="1812" y="729"/>
                      <a:pt x="2116" y="494"/>
                      <a:pt x="2074" y="274"/>
                    </a:cubicBezTo>
                    <a:cubicBezTo>
                      <a:pt x="2043" y="141"/>
                      <a:pt x="1915" y="1"/>
                      <a:pt x="1782"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7;p46">
                <a:extLst>
                  <a:ext uri="{FF2B5EF4-FFF2-40B4-BE49-F238E27FC236}">
                    <a16:creationId xmlns:a16="http://schemas.microsoft.com/office/drawing/2014/main" id="{E7B70D0B-26D0-458B-AEDB-24E749C0986A}"/>
                  </a:ext>
                </a:extLst>
              </p:cNvPr>
              <p:cNvSpPr/>
              <p:nvPr/>
            </p:nvSpPr>
            <p:spPr>
              <a:xfrm>
                <a:off x="1737775" y="1268942"/>
                <a:ext cx="420262" cy="549091"/>
              </a:xfrm>
              <a:custGeom>
                <a:avLst/>
                <a:gdLst/>
                <a:ahLst/>
                <a:cxnLst/>
                <a:rect l="l" t="t" r="r" b="b"/>
                <a:pathLst>
                  <a:path w="2949" h="3853" extrusionOk="0">
                    <a:moveTo>
                      <a:pt x="1812" y="119"/>
                    </a:moveTo>
                    <a:cubicBezTo>
                      <a:pt x="1854" y="119"/>
                      <a:pt x="1880" y="119"/>
                      <a:pt x="1922" y="140"/>
                    </a:cubicBezTo>
                    <a:cubicBezTo>
                      <a:pt x="1985" y="187"/>
                      <a:pt x="2074" y="271"/>
                      <a:pt x="2095" y="360"/>
                    </a:cubicBezTo>
                    <a:cubicBezTo>
                      <a:pt x="2095" y="428"/>
                      <a:pt x="2053" y="533"/>
                      <a:pt x="1964" y="622"/>
                    </a:cubicBezTo>
                    <a:cubicBezTo>
                      <a:pt x="1901" y="732"/>
                      <a:pt x="1812" y="794"/>
                      <a:pt x="1770" y="883"/>
                    </a:cubicBezTo>
                    <a:cubicBezTo>
                      <a:pt x="1681" y="1056"/>
                      <a:pt x="1812" y="1213"/>
                      <a:pt x="1812" y="1213"/>
                    </a:cubicBezTo>
                    <a:lnTo>
                      <a:pt x="1833" y="1234"/>
                    </a:lnTo>
                    <a:lnTo>
                      <a:pt x="1854" y="1234"/>
                    </a:lnTo>
                    <a:cubicBezTo>
                      <a:pt x="1854" y="1234"/>
                      <a:pt x="2446" y="1344"/>
                      <a:pt x="2750" y="1344"/>
                    </a:cubicBezTo>
                    <a:lnTo>
                      <a:pt x="2750" y="1365"/>
                    </a:lnTo>
                    <a:lnTo>
                      <a:pt x="2771" y="1386"/>
                    </a:lnTo>
                    <a:cubicBezTo>
                      <a:pt x="2797" y="1428"/>
                      <a:pt x="2797" y="1496"/>
                      <a:pt x="2818" y="1580"/>
                    </a:cubicBezTo>
                    <a:cubicBezTo>
                      <a:pt x="2818" y="1758"/>
                      <a:pt x="2818" y="1973"/>
                      <a:pt x="2797" y="2193"/>
                    </a:cubicBezTo>
                    <a:cubicBezTo>
                      <a:pt x="2771" y="2606"/>
                      <a:pt x="2708" y="2999"/>
                      <a:pt x="2687" y="3046"/>
                    </a:cubicBezTo>
                    <a:cubicBezTo>
                      <a:pt x="2640" y="3046"/>
                      <a:pt x="2226" y="3088"/>
                      <a:pt x="1985" y="3177"/>
                    </a:cubicBezTo>
                    <a:cubicBezTo>
                      <a:pt x="1833" y="3219"/>
                      <a:pt x="1681" y="3350"/>
                      <a:pt x="1529" y="3481"/>
                    </a:cubicBezTo>
                    <a:cubicBezTo>
                      <a:pt x="1419" y="3612"/>
                      <a:pt x="1357" y="3701"/>
                      <a:pt x="1330" y="3722"/>
                    </a:cubicBezTo>
                    <a:cubicBezTo>
                      <a:pt x="1288" y="3701"/>
                      <a:pt x="1199" y="3654"/>
                      <a:pt x="1048" y="3570"/>
                    </a:cubicBezTo>
                    <a:cubicBezTo>
                      <a:pt x="875" y="3481"/>
                      <a:pt x="676" y="3350"/>
                      <a:pt x="545" y="3198"/>
                    </a:cubicBezTo>
                    <a:cubicBezTo>
                      <a:pt x="440" y="3046"/>
                      <a:pt x="330" y="2805"/>
                      <a:pt x="241" y="2606"/>
                    </a:cubicBezTo>
                    <a:cubicBezTo>
                      <a:pt x="178" y="2413"/>
                      <a:pt x="131" y="2261"/>
                      <a:pt x="131" y="2261"/>
                    </a:cubicBezTo>
                    <a:cubicBezTo>
                      <a:pt x="152" y="2214"/>
                      <a:pt x="482" y="1737"/>
                      <a:pt x="655" y="1407"/>
                    </a:cubicBezTo>
                    <a:cubicBezTo>
                      <a:pt x="833" y="1082"/>
                      <a:pt x="917" y="883"/>
                      <a:pt x="1048" y="773"/>
                    </a:cubicBezTo>
                    <a:cubicBezTo>
                      <a:pt x="1199" y="663"/>
                      <a:pt x="1529" y="491"/>
                      <a:pt x="1702" y="208"/>
                    </a:cubicBezTo>
                    <a:cubicBezTo>
                      <a:pt x="1749" y="166"/>
                      <a:pt x="1791" y="119"/>
                      <a:pt x="1812" y="119"/>
                    </a:cubicBezTo>
                    <a:close/>
                    <a:moveTo>
                      <a:pt x="1846" y="0"/>
                    </a:moveTo>
                    <a:cubicBezTo>
                      <a:pt x="1828" y="0"/>
                      <a:pt x="1809" y="3"/>
                      <a:pt x="1791" y="9"/>
                    </a:cubicBezTo>
                    <a:cubicBezTo>
                      <a:pt x="1723" y="35"/>
                      <a:pt x="1660" y="77"/>
                      <a:pt x="1618" y="140"/>
                    </a:cubicBezTo>
                    <a:cubicBezTo>
                      <a:pt x="1461" y="402"/>
                      <a:pt x="1158" y="559"/>
                      <a:pt x="985" y="690"/>
                    </a:cubicBezTo>
                    <a:cubicBezTo>
                      <a:pt x="807" y="821"/>
                      <a:pt x="723" y="1035"/>
                      <a:pt x="545" y="1365"/>
                    </a:cubicBezTo>
                    <a:cubicBezTo>
                      <a:pt x="372" y="1669"/>
                      <a:pt x="68" y="2151"/>
                      <a:pt x="47" y="2193"/>
                    </a:cubicBezTo>
                    <a:lnTo>
                      <a:pt x="0" y="2193"/>
                    </a:lnTo>
                    <a:lnTo>
                      <a:pt x="21" y="2261"/>
                    </a:lnTo>
                    <a:cubicBezTo>
                      <a:pt x="21" y="2261"/>
                      <a:pt x="68" y="2434"/>
                      <a:pt x="131" y="2627"/>
                    </a:cubicBezTo>
                    <a:cubicBezTo>
                      <a:pt x="220" y="2847"/>
                      <a:pt x="330" y="3109"/>
                      <a:pt x="461" y="3261"/>
                    </a:cubicBezTo>
                    <a:cubicBezTo>
                      <a:pt x="613" y="3439"/>
                      <a:pt x="807" y="3570"/>
                      <a:pt x="985" y="3675"/>
                    </a:cubicBezTo>
                    <a:cubicBezTo>
                      <a:pt x="1179" y="3785"/>
                      <a:pt x="1309" y="3832"/>
                      <a:pt x="1309" y="3832"/>
                    </a:cubicBezTo>
                    <a:lnTo>
                      <a:pt x="1357" y="3853"/>
                    </a:lnTo>
                    <a:lnTo>
                      <a:pt x="1378" y="3832"/>
                    </a:lnTo>
                    <a:cubicBezTo>
                      <a:pt x="1378" y="3832"/>
                      <a:pt x="1487" y="3701"/>
                      <a:pt x="1618" y="3570"/>
                    </a:cubicBezTo>
                    <a:cubicBezTo>
                      <a:pt x="1749" y="3439"/>
                      <a:pt x="1922" y="3308"/>
                      <a:pt x="2011" y="3282"/>
                    </a:cubicBezTo>
                    <a:cubicBezTo>
                      <a:pt x="2247" y="3198"/>
                      <a:pt x="2750" y="3151"/>
                      <a:pt x="2750" y="3151"/>
                    </a:cubicBezTo>
                    <a:lnTo>
                      <a:pt x="2797" y="3151"/>
                    </a:lnTo>
                    <a:lnTo>
                      <a:pt x="2797" y="3109"/>
                    </a:lnTo>
                    <a:cubicBezTo>
                      <a:pt x="2797" y="3109"/>
                      <a:pt x="2881" y="2653"/>
                      <a:pt x="2901" y="2193"/>
                    </a:cubicBezTo>
                    <a:cubicBezTo>
                      <a:pt x="2928" y="1973"/>
                      <a:pt x="2949" y="1758"/>
                      <a:pt x="2928" y="1580"/>
                    </a:cubicBezTo>
                    <a:cubicBezTo>
                      <a:pt x="2928" y="1496"/>
                      <a:pt x="2901" y="1407"/>
                      <a:pt x="2881" y="1365"/>
                    </a:cubicBezTo>
                    <a:cubicBezTo>
                      <a:pt x="2860" y="1318"/>
                      <a:pt x="2860" y="1297"/>
                      <a:pt x="2839" y="1276"/>
                    </a:cubicBezTo>
                    <a:cubicBezTo>
                      <a:pt x="2818" y="1255"/>
                      <a:pt x="2771" y="1234"/>
                      <a:pt x="2750" y="1234"/>
                    </a:cubicBezTo>
                    <a:cubicBezTo>
                      <a:pt x="2488" y="1234"/>
                      <a:pt x="1943" y="1124"/>
                      <a:pt x="1901" y="1124"/>
                    </a:cubicBezTo>
                    <a:cubicBezTo>
                      <a:pt x="1901" y="1103"/>
                      <a:pt x="1833" y="1014"/>
                      <a:pt x="1854" y="951"/>
                    </a:cubicBezTo>
                    <a:cubicBezTo>
                      <a:pt x="1880" y="904"/>
                      <a:pt x="1985" y="794"/>
                      <a:pt x="2053" y="690"/>
                    </a:cubicBezTo>
                    <a:cubicBezTo>
                      <a:pt x="2142" y="601"/>
                      <a:pt x="2226" y="470"/>
                      <a:pt x="2205" y="339"/>
                    </a:cubicBezTo>
                    <a:cubicBezTo>
                      <a:pt x="2163" y="208"/>
                      <a:pt x="2095" y="98"/>
                      <a:pt x="1985" y="35"/>
                    </a:cubicBezTo>
                    <a:cubicBezTo>
                      <a:pt x="1940" y="16"/>
                      <a:pt x="1893" y="0"/>
                      <a:pt x="1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58;p46">
                <a:extLst>
                  <a:ext uri="{FF2B5EF4-FFF2-40B4-BE49-F238E27FC236}">
                    <a16:creationId xmlns:a16="http://schemas.microsoft.com/office/drawing/2014/main" id="{D98BD61F-8646-7D14-E74D-623B3C709DDF}"/>
                  </a:ext>
                </a:extLst>
              </p:cNvPr>
              <p:cNvSpPr/>
              <p:nvPr/>
            </p:nvSpPr>
            <p:spPr>
              <a:xfrm>
                <a:off x="975757" y="1549978"/>
                <a:ext cx="974056" cy="625619"/>
              </a:xfrm>
              <a:custGeom>
                <a:avLst/>
                <a:gdLst/>
                <a:ahLst/>
                <a:cxnLst/>
                <a:rect l="l" t="t" r="r" b="b"/>
                <a:pathLst>
                  <a:path w="6835" h="4390" extrusionOk="0">
                    <a:moveTo>
                      <a:pt x="5133" y="1"/>
                    </a:moveTo>
                    <a:cubicBezTo>
                      <a:pt x="5133" y="1"/>
                      <a:pt x="3582" y="1640"/>
                      <a:pt x="1791" y="2205"/>
                    </a:cubicBezTo>
                    <a:cubicBezTo>
                      <a:pt x="0" y="2776"/>
                      <a:pt x="330" y="4017"/>
                      <a:pt x="1268" y="4389"/>
                    </a:cubicBezTo>
                    <a:cubicBezTo>
                      <a:pt x="1268" y="4389"/>
                      <a:pt x="2860" y="4216"/>
                      <a:pt x="4693" y="3274"/>
                    </a:cubicBezTo>
                    <a:cubicBezTo>
                      <a:pt x="6526" y="2336"/>
                      <a:pt x="6834" y="1881"/>
                      <a:pt x="6834" y="1881"/>
                    </a:cubicBezTo>
                    <a:lnTo>
                      <a:pt x="5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59;p46">
                <a:extLst>
                  <a:ext uri="{FF2B5EF4-FFF2-40B4-BE49-F238E27FC236}">
                    <a16:creationId xmlns:a16="http://schemas.microsoft.com/office/drawing/2014/main" id="{2FC52C2C-1D5C-D445-227E-C862C4AA21C2}"/>
                  </a:ext>
                </a:extLst>
              </p:cNvPr>
              <p:cNvSpPr/>
              <p:nvPr/>
            </p:nvSpPr>
            <p:spPr>
              <a:xfrm>
                <a:off x="1038463" y="1538007"/>
                <a:ext cx="923322" cy="643575"/>
              </a:xfrm>
              <a:custGeom>
                <a:avLst/>
                <a:gdLst/>
                <a:ahLst/>
                <a:cxnLst/>
                <a:rect l="l" t="t" r="r" b="b"/>
                <a:pathLst>
                  <a:path w="6479" h="4516" extrusionOk="0">
                    <a:moveTo>
                      <a:pt x="4666" y="153"/>
                    </a:moveTo>
                    <a:lnTo>
                      <a:pt x="6326" y="1965"/>
                    </a:lnTo>
                    <a:cubicBezTo>
                      <a:pt x="6305" y="1965"/>
                      <a:pt x="6305" y="1965"/>
                      <a:pt x="6285" y="2007"/>
                    </a:cubicBezTo>
                    <a:cubicBezTo>
                      <a:pt x="6216" y="2049"/>
                      <a:pt x="6133" y="2138"/>
                      <a:pt x="5976" y="2268"/>
                    </a:cubicBezTo>
                    <a:cubicBezTo>
                      <a:pt x="5672" y="2488"/>
                      <a:pt x="5148" y="2834"/>
                      <a:pt x="4232" y="3295"/>
                    </a:cubicBezTo>
                    <a:cubicBezTo>
                      <a:pt x="2420" y="4232"/>
                      <a:pt x="870" y="4405"/>
                      <a:pt x="849" y="4405"/>
                    </a:cubicBezTo>
                    <a:cubicBezTo>
                      <a:pt x="414" y="4232"/>
                      <a:pt x="110" y="3840"/>
                      <a:pt x="131" y="3447"/>
                    </a:cubicBezTo>
                    <a:cubicBezTo>
                      <a:pt x="152" y="3054"/>
                      <a:pt x="503" y="2619"/>
                      <a:pt x="1372" y="2357"/>
                    </a:cubicBezTo>
                    <a:cubicBezTo>
                      <a:pt x="3142" y="1787"/>
                      <a:pt x="4603" y="242"/>
                      <a:pt x="4666" y="153"/>
                    </a:cubicBezTo>
                    <a:close/>
                    <a:moveTo>
                      <a:pt x="4693" y="1"/>
                    </a:moveTo>
                    <a:lnTo>
                      <a:pt x="4645" y="43"/>
                    </a:lnTo>
                    <a:cubicBezTo>
                      <a:pt x="4645" y="43"/>
                      <a:pt x="3095" y="1682"/>
                      <a:pt x="1330" y="2248"/>
                    </a:cubicBezTo>
                    <a:cubicBezTo>
                      <a:pt x="435" y="2530"/>
                      <a:pt x="42" y="2991"/>
                      <a:pt x="21" y="3447"/>
                    </a:cubicBezTo>
                    <a:cubicBezTo>
                      <a:pt x="0" y="3908"/>
                      <a:pt x="325" y="4321"/>
                      <a:pt x="807" y="4515"/>
                    </a:cubicBezTo>
                    <a:lnTo>
                      <a:pt x="849" y="4515"/>
                    </a:lnTo>
                    <a:cubicBezTo>
                      <a:pt x="849" y="4515"/>
                      <a:pt x="2441" y="4342"/>
                      <a:pt x="4274" y="3405"/>
                    </a:cubicBezTo>
                    <a:cubicBezTo>
                      <a:pt x="5190" y="2944"/>
                      <a:pt x="5740" y="2572"/>
                      <a:pt x="6044" y="2357"/>
                    </a:cubicBezTo>
                    <a:cubicBezTo>
                      <a:pt x="6195" y="2227"/>
                      <a:pt x="6305" y="2138"/>
                      <a:pt x="6368" y="2096"/>
                    </a:cubicBezTo>
                    <a:cubicBezTo>
                      <a:pt x="6415" y="2028"/>
                      <a:pt x="6436" y="1986"/>
                      <a:pt x="6436" y="1986"/>
                    </a:cubicBezTo>
                    <a:lnTo>
                      <a:pt x="6478" y="1965"/>
                    </a:lnTo>
                    <a:lnTo>
                      <a:pt x="469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0;p46">
                <a:extLst>
                  <a:ext uri="{FF2B5EF4-FFF2-40B4-BE49-F238E27FC236}">
                    <a16:creationId xmlns:a16="http://schemas.microsoft.com/office/drawing/2014/main" id="{008EB870-04F3-086D-C75D-6B991FAAF706}"/>
                  </a:ext>
                </a:extLst>
              </p:cNvPr>
              <p:cNvSpPr/>
              <p:nvPr/>
            </p:nvSpPr>
            <p:spPr>
              <a:xfrm>
                <a:off x="1610083" y="1505229"/>
                <a:ext cx="386060" cy="396605"/>
              </a:xfrm>
              <a:custGeom>
                <a:avLst/>
                <a:gdLst/>
                <a:ahLst/>
                <a:cxnLst/>
                <a:rect l="l" t="t" r="r" b="b"/>
                <a:pathLst>
                  <a:path w="2709" h="2783" extrusionOk="0">
                    <a:moveTo>
                      <a:pt x="864" y="0"/>
                    </a:moveTo>
                    <a:cubicBezTo>
                      <a:pt x="747" y="0"/>
                      <a:pt x="682" y="100"/>
                      <a:pt x="682" y="100"/>
                    </a:cubicBezTo>
                    <a:cubicBezTo>
                      <a:pt x="352" y="294"/>
                      <a:pt x="1" y="535"/>
                      <a:pt x="111" y="885"/>
                    </a:cubicBezTo>
                    <a:cubicBezTo>
                      <a:pt x="200" y="1210"/>
                      <a:pt x="1441" y="2650"/>
                      <a:pt x="1661" y="2760"/>
                    </a:cubicBezTo>
                    <a:cubicBezTo>
                      <a:pt x="1688" y="2776"/>
                      <a:pt x="1719" y="2782"/>
                      <a:pt x="1751" y="2782"/>
                    </a:cubicBezTo>
                    <a:cubicBezTo>
                      <a:pt x="1954" y="2782"/>
                      <a:pt x="2239" y="2519"/>
                      <a:pt x="2446" y="2388"/>
                    </a:cubicBezTo>
                    <a:cubicBezTo>
                      <a:pt x="2708" y="2216"/>
                      <a:pt x="2708" y="2148"/>
                      <a:pt x="2666" y="1912"/>
                    </a:cubicBezTo>
                    <a:cubicBezTo>
                      <a:pt x="2598" y="1671"/>
                      <a:pt x="1420" y="472"/>
                      <a:pt x="1137" y="163"/>
                    </a:cubicBezTo>
                    <a:cubicBezTo>
                      <a:pt x="1029" y="39"/>
                      <a:pt x="937" y="0"/>
                      <a:pt x="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1;p46">
                <a:extLst>
                  <a:ext uri="{FF2B5EF4-FFF2-40B4-BE49-F238E27FC236}">
                    <a16:creationId xmlns:a16="http://schemas.microsoft.com/office/drawing/2014/main" id="{6D4709A8-D6EA-FD8A-A08D-1C8F1C274BBB}"/>
                  </a:ext>
                </a:extLst>
              </p:cNvPr>
              <p:cNvSpPr/>
              <p:nvPr/>
            </p:nvSpPr>
            <p:spPr>
              <a:xfrm>
                <a:off x="1607090" y="1496536"/>
                <a:ext cx="395038" cy="413707"/>
              </a:xfrm>
              <a:custGeom>
                <a:avLst/>
                <a:gdLst/>
                <a:ahLst/>
                <a:cxnLst/>
                <a:rect l="l" t="t" r="r" b="b"/>
                <a:pathLst>
                  <a:path w="2772" h="2903" extrusionOk="0">
                    <a:moveTo>
                      <a:pt x="891" y="104"/>
                    </a:moveTo>
                    <a:cubicBezTo>
                      <a:pt x="948" y="104"/>
                      <a:pt x="1021" y="134"/>
                      <a:pt x="1116" y="245"/>
                    </a:cubicBezTo>
                    <a:cubicBezTo>
                      <a:pt x="1247" y="423"/>
                      <a:pt x="1619" y="795"/>
                      <a:pt x="1965" y="1161"/>
                    </a:cubicBezTo>
                    <a:cubicBezTo>
                      <a:pt x="2116" y="1339"/>
                      <a:pt x="2295" y="1533"/>
                      <a:pt x="2425" y="1664"/>
                    </a:cubicBezTo>
                    <a:cubicBezTo>
                      <a:pt x="2467" y="1753"/>
                      <a:pt x="2535" y="1816"/>
                      <a:pt x="2556" y="1863"/>
                    </a:cubicBezTo>
                    <a:cubicBezTo>
                      <a:pt x="2598" y="1926"/>
                      <a:pt x="2619" y="1973"/>
                      <a:pt x="2619" y="1973"/>
                    </a:cubicBezTo>
                    <a:cubicBezTo>
                      <a:pt x="2640" y="2104"/>
                      <a:pt x="2666" y="2167"/>
                      <a:pt x="2640" y="2209"/>
                    </a:cubicBezTo>
                    <a:cubicBezTo>
                      <a:pt x="2619" y="2256"/>
                      <a:pt x="2556" y="2319"/>
                      <a:pt x="2446" y="2387"/>
                    </a:cubicBezTo>
                    <a:cubicBezTo>
                      <a:pt x="2315" y="2470"/>
                      <a:pt x="2164" y="2601"/>
                      <a:pt x="2033" y="2690"/>
                    </a:cubicBezTo>
                    <a:cubicBezTo>
                      <a:pt x="1965" y="2732"/>
                      <a:pt x="1902" y="2758"/>
                      <a:pt x="1834" y="2779"/>
                    </a:cubicBezTo>
                    <a:cubicBezTo>
                      <a:pt x="1813" y="2790"/>
                      <a:pt x="1785" y="2795"/>
                      <a:pt x="1760" y="2795"/>
                    </a:cubicBezTo>
                    <a:cubicBezTo>
                      <a:pt x="1735" y="2795"/>
                      <a:pt x="1713" y="2790"/>
                      <a:pt x="1703" y="2779"/>
                    </a:cubicBezTo>
                    <a:cubicBezTo>
                      <a:pt x="1682" y="2758"/>
                      <a:pt x="1640" y="2732"/>
                      <a:pt x="1593" y="2690"/>
                    </a:cubicBezTo>
                    <a:lnTo>
                      <a:pt x="1399" y="2497"/>
                    </a:lnTo>
                    <a:cubicBezTo>
                      <a:pt x="1247" y="2340"/>
                      <a:pt x="1069" y="2146"/>
                      <a:pt x="896" y="1926"/>
                    </a:cubicBezTo>
                    <a:cubicBezTo>
                      <a:pt x="723" y="1732"/>
                      <a:pt x="572" y="1512"/>
                      <a:pt x="414" y="1318"/>
                    </a:cubicBezTo>
                    <a:cubicBezTo>
                      <a:pt x="284" y="1140"/>
                      <a:pt x="200" y="988"/>
                      <a:pt x="179" y="926"/>
                    </a:cubicBezTo>
                    <a:cubicBezTo>
                      <a:pt x="132" y="768"/>
                      <a:pt x="179" y="664"/>
                      <a:pt x="284" y="533"/>
                    </a:cubicBezTo>
                    <a:cubicBezTo>
                      <a:pt x="394" y="423"/>
                      <a:pt x="572" y="292"/>
                      <a:pt x="723" y="203"/>
                    </a:cubicBezTo>
                    <a:lnTo>
                      <a:pt x="744" y="182"/>
                    </a:lnTo>
                    <a:cubicBezTo>
                      <a:pt x="744" y="182"/>
                      <a:pt x="765" y="140"/>
                      <a:pt x="833" y="114"/>
                    </a:cubicBezTo>
                    <a:cubicBezTo>
                      <a:pt x="850" y="108"/>
                      <a:pt x="869" y="104"/>
                      <a:pt x="891" y="104"/>
                    </a:cubicBezTo>
                    <a:close/>
                    <a:moveTo>
                      <a:pt x="871" y="0"/>
                    </a:moveTo>
                    <a:cubicBezTo>
                      <a:pt x="847" y="0"/>
                      <a:pt x="826" y="4"/>
                      <a:pt x="807" y="9"/>
                    </a:cubicBezTo>
                    <a:cubicBezTo>
                      <a:pt x="703" y="30"/>
                      <a:pt x="655" y="114"/>
                      <a:pt x="655" y="114"/>
                    </a:cubicBezTo>
                    <a:lnTo>
                      <a:pt x="655" y="93"/>
                    </a:lnTo>
                    <a:cubicBezTo>
                      <a:pt x="504" y="203"/>
                      <a:pt x="331" y="313"/>
                      <a:pt x="200" y="465"/>
                    </a:cubicBezTo>
                    <a:cubicBezTo>
                      <a:pt x="90" y="596"/>
                      <a:pt x="1" y="768"/>
                      <a:pt x="69" y="967"/>
                    </a:cubicBezTo>
                    <a:cubicBezTo>
                      <a:pt x="111" y="1056"/>
                      <a:pt x="200" y="1208"/>
                      <a:pt x="331" y="1402"/>
                    </a:cubicBezTo>
                    <a:cubicBezTo>
                      <a:pt x="462" y="1580"/>
                      <a:pt x="634" y="1795"/>
                      <a:pt x="807" y="1994"/>
                    </a:cubicBezTo>
                    <a:cubicBezTo>
                      <a:pt x="985" y="2209"/>
                      <a:pt x="1179" y="2408"/>
                      <a:pt x="1310" y="2559"/>
                    </a:cubicBezTo>
                    <a:cubicBezTo>
                      <a:pt x="1399" y="2648"/>
                      <a:pt x="1462" y="2711"/>
                      <a:pt x="1509" y="2758"/>
                    </a:cubicBezTo>
                    <a:cubicBezTo>
                      <a:pt x="1572" y="2821"/>
                      <a:pt x="1619" y="2842"/>
                      <a:pt x="1640" y="2863"/>
                    </a:cubicBezTo>
                    <a:cubicBezTo>
                      <a:pt x="1690" y="2891"/>
                      <a:pt x="1735" y="2903"/>
                      <a:pt x="1782" y="2903"/>
                    </a:cubicBezTo>
                    <a:cubicBezTo>
                      <a:pt x="1813" y="2903"/>
                      <a:pt x="1845" y="2898"/>
                      <a:pt x="1881" y="2889"/>
                    </a:cubicBezTo>
                    <a:cubicBezTo>
                      <a:pt x="1944" y="2863"/>
                      <a:pt x="2012" y="2821"/>
                      <a:pt x="2096" y="2779"/>
                    </a:cubicBezTo>
                    <a:cubicBezTo>
                      <a:pt x="2247" y="2690"/>
                      <a:pt x="2378" y="2559"/>
                      <a:pt x="2509" y="2497"/>
                    </a:cubicBezTo>
                    <a:cubicBezTo>
                      <a:pt x="2640" y="2408"/>
                      <a:pt x="2708" y="2340"/>
                      <a:pt x="2750" y="2256"/>
                    </a:cubicBezTo>
                    <a:cubicBezTo>
                      <a:pt x="2771" y="2167"/>
                      <a:pt x="2771" y="2078"/>
                      <a:pt x="2729" y="1947"/>
                    </a:cubicBezTo>
                    <a:cubicBezTo>
                      <a:pt x="2729" y="1905"/>
                      <a:pt x="2708" y="1863"/>
                      <a:pt x="2666" y="1795"/>
                    </a:cubicBezTo>
                    <a:cubicBezTo>
                      <a:pt x="2619" y="1753"/>
                      <a:pt x="2556" y="1685"/>
                      <a:pt x="2509" y="1601"/>
                    </a:cubicBezTo>
                    <a:cubicBezTo>
                      <a:pt x="2378" y="1449"/>
                      <a:pt x="2205" y="1271"/>
                      <a:pt x="2054" y="1077"/>
                    </a:cubicBezTo>
                    <a:cubicBezTo>
                      <a:pt x="1703" y="727"/>
                      <a:pt x="1331" y="334"/>
                      <a:pt x="1200" y="182"/>
                    </a:cubicBezTo>
                    <a:cubicBezTo>
                      <a:pt x="1080" y="45"/>
                      <a:pt x="960" y="0"/>
                      <a:pt x="8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2;p46">
                <a:extLst>
                  <a:ext uri="{FF2B5EF4-FFF2-40B4-BE49-F238E27FC236}">
                    <a16:creationId xmlns:a16="http://schemas.microsoft.com/office/drawing/2014/main" id="{79342BE4-E7E6-97AD-57F3-B806AD6C02D7}"/>
                  </a:ext>
                </a:extLst>
              </p:cNvPr>
              <p:cNvSpPr/>
              <p:nvPr/>
            </p:nvSpPr>
            <p:spPr>
              <a:xfrm>
                <a:off x="2126551" y="1449791"/>
                <a:ext cx="261363" cy="117001"/>
              </a:xfrm>
              <a:custGeom>
                <a:avLst/>
                <a:gdLst/>
                <a:ahLst/>
                <a:cxnLst/>
                <a:rect l="l" t="t" r="r" b="b"/>
                <a:pathLst>
                  <a:path w="1834" h="821" extrusionOk="0">
                    <a:moveTo>
                      <a:pt x="1504" y="0"/>
                    </a:moveTo>
                    <a:cubicBezTo>
                      <a:pt x="1478" y="0"/>
                      <a:pt x="1450" y="2"/>
                      <a:pt x="1420" y="7"/>
                    </a:cubicBezTo>
                    <a:cubicBezTo>
                      <a:pt x="1269" y="46"/>
                      <a:pt x="923" y="70"/>
                      <a:pt x="606" y="70"/>
                    </a:cubicBezTo>
                    <a:cubicBezTo>
                      <a:pt x="372" y="70"/>
                      <a:pt x="154" y="57"/>
                      <a:pt x="43" y="28"/>
                    </a:cubicBezTo>
                    <a:cubicBezTo>
                      <a:pt x="43" y="28"/>
                      <a:pt x="1" y="421"/>
                      <a:pt x="22" y="620"/>
                    </a:cubicBezTo>
                    <a:cubicBezTo>
                      <a:pt x="39" y="776"/>
                      <a:pt x="28" y="820"/>
                      <a:pt x="197" y="820"/>
                    </a:cubicBezTo>
                    <a:cubicBezTo>
                      <a:pt x="238" y="820"/>
                      <a:pt x="288" y="818"/>
                      <a:pt x="352" y="814"/>
                    </a:cubicBezTo>
                    <a:cubicBezTo>
                      <a:pt x="676" y="793"/>
                      <a:pt x="1724" y="573"/>
                      <a:pt x="1724" y="573"/>
                    </a:cubicBezTo>
                    <a:cubicBezTo>
                      <a:pt x="1724" y="573"/>
                      <a:pt x="1834" y="379"/>
                      <a:pt x="1792" y="248"/>
                    </a:cubicBezTo>
                    <a:cubicBezTo>
                      <a:pt x="1773" y="132"/>
                      <a:pt x="1701" y="0"/>
                      <a:pt x="150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3;p46">
                <a:extLst>
                  <a:ext uri="{FF2B5EF4-FFF2-40B4-BE49-F238E27FC236}">
                    <a16:creationId xmlns:a16="http://schemas.microsoft.com/office/drawing/2014/main" id="{5204543D-974E-6DC6-022B-794C9C2521E2}"/>
                  </a:ext>
                </a:extLst>
              </p:cNvPr>
              <p:cNvSpPr/>
              <p:nvPr/>
            </p:nvSpPr>
            <p:spPr>
              <a:xfrm>
                <a:off x="2123558" y="1441810"/>
                <a:ext cx="270341" cy="133674"/>
              </a:xfrm>
              <a:custGeom>
                <a:avLst/>
                <a:gdLst/>
                <a:ahLst/>
                <a:cxnLst/>
                <a:rect l="l" t="t" r="r" b="b"/>
                <a:pathLst>
                  <a:path w="1897" h="938" extrusionOk="0">
                    <a:moveTo>
                      <a:pt x="1530" y="0"/>
                    </a:moveTo>
                    <a:cubicBezTo>
                      <a:pt x="1504" y="0"/>
                      <a:pt x="1462" y="21"/>
                      <a:pt x="1420" y="21"/>
                    </a:cubicBezTo>
                    <a:cubicBezTo>
                      <a:pt x="1271" y="47"/>
                      <a:pt x="888" y="65"/>
                      <a:pt x="555" y="65"/>
                    </a:cubicBezTo>
                    <a:cubicBezTo>
                      <a:pt x="350" y="65"/>
                      <a:pt x="164" y="58"/>
                      <a:pt x="64" y="42"/>
                    </a:cubicBezTo>
                    <a:lnTo>
                      <a:pt x="22" y="21"/>
                    </a:lnTo>
                    <a:lnTo>
                      <a:pt x="1" y="84"/>
                    </a:lnTo>
                    <a:lnTo>
                      <a:pt x="1" y="105"/>
                    </a:lnTo>
                    <a:cubicBezTo>
                      <a:pt x="64" y="105"/>
                      <a:pt x="153" y="131"/>
                      <a:pt x="194" y="152"/>
                    </a:cubicBezTo>
                    <a:cubicBezTo>
                      <a:pt x="336" y="168"/>
                      <a:pt x="517" y="175"/>
                      <a:pt x="699" y="175"/>
                    </a:cubicBezTo>
                    <a:cubicBezTo>
                      <a:pt x="993" y="175"/>
                      <a:pt x="1292" y="157"/>
                      <a:pt x="1441" y="131"/>
                    </a:cubicBezTo>
                    <a:cubicBezTo>
                      <a:pt x="1477" y="124"/>
                      <a:pt x="1508" y="121"/>
                      <a:pt x="1535" y="121"/>
                    </a:cubicBezTo>
                    <a:cubicBezTo>
                      <a:pt x="1605" y="121"/>
                      <a:pt x="1648" y="143"/>
                      <a:pt x="1682" y="173"/>
                    </a:cubicBezTo>
                    <a:cubicBezTo>
                      <a:pt x="1724" y="194"/>
                      <a:pt x="1745" y="262"/>
                      <a:pt x="1766" y="325"/>
                    </a:cubicBezTo>
                    <a:cubicBezTo>
                      <a:pt x="1766" y="367"/>
                      <a:pt x="1766" y="435"/>
                      <a:pt x="1745" y="498"/>
                    </a:cubicBezTo>
                    <a:cubicBezTo>
                      <a:pt x="1724" y="545"/>
                      <a:pt x="1703" y="566"/>
                      <a:pt x="1703" y="587"/>
                    </a:cubicBezTo>
                    <a:cubicBezTo>
                      <a:pt x="1682" y="587"/>
                      <a:pt x="1462" y="629"/>
                      <a:pt x="1158" y="676"/>
                    </a:cubicBezTo>
                    <a:cubicBezTo>
                      <a:pt x="849" y="739"/>
                      <a:pt x="524" y="807"/>
                      <a:pt x="373" y="828"/>
                    </a:cubicBezTo>
                    <a:lnTo>
                      <a:pt x="304" y="828"/>
                    </a:lnTo>
                    <a:lnTo>
                      <a:pt x="304" y="938"/>
                    </a:lnTo>
                    <a:lnTo>
                      <a:pt x="373" y="938"/>
                    </a:lnTo>
                    <a:cubicBezTo>
                      <a:pt x="545" y="917"/>
                      <a:pt x="875" y="849"/>
                      <a:pt x="1179" y="807"/>
                    </a:cubicBezTo>
                    <a:cubicBezTo>
                      <a:pt x="1483" y="739"/>
                      <a:pt x="1745" y="676"/>
                      <a:pt x="1745" y="676"/>
                    </a:cubicBezTo>
                    <a:lnTo>
                      <a:pt x="1766" y="676"/>
                    </a:lnTo>
                    <a:lnTo>
                      <a:pt x="1792" y="655"/>
                    </a:lnTo>
                    <a:cubicBezTo>
                      <a:pt x="1792" y="655"/>
                      <a:pt x="1813" y="608"/>
                      <a:pt x="1834" y="545"/>
                    </a:cubicBezTo>
                    <a:cubicBezTo>
                      <a:pt x="1876" y="477"/>
                      <a:pt x="1896" y="393"/>
                      <a:pt x="1876" y="304"/>
                    </a:cubicBezTo>
                    <a:cubicBezTo>
                      <a:pt x="1855" y="215"/>
                      <a:pt x="1813" y="152"/>
                      <a:pt x="1745" y="84"/>
                    </a:cubicBezTo>
                    <a:cubicBezTo>
                      <a:pt x="1703" y="42"/>
                      <a:pt x="1614" y="0"/>
                      <a:pt x="153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4;p46">
                <a:extLst>
                  <a:ext uri="{FF2B5EF4-FFF2-40B4-BE49-F238E27FC236}">
                    <a16:creationId xmlns:a16="http://schemas.microsoft.com/office/drawing/2014/main" id="{E4CFBB55-54B6-5F83-FC32-355F64F175A6}"/>
                  </a:ext>
                </a:extLst>
              </p:cNvPr>
              <p:cNvSpPr/>
              <p:nvPr/>
            </p:nvSpPr>
            <p:spPr>
              <a:xfrm>
                <a:off x="2126551" y="1497248"/>
                <a:ext cx="261363" cy="130254"/>
              </a:xfrm>
              <a:custGeom>
                <a:avLst/>
                <a:gdLst/>
                <a:ahLst/>
                <a:cxnLst/>
                <a:rect l="l" t="t" r="r" b="b"/>
                <a:pathLst>
                  <a:path w="1834" h="914" extrusionOk="0">
                    <a:moveTo>
                      <a:pt x="1591" y="0"/>
                    </a:moveTo>
                    <a:cubicBezTo>
                      <a:pt x="1445" y="0"/>
                      <a:pt x="1270" y="97"/>
                      <a:pt x="917" y="177"/>
                    </a:cubicBezTo>
                    <a:cubicBezTo>
                      <a:pt x="524" y="266"/>
                      <a:pt x="69" y="266"/>
                      <a:pt x="69" y="266"/>
                    </a:cubicBezTo>
                    <a:cubicBezTo>
                      <a:pt x="69" y="266"/>
                      <a:pt x="1" y="680"/>
                      <a:pt x="1" y="811"/>
                    </a:cubicBezTo>
                    <a:cubicBezTo>
                      <a:pt x="13" y="891"/>
                      <a:pt x="60" y="914"/>
                      <a:pt x="193" y="914"/>
                    </a:cubicBezTo>
                    <a:cubicBezTo>
                      <a:pt x="278" y="914"/>
                      <a:pt x="397" y="905"/>
                      <a:pt x="566" y="894"/>
                    </a:cubicBezTo>
                    <a:cubicBezTo>
                      <a:pt x="985" y="873"/>
                      <a:pt x="1614" y="680"/>
                      <a:pt x="1614" y="680"/>
                    </a:cubicBezTo>
                    <a:cubicBezTo>
                      <a:pt x="1614" y="680"/>
                      <a:pt x="1771" y="528"/>
                      <a:pt x="1813" y="418"/>
                    </a:cubicBezTo>
                    <a:cubicBezTo>
                      <a:pt x="1834" y="287"/>
                      <a:pt x="1771" y="25"/>
                      <a:pt x="1640" y="4"/>
                    </a:cubicBezTo>
                    <a:cubicBezTo>
                      <a:pt x="1624" y="1"/>
                      <a:pt x="1608" y="0"/>
                      <a:pt x="1591"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5;p46">
                <a:extLst>
                  <a:ext uri="{FF2B5EF4-FFF2-40B4-BE49-F238E27FC236}">
                    <a16:creationId xmlns:a16="http://schemas.microsoft.com/office/drawing/2014/main" id="{25696ACF-E78E-A15E-C967-3AC16B02F99C}"/>
                  </a:ext>
                </a:extLst>
              </p:cNvPr>
              <p:cNvSpPr/>
              <p:nvPr/>
            </p:nvSpPr>
            <p:spPr>
              <a:xfrm>
                <a:off x="2163889" y="1490978"/>
                <a:ext cx="230011" cy="143508"/>
              </a:xfrm>
              <a:custGeom>
                <a:avLst/>
                <a:gdLst/>
                <a:ahLst/>
                <a:cxnLst/>
                <a:rect l="l" t="t" r="r" b="b"/>
                <a:pathLst>
                  <a:path w="1614" h="1007" extrusionOk="0">
                    <a:moveTo>
                      <a:pt x="1310" y="1"/>
                    </a:moveTo>
                    <a:cubicBezTo>
                      <a:pt x="1158" y="1"/>
                      <a:pt x="985" y="90"/>
                      <a:pt x="634" y="153"/>
                    </a:cubicBezTo>
                    <a:cubicBezTo>
                      <a:pt x="414" y="200"/>
                      <a:pt x="173" y="242"/>
                      <a:pt x="0" y="242"/>
                    </a:cubicBezTo>
                    <a:lnTo>
                      <a:pt x="0" y="352"/>
                    </a:lnTo>
                    <a:cubicBezTo>
                      <a:pt x="152" y="352"/>
                      <a:pt x="414" y="331"/>
                      <a:pt x="655" y="263"/>
                    </a:cubicBezTo>
                    <a:cubicBezTo>
                      <a:pt x="1027" y="187"/>
                      <a:pt x="1209" y="108"/>
                      <a:pt x="1318" y="108"/>
                    </a:cubicBezTo>
                    <a:cubicBezTo>
                      <a:pt x="1330" y="108"/>
                      <a:pt x="1341" y="109"/>
                      <a:pt x="1352" y="111"/>
                    </a:cubicBezTo>
                    <a:cubicBezTo>
                      <a:pt x="1399" y="111"/>
                      <a:pt x="1441" y="153"/>
                      <a:pt x="1462" y="242"/>
                    </a:cubicBezTo>
                    <a:cubicBezTo>
                      <a:pt x="1509" y="310"/>
                      <a:pt x="1509" y="394"/>
                      <a:pt x="1483" y="441"/>
                    </a:cubicBezTo>
                    <a:cubicBezTo>
                      <a:pt x="1483" y="483"/>
                      <a:pt x="1441" y="546"/>
                      <a:pt x="1399" y="593"/>
                    </a:cubicBezTo>
                    <a:cubicBezTo>
                      <a:pt x="1352" y="635"/>
                      <a:pt x="1331" y="656"/>
                      <a:pt x="1310" y="677"/>
                    </a:cubicBezTo>
                    <a:cubicBezTo>
                      <a:pt x="1310" y="677"/>
                      <a:pt x="697" y="855"/>
                      <a:pt x="283" y="876"/>
                    </a:cubicBezTo>
                    <a:cubicBezTo>
                      <a:pt x="173" y="896"/>
                      <a:pt x="90" y="896"/>
                      <a:pt x="21" y="896"/>
                    </a:cubicBezTo>
                    <a:lnTo>
                      <a:pt x="21" y="1006"/>
                    </a:lnTo>
                    <a:lnTo>
                      <a:pt x="304" y="1006"/>
                    </a:lnTo>
                    <a:cubicBezTo>
                      <a:pt x="744" y="985"/>
                      <a:pt x="1378" y="766"/>
                      <a:pt x="1378" y="766"/>
                    </a:cubicBezTo>
                    <a:lnTo>
                      <a:pt x="1399" y="766"/>
                    </a:lnTo>
                    <a:cubicBezTo>
                      <a:pt x="1399" y="766"/>
                      <a:pt x="1441" y="724"/>
                      <a:pt x="1483" y="677"/>
                    </a:cubicBezTo>
                    <a:cubicBezTo>
                      <a:pt x="1530" y="614"/>
                      <a:pt x="1572" y="546"/>
                      <a:pt x="1593" y="462"/>
                    </a:cubicBezTo>
                    <a:cubicBezTo>
                      <a:pt x="1613" y="394"/>
                      <a:pt x="1613" y="284"/>
                      <a:pt x="1572" y="200"/>
                    </a:cubicBezTo>
                    <a:cubicBezTo>
                      <a:pt x="1551" y="111"/>
                      <a:pt x="1483" y="1"/>
                      <a:pt x="13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6;p46">
                <a:extLst>
                  <a:ext uri="{FF2B5EF4-FFF2-40B4-BE49-F238E27FC236}">
                    <a16:creationId xmlns:a16="http://schemas.microsoft.com/office/drawing/2014/main" id="{2E44335F-0A43-3EF1-863A-240D1182C417}"/>
                  </a:ext>
                </a:extLst>
              </p:cNvPr>
              <p:cNvSpPr/>
              <p:nvPr/>
            </p:nvSpPr>
            <p:spPr>
              <a:xfrm>
                <a:off x="2105459" y="1546700"/>
                <a:ext cx="260793" cy="125979"/>
              </a:xfrm>
              <a:custGeom>
                <a:avLst/>
                <a:gdLst/>
                <a:ahLst/>
                <a:cxnLst/>
                <a:rect l="l" t="t" r="r" b="b"/>
                <a:pathLst>
                  <a:path w="1830" h="884" extrusionOk="0">
                    <a:moveTo>
                      <a:pt x="1567" y="0"/>
                    </a:moveTo>
                    <a:cubicBezTo>
                      <a:pt x="1412" y="0"/>
                      <a:pt x="1264" y="101"/>
                      <a:pt x="803" y="202"/>
                    </a:cubicBezTo>
                    <a:cubicBezTo>
                      <a:pt x="590" y="257"/>
                      <a:pt x="440" y="273"/>
                      <a:pt x="338" y="273"/>
                    </a:cubicBezTo>
                    <a:cubicBezTo>
                      <a:pt x="199" y="273"/>
                      <a:pt x="149" y="244"/>
                      <a:pt x="149" y="244"/>
                    </a:cubicBezTo>
                    <a:cubicBezTo>
                      <a:pt x="149" y="244"/>
                      <a:pt x="39" y="526"/>
                      <a:pt x="18" y="704"/>
                    </a:cubicBezTo>
                    <a:cubicBezTo>
                      <a:pt x="1" y="843"/>
                      <a:pt x="55" y="884"/>
                      <a:pt x="244" y="884"/>
                    </a:cubicBezTo>
                    <a:cubicBezTo>
                      <a:pt x="291" y="884"/>
                      <a:pt x="346" y="881"/>
                      <a:pt x="410" y="877"/>
                    </a:cubicBezTo>
                    <a:cubicBezTo>
                      <a:pt x="761" y="877"/>
                      <a:pt x="1547" y="636"/>
                      <a:pt x="1547" y="636"/>
                    </a:cubicBezTo>
                    <a:cubicBezTo>
                      <a:pt x="1547" y="636"/>
                      <a:pt x="1830" y="464"/>
                      <a:pt x="1830" y="286"/>
                    </a:cubicBezTo>
                    <a:cubicBezTo>
                      <a:pt x="1830" y="113"/>
                      <a:pt x="1788" y="24"/>
                      <a:pt x="1610" y="3"/>
                    </a:cubicBezTo>
                    <a:cubicBezTo>
                      <a:pt x="1595" y="1"/>
                      <a:pt x="1581" y="0"/>
                      <a:pt x="1567"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67;p46">
                <a:extLst>
                  <a:ext uri="{FF2B5EF4-FFF2-40B4-BE49-F238E27FC236}">
                    <a16:creationId xmlns:a16="http://schemas.microsoft.com/office/drawing/2014/main" id="{D605ACB8-1BB1-7754-FB16-21E45711377E}"/>
                  </a:ext>
                </a:extLst>
              </p:cNvPr>
              <p:cNvSpPr/>
              <p:nvPr/>
            </p:nvSpPr>
            <p:spPr>
              <a:xfrm>
                <a:off x="2151206" y="1538007"/>
                <a:ext cx="224026" cy="142795"/>
              </a:xfrm>
              <a:custGeom>
                <a:avLst/>
                <a:gdLst/>
                <a:ahLst/>
                <a:cxnLst/>
                <a:rect l="l" t="t" r="r" b="b"/>
                <a:pathLst>
                  <a:path w="1572" h="1002" extrusionOk="0">
                    <a:moveTo>
                      <a:pt x="1247" y="1"/>
                    </a:moveTo>
                    <a:cubicBezTo>
                      <a:pt x="1158" y="1"/>
                      <a:pt x="1095" y="22"/>
                      <a:pt x="985" y="64"/>
                    </a:cubicBezTo>
                    <a:cubicBezTo>
                      <a:pt x="875" y="85"/>
                      <a:pt x="723" y="153"/>
                      <a:pt x="482" y="216"/>
                    </a:cubicBezTo>
                    <a:cubicBezTo>
                      <a:pt x="330" y="242"/>
                      <a:pt x="199" y="263"/>
                      <a:pt x="110" y="263"/>
                    </a:cubicBezTo>
                    <a:lnTo>
                      <a:pt x="110" y="394"/>
                    </a:lnTo>
                    <a:cubicBezTo>
                      <a:pt x="220" y="373"/>
                      <a:pt x="351" y="373"/>
                      <a:pt x="503" y="326"/>
                    </a:cubicBezTo>
                    <a:cubicBezTo>
                      <a:pt x="744" y="263"/>
                      <a:pt x="917" y="195"/>
                      <a:pt x="1027" y="174"/>
                    </a:cubicBezTo>
                    <a:cubicBezTo>
                      <a:pt x="1107" y="143"/>
                      <a:pt x="1165" y="124"/>
                      <a:pt x="1224" y="124"/>
                    </a:cubicBezTo>
                    <a:cubicBezTo>
                      <a:pt x="1245" y="124"/>
                      <a:pt x="1266" y="126"/>
                      <a:pt x="1289" y="132"/>
                    </a:cubicBezTo>
                    <a:cubicBezTo>
                      <a:pt x="1357" y="132"/>
                      <a:pt x="1399" y="153"/>
                      <a:pt x="1420" y="174"/>
                    </a:cubicBezTo>
                    <a:cubicBezTo>
                      <a:pt x="1441" y="216"/>
                      <a:pt x="1441" y="263"/>
                      <a:pt x="1441" y="347"/>
                    </a:cubicBezTo>
                    <a:cubicBezTo>
                      <a:pt x="1441" y="394"/>
                      <a:pt x="1399" y="477"/>
                      <a:pt x="1336" y="546"/>
                    </a:cubicBezTo>
                    <a:cubicBezTo>
                      <a:pt x="1268" y="608"/>
                      <a:pt x="1205" y="635"/>
                      <a:pt x="1205" y="635"/>
                    </a:cubicBezTo>
                    <a:cubicBezTo>
                      <a:pt x="1205" y="655"/>
                      <a:pt x="1006" y="697"/>
                      <a:pt x="765" y="765"/>
                    </a:cubicBezTo>
                    <a:cubicBezTo>
                      <a:pt x="524" y="828"/>
                      <a:pt x="241" y="870"/>
                      <a:pt x="89" y="896"/>
                    </a:cubicBezTo>
                    <a:lnTo>
                      <a:pt x="48" y="896"/>
                    </a:lnTo>
                    <a:cubicBezTo>
                      <a:pt x="48" y="938"/>
                      <a:pt x="27" y="959"/>
                      <a:pt x="0" y="1001"/>
                    </a:cubicBezTo>
                    <a:lnTo>
                      <a:pt x="89" y="1001"/>
                    </a:lnTo>
                    <a:cubicBezTo>
                      <a:pt x="262" y="1001"/>
                      <a:pt x="550" y="938"/>
                      <a:pt x="812" y="870"/>
                    </a:cubicBezTo>
                    <a:cubicBezTo>
                      <a:pt x="1048" y="807"/>
                      <a:pt x="1247" y="739"/>
                      <a:pt x="1247" y="739"/>
                    </a:cubicBezTo>
                    <a:lnTo>
                      <a:pt x="1268" y="739"/>
                    </a:lnTo>
                    <a:cubicBezTo>
                      <a:pt x="1268" y="739"/>
                      <a:pt x="1336" y="697"/>
                      <a:pt x="1420" y="635"/>
                    </a:cubicBezTo>
                    <a:cubicBezTo>
                      <a:pt x="1488" y="546"/>
                      <a:pt x="1572" y="456"/>
                      <a:pt x="1572" y="347"/>
                    </a:cubicBezTo>
                    <a:cubicBezTo>
                      <a:pt x="1551" y="263"/>
                      <a:pt x="1551" y="174"/>
                      <a:pt x="1509" y="111"/>
                    </a:cubicBezTo>
                    <a:cubicBezTo>
                      <a:pt x="1467" y="64"/>
                      <a:pt x="1399" y="22"/>
                      <a:pt x="1289" y="22"/>
                    </a:cubicBezTo>
                    <a:cubicBezTo>
                      <a:pt x="1268" y="1"/>
                      <a:pt x="1268" y="1"/>
                      <a:pt x="12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68;p46">
                <a:extLst>
                  <a:ext uri="{FF2B5EF4-FFF2-40B4-BE49-F238E27FC236}">
                    <a16:creationId xmlns:a16="http://schemas.microsoft.com/office/drawing/2014/main" id="{4A946D99-B398-D8E5-BA17-6E45F93160AB}"/>
                  </a:ext>
                </a:extLst>
              </p:cNvPr>
              <p:cNvSpPr/>
              <p:nvPr/>
            </p:nvSpPr>
            <p:spPr>
              <a:xfrm>
                <a:off x="2107882" y="1612257"/>
                <a:ext cx="227018" cy="97049"/>
              </a:xfrm>
              <a:custGeom>
                <a:avLst/>
                <a:gdLst/>
                <a:ahLst/>
                <a:cxnLst/>
                <a:rect l="l" t="t" r="r" b="b"/>
                <a:pathLst>
                  <a:path w="1593" h="681" extrusionOk="0">
                    <a:moveTo>
                      <a:pt x="1309" y="1"/>
                    </a:moveTo>
                    <a:cubicBezTo>
                      <a:pt x="1153" y="1"/>
                      <a:pt x="909" y="93"/>
                      <a:pt x="613" y="155"/>
                    </a:cubicBezTo>
                    <a:cubicBezTo>
                      <a:pt x="536" y="166"/>
                      <a:pt x="474" y="170"/>
                      <a:pt x="424" y="170"/>
                    </a:cubicBezTo>
                    <a:cubicBezTo>
                      <a:pt x="271" y="170"/>
                      <a:pt x="219" y="134"/>
                      <a:pt x="153" y="134"/>
                    </a:cubicBezTo>
                    <a:cubicBezTo>
                      <a:pt x="43" y="155"/>
                      <a:pt x="22" y="244"/>
                      <a:pt x="22" y="349"/>
                    </a:cubicBezTo>
                    <a:cubicBezTo>
                      <a:pt x="1" y="480"/>
                      <a:pt x="90" y="679"/>
                      <a:pt x="90" y="679"/>
                    </a:cubicBezTo>
                    <a:cubicBezTo>
                      <a:pt x="109" y="680"/>
                      <a:pt x="130" y="681"/>
                      <a:pt x="152" y="681"/>
                    </a:cubicBezTo>
                    <a:cubicBezTo>
                      <a:pt x="526" y="681"/>
                      <a:pt x="1278" y="517"/>
                      <a:pt x="1441" y="349"/>
                    </a:cubicBezTo>
                    <a:cubicBezTo>
                      <a:pt x="1593" y="197"/>
                      <a:pt x="1483" y="25"/>
                      <a:pt x="1352" y="4"/>
                    </a:cubicBezTo>
                    <a:cubicBezTo>
                      <a:pt x="1338" y="2"/>
                      <a:pt x="1324" y="1"/>
                      <a:pt x="1309"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69;p46">
                <a:extLst>
                  <a:ext uri="{FF2B5EF4-FFF2-40B4-BE49-F238E27FC236}">
                    <a16:creationId xmlns:a16="http://schemas.microsoft.com/office/drawing/2014/main" id="{D1975E7C-5D24-8795-F363-76667A848B20}"/>
                  </a:ext>
                </a:extLst>
              </p:cNvPr>
              <p:cNvSpPr/>
              <p:nvPr/>
            </p:nvSpPr>
            <p:spPr>
              <a:xfrm>
                <a:off x="2107882" y="1602993"/>
                <a:ext cx="227018" cy="115006"/>
              </a:xfrm>
              <a:custGeom>
                <a:avLst/>
                <a:gdLst/>
                <a:ahLst/>
                <a:cxnLst/>
                <a:rect l="l" t="t" r="r" b="b"/>
                <a:pathLst>
                  <a:path w="1593" h="807" extrusionOk="0">
                    <a:moveTo>
                      <a:pt x="1289" y="0"/>
                    </a:moveTo>
                    <a:cubicBezTo>
                      <a:pt x="1200" y="0"/>
                      <a:pt x="1137" y="21"/>
                      <a:pt x="1027" y="48"/>
                    </a:cubicBezTo>
                    <a:cubicBezTo>
                      <a:pt x="917" y="90"/>
                      <a:pt x="765" y="131"/>
                      <a:pt x="613" y="152"/>
                    </a:cubicBezTo>
                    <a:cubicBezTo>
                      <a:pt x="524" y="179"/>
                      <a:pt x="462" y="179"/>
                      <a:pt x="414" y="179"/>
                    </a:cubicBezTo>
                    <a:cubicBezTo>
                      <a:pt x="414" y="220"/>
                      <a:pt x="393" y="241"/>
                      <a:pt x="393" y="283"/>
                    </a:cubicBezTo>
                    <a:cubicBezTo>
                      <a:pt x="462" y="283"/>
                      <a:pt x="524" y="283"/>
                      <a:pt x="634" y="262"/>
                    </a:cubicBezTo>
                    <a:cubicBezTo>
                      <a:pt x="786" y="241"/>
                      <a:pt x="938" y="199"/>
                      <a:pt x="1069" y="152"/>
                    </a:cubicBezTo>
                    <a:cubicBezTo>
                      <a:pt x="1147" y="138"/>
                      <a:pt x="1225" y="123"/>
                      <a:pt x="1278" y="123"/>
                    </a:cubicBezTo>
                    <a:cubicBezTo>
                      <a:pt x="1301" y="123"/>
                      <a:pt x="1319" y="125"/>
                      <a:pt x="1331" y="131"/>
                    </a:cubicBezTo>
                    <a:cubicBezTo>
                      <a:pt x="1399" y="131"/>
                      <a:pt x="1441" y="179"/>
                      <a:pt x="1441" y="220"/>
                    </a:cubicBezTo>
                    <a:cubicBezTo>
                      <a:pt x="1462" y="262"/>
                      <a:pt x="1462" y="309"/>
                      <a:pt x="1399" y="393"/>
                    </a:cubicBezTo>
                    <a:cubicBezTo>
                      <a:pt x="1352" y="414"/>
                      <a:pt x="1289" y="461"/>
                      <a:pt x="1179" y="503"/>
                    </a:cubicBezTo>
                    <a:cubicBezTo>
                      <a:pt x="1069" y="524"/>
                      <a:pt x="959" y="571"/>
                      <a:pt x="807" y="592"/>
                    </a:cubicBezTo>
                    <a:cubicBezTo>
                      <a:pt x="613" y="655"/>
                      <a:pt x="393" y="676"/>
                      <a:pt x="242" y="676"/>
                    </a:cubicBezTo>
                    <a:cubicBezTo>
                      <a:pt x="221" y="676"/>
                      <a:pt x="111" y="702"/>
                      <a:pt x="1" y="702"/>
                    </a:cubicBezTo>
                    <a:cubicBezTo>
                      <a:pt x="22" y="744"/>
                      <a:pt x="22" y="765"/>
                      <a:pt x="22" y="765"/>
                    </a:cubicBezTo>
                    <a:lnTo>
                      <a:pt x="43" y="807"/>
                    </a:lnTo>
                    <a:lnTo>
                      <a:pt x="69" y="807"/>
                    </a:lnTo>
                    <a:cubicBezTo>
                      <a:pt x="263" y="807"/>
                      <a:pt x="566" y="765"/>
                      <a:pt x="854" y="702"/>
                    </a:cubicBezTo>
                    <a:cubicBezTo>
                      <a:pt x="985" y="676"/>
                      <a:pt x="1116" y="634"/>
                      <a:pt x="1221" y="592"/>
                    </a:cubicBezTo>
                    <a:cubicBezTo>
                      <a:pt x="1331" y="571"/>
                      <a:pt x="1420" y="524"/>
                      <a:pt x="1462" y="461"/>
                    </a:cubicBezTo>
                    <a:cubicBezTo>
                      <a:pt x="1572" y="372"/>
                      <a:pt x="1593" y="262"/>
                      <a:pt x="1551" y="179"/>
                    </a:cubicBezTo>
                    <a:cubicBezTo>
                      <a:pt x="1530" y="90"/>
                      <a:pt x="1441" y="21"/>
                      <a:pt x="1352" y="21"/>
                    </a:cubicBezTo>
                    <a:cubicBezTo>
                      <a:pt x="1331" y="0"/>
                      <a:pt x="1310" y="0"/>
                      <a:pt x="12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0;p46">
                <a:extLst>
                  <a:ext uri="{FF2B5EF4-FFF2-40B4-BE49-F238E27FC236}">
                    <a16:creationId xmlns:a16="http://schemas.microsoft.com/office/drawing/2014/main" id="{8AF82A6A-56A6-C0C5-5CC3-E631E735393E}"/>
                  </a:ext>
                </a:extLst>
              </p:cNvPr>
              <p:cNvSpPr/>
              <p:nvPr/>
            </p:nvSpPr>
            <p:spPr>
              <a:xfrm>
                <a:off x="1905655" y="1546985"/>
                <a:ext cx="124839" cy="60709"/>
              </a:xfrm>
              <a:custGeom>
                <a:avLst/>
                <a:gdLst/>
                <a:ahLst/>
                <a:cxnLst/>
                <a:rect l="l" t="t" r="r" b="b"/>
                <a:pathLst>
                  <a:path w="876" h="426" extrusionOk="0">
                    <a:moveTo>
                      <a:pt x="807" y="1"/>
                    </a:moveTo>
                    <a:cubicBezTo>
                      <a:pt x="634" y="48"/>
                      <a:pt x="503" y="48"/>
                      <a:pt x="372" y="90"/>
                    </a:cubicBezTo>
                    <a:cubicBezTo>
                      <a:pt x="241" y="132"/>
                      <a:pt x="131" y="200"/>
                      <a:pt x="21" y="331"/>
                    </a:cubicBezTo>
                    <a:cubicBezTo>
                      <a:pt x="1" y="352"/>
                      <a:pt x="1" y="393"/>
                      <a:pt x="21" y="414"/>
                    </a:cubicBezTo>
                    <a:cubicBezTo>
                      <a:pt x="29" y="422"/>
                      <a:pt x="39" y="425"/>
                      <a:pt x="48" y="425"/>
                    </a:cubicBezTo>
                    <a:cubicBezTo>
                      <a:pt x="71" y="425"/>
                      <a:pt x="96" y="408"/>
                      <a:pt x="110" y="393"/>
                    </a:cubicBezTo>
                    <a:cubicBezTo>
                      <a:pt x="220" y="284"/>
                      <a:pt x="309" y="221"/>
                      <a:pt x="414" y="200"/>
                    </a:cubicBezTo>
                    <a:cubicBezTo>
                      <a:pt x="524" y="153"/>
                      <a:pt x="655" y="153"/>
                      <a:pt x="833" y="132"/>
                    </a:cubicBezTo>
                    <a:cubicBezTo>
                      <a:pt x="854" y="111"/>
                      <a:pt x="875" y="90"/>
                      <a:pt x="875" y="69"/>
                    </a:cubicBezTo>
                    <a:cubicBezTo>
                      <a:pt x="875" y="22"/>
                      <a:pt x="833" y="1"/>
                      <a:pt x="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1;p46">
                <a:extLst>
                  <a:ext uri="{FF2B5EF4-FFF2-40B4-BE49-F238E27FC236}">
                    <a16:creationId xmlns:a16="http://schemas.microsoft.com/office/drawing/2014/main" id="{9F521F47-6110-EDB3-AE60-BEDD647E913B}"/>
                  </a:ext>
                </a:extLst>
              </p:cNvPr>
              <p:cNvSpPr/>
              <p:nvPr/>
            </p:nvSpPr>
            <p:spPr>
              <a:xfrm>
                <a:off x="487650" y="4560718"/>
                <a:ext cx="544246" cy="352997"/>
              </a:xfrm>
              <a:custGeom>
                <a:avLst/>
                <a:gdLst/>
                <a:ahLst/>
                <a:cxnLst/>
                <a:rect l="l" t="t" r="r" b="b"/>
                <a:pathLst>
                  <a:path w="3819" h="2477" extrusionOk="0">
                    <a:moveTo>
                      <a:pt x="482" y="0"/>
                    </a:moveTo>
                    <a:cubicBezTo>
                      <a:pt x="131" y="194"/>
                      <a:pt x="131" y="194"/>
                      <a:pt x="110" y="697"/>
                    </a:cubicBezTo>
                    <a:cubicBezTo>
                      <a:pt x="89" y="1200"/>
                      <a:pt x="0" y="1571"/>
                      <a:pt x="309" y="1786"/>
                    </a:cubicBezTo>
                    <a:cubicBezTo>
                      <a:pt x="613" y="1985"/>
                      <a:pt x="1509" y="2074"/>
                      <a:pt x="2116" y="2336"/>
                    </a:cubicBezTo>
                    <a:cubicBezTo>
                      <a:pt x="2336" y="2437"/>
                      <a:pt x="2513" y="2477"/>
                      <a:pt x="2667" y="2477"/>
                    </a:cubicBezTo>
                    <a:cubicBezTo>
                      <a:pt x="2943" y="2477"/>
                      <a:pt x="3145" y="2350"/>
                      <a:pt x="3383" y="2226"/>
                    </a:cubicBezTo>
                    <a:cubicBezTo>
                      <a:pt x="3755" y="2048"/>
                      <a:pt x="3818" y="1896"/>
                      <a:pt x="3818" y="1634"/>
                    </a:cubicBezTo>
                    <a:cubicBezTo>
                      <a:pt x="3818" y="1352"/>
                      <a:pt x="3624" y="1262"/>
                      <a:pt x="3232" y="1001"/>
                    </a:cubicBezTo>
                    <a:cubicBezTo>
                      <a:pt x="2818" y="765"/>
                      <a:pt x="2556" y="414"/>
                      <a:pt x="2556" y="414"/>
                    </a:cubicBez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2;p46">
                <a:extLst>
                  <a:ext uri="{FF2B5EF4-FFF2-40B4-BE49-F238E27FC236}">
                    <a16:creationId xmlns:a16="http://schemas.microsoft.com/office/drawing/2014/main" id="{1761A581-3F77-546C-EEC2-16C2BE0D9A72}"/>
                  </a:ext>
                </a:extLst>
              </p:cNvPr>
              <p:cNvSpPr/>
              <p:nvPr/>
            </p:nvSpPr>
            <p:spPr>
              <a:xfrm>
                <a:off x="490643" y="4551027"/>
                <a:ext cx="550944" cy="370098"/>
              </a:xfrm>
              <a:custGeom>
                <a:avLst/>
                <a:gdLst/>
                <a:ahLst/>
                <a:cxnLst/>
                <a:rect l="l" t="t" r="r" b="b"/>
                <a:pathLst>
                  <a:path w="3866" h="2597" extrusionOk="0">
                    <a:moveTo>
                      <a:pt x="482" y="131"/>
                    </a:moveTo>
                    <a:lnTo>
                      <a:pt x="2514" y="524"/>
                    </a:lnTo>
                    <a:cubicBezTo>
                      <a:pt x="2535" y="545"/>
                      <a:pt x="2776" y="875"/>
                      <a:pt x="3169" y="1137"/>
                    </a:cubicBezTo>
                    <a:cubicBezTo>
                      <a:pt x="3383" y="1268"/>
                      <a:pt x="3514" y="1330"/>
                      <a:pt x="3624" y="1420"/>
                    </a:cubicBezTo>
                    <a:cubicBezTo>
                      <a:pt x="3713" y="1509"/>
                      <a:pt x="3734" y="1571"/>
                      <a:pt x="3734" y="1702"/>
                    </a:cubicBezTo>
                    <a:cubicBezTo>
                      <a:pt x="3755" y="1833"/>
                      <a:pt x="3734" y="1922"/>
                      <a:pt x="3666" y="2011"/>
                    </a:cubicBezTo>
                    <a:cubicBezTo>
                      <a:pt x="3624" y="2074"/>
                      <a:pt x="3514" y="2163"/>
                      <a:pt x="3341" y="2247"/>
                    </a:cubicBezTo>
                    <a:cubicBezTo>
                      <a:pt x="3142" y="2336"/>
                      <a:pt x="2991" y="2425"/>
                      <a:pt x="2818" y="2467"/>
                    </a:cubicBezTo>
                    <a:cubicBezTo>
                      <a:pt x="2758" y="2479"/>
                      <a:pt x="2699" y="2486"/>
                      <a:pt x="2637" y="2486"/>
                    </a:cubicBezTo>
                    <a:cubicBezTo>
                      <a:pt x="2493" y="2486"/>
                      <a:pt x="2334" y="2449"/>
                      <a:pt x="2121" y="2357"/>
                    </a:cubicBezTo>
                    <a:cubicBezTo>
                      <a:pt x="1812" y="2205"/>
                      <a:pt x="1420" y="2116"/>
                      <a:pt x="1095" y="2053"/>
                    </a:cubicBezTo>
                    <a:cubicBezTo>
                      <a:pt x="765" y="1964"/>
                      <a:pt x="461" y="1901"/>
                      <a:pt x="309" y="1791"/>
                    </a:cubicBezTo>
                    <a:cubicBezTo>
                      <a:pt x="178" y="1702"/>
                      <a:pt x="131" y="1571"/>
                      <a:pt x="110" y="1399"/>
                    </a:cubicBezTo>
                    <a:cubicBezTo>
                      <a:pt x="110" y="1226"/>
                      <a:pt x="131" y="1006"/>
                      <a:pt x="131" y="765"/>
                    </a:cubicBezTo>
                    <a:cubicBezTo>
                      <a:pt x="157" y="503"/>
                      <a:pt x="157" y="393"/>
                      <a:pt x="199" y="330"/>
                    </a:cubicBezTo>
                    <a:cubicBezTo>
                      <a:pt x="241" y="262"/>
                      <a:pt x="309" y="220"/>
                      <a:pt x="482" y="131"/>
                    </a:cubicBezTo>
                    <a:close/>
                    <a:moveTo>
                      <a:pt x="461" y="0"/>
                    </a:moveTo>
                    <a:lnTo>
                      <a:pt x="440" y="21"/>
                    </a:lnTo>
                    <a:cubicBezTo>
                      <a:pt x="262" y="110"/>
                      <a:pt x="157" y="152"/>
                      <a:pt x="89" y="262"/>
                    </a:cubicBezTo>
                    <a:cubicBezTo>
                      <a:pt x="47" y="372"/>
                      <a:pt x="47" y="503"/>
                      <a:pt x="27" y="765"/>
                    </a:cubicBezTo>
                    <a:cubicBezTo>
                      <a:pt x="27" y="1006"/>
                      <a:pt x="0" y="1226"/>
                      <a:pt x="0" y="1420"/>
                    </a:cubicBezTo>
                    <a:cubicBezTo>
                      <a:pt x="27" y="1592"/>
                      <a:pt x="89" y="1770"/>
                      <a:pt x="262" y="1901"/>
                    </a:cubicBezTo>
                    <a:cubicBezTo>
                      <a:pt x="440" y="2011"/>
                      <a:pt x="723" y="2074"/>
                      <a:pt x="1074" y="2163"/>
                    </a:cubicBezTo>
                    <a:cubicBezTo>
                      <a:pt x="1399" y="2247"/>
                      <a:pt x="1770" y="2315"/>
                      <a:pt x="2074" y="2467"/>
                    </a:cubicBezTo>
                    <a:cubicBezTo>
                      <a:pt x="2291" y="2559"/>
                      <a:pt x="2471" y="2596"/>
                      <a:pt x="2635" y="2596"/>
                    </a:cubicBezTo>
                    <a:cubicBezTo>
                      <a:pt x="2706" y="2596"/>
                      <a:pt x="2773" y="2589"/>
                      <a:pt x="2839" y="2577"/>
                    </a:cubicBezTo>
                    <a:cubicBezTo>
                      <a:pt x="3038" y="2535"/>
                      <a:pt x="3211" y="2446"/>
                      <a:pt x="3383" y="2336"/>
                    </a:cubicBezTo>
                    <a:cubicBezTo>
                      <a:pt x="3582" y="2247"/>
                      <a:pt x="3692" y="2163"/>
                      <a:pt x="3755" y="2074"/>
                    </a:cubicBezTo>
                    <a:cubicBezTo>
                      <a:pt x="3844" y="1964"/>
                      <a:pt x="3865" y="1833"/>
                      <a:pt x="3865" y="1702"/>
                    </a:cubicBezTo>
                    <a:cubicBezTo>
                      <a:pt x="3844" y="1550"/>
                      <a:pt x="3797" y="1440"/>
                      <a:pt x="3692" y="1330"/>
                    </a:cubicBezTo>
                    <a:cubicBezTo>
                      <a:pt x="3582" y="1247"/>
                      <a:pt x="3431" y="1158"/>
                      <a:pt x="3232" y="1027"/>
                    </a:cubicBezTo>
                    <a:cubicBezTo>
                      <a:pt x="2839" y="786"/>
                      <a:pt x="2577" y="440"/>
                      <a:pt x="2577" y="440"/>
                    </a:cubicBezTo>
                    <a:lnTo>
                      <a:pt x="46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3;p46">
                <a:extLst>
                  <a:ext uri="{FF2B5EF4-FFF2-40B4-BE49-F238E27FC236}">
                    <a16:creationId xmlns:a16="http://schemas.microsoft.com/office/drawing/2014/main" id="{66264EC0-D2D2-93C9-854D-7AEB3DFE72D1}"/>
                  </a:ext>
                </a:extLst>
              </p:cNvPr>
              <p:cNvSpPr/>
              <p:nvPr/>
            </p:nvSpPr>
            <p:spPr>
              <a:xfrm>
                <a:off x="1031765" y="4383146"/>
                <a:ext cx="547808" cy="358128"/>
              </a:xfrm>
              <a:custGeom>
                <a:avLst/>
                <a:gdLst/>
                <a:ahLst/>
                <a:cxnLst/>
                <a:rect l="l" t="t" r="r" b="b"/>
                <a:pathLst>
                  <a:path w="3844" h="2513" extrusionOk="0">
                    <a:moveTo>
                      <a:pt x="2142" y="0"/>
                    </a:moveTo>
                    <a:lnTo>
                      <a:pt x="309" y="110"/>
                    </a:lnTo>
                    <a:lnTo>
                      <a:pt x="199" y="110"/>
                    </a:lnTo>
                    <a:cubicBezTo>
                      <a:pt x="0" y="744"/>
                      <a:pt x="157" y="1833"/>
                      <a:pt x="440" y="1985"/>
                    </a:cubicBezTo>
                    <a:cubicBezTo>
                      <a:pt x="702" y="2142"/>
                      <a:pt x="1660" y="2357"/>
                      <a:pt x="2252" y="2488"/>
                    </a:cubicBezTo>
                    <a:cubicBezTo>
                      <a:pt x="2330" y="2505"/>
                      <a:pt x="2408" y="2513"/>
                      <a:pt x="2484" y="2513"/>
                    </a:cubicBezTo>
                    <a:cubicBezTo>
                      <a:pt x="2988" y="2513"/>
                      <a:pt x="3456" y="2179"/>
                      <a:pt x="3624" y="2011"/>
                    </a:cubicBezTo>
                    <a:cubicBezTo>
                      <a:pt x="3844" y="1791"/>
                      <a:pt x="3776" y="1529"/>
                      <a:pt x="3645" y="1356"/>
                    </a:cubicBezTo>
                    <a:cubicBezTo>
                      <a:pt x="3493" y="1178"/>
                      <a:pt x="3079" y="1246"/>
                      <a:pt x="2687" y="916"/>
                    </a:cubicBezTo>
                    <a:cubicBezTo>
                      <a:pt x="2294" y="592"/>
                      <a:pt x="2142" y="0"/>
                      <a:pt x="2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74;p46">
                <a:extLst>
                  <a:ext uri="{FF2B5EF4-FFF2-40B4-BE49-F238E27FC236}">
                    <a16:creationId xmlns:a16="http://schemas.microsoft.com/office/drawing/2014/main" id="{893D34A6-CE88-8458-4D31-59E7EED99D6B}"/>
                  </a:ext>
                </a:extLst>
              </p:cNvPr>
              <p:cNvSpPr/>
              <p:nvPr/>
            </p:nvSpPr>
            <p:spPr>
              <a:xfrm>
                <a:off x="1038463" y="4377161"/>
                <a:ext cx="538260" cy="373376"/>
              </a:xfrm>
              <a:custGeom>
                <a:avLst/>
                <a:gdLst/>
                <a:ahLst/>
                <a:cxnLst/>
                <a:rect l="l" t="t" r="r" b="b"/>
                <a:pathLst>
                  <a:path w="3777" h="2620" extrusionOk="0">
                    <a:moveTo>
                      <a:pt x="2048" y="110"/>
                    </a:moveTo>
                    <a:cubicBezTo>
                      <a:pt x="2074" y="173"/>
                      <a:pt x="2205" y="676"/>
                      <a:pt x="2598" y="1006"/>
                    </a:cubicBezTo>
                    <a:cubicBezTo>
                      <a:pt x="2812" y="1178"/>
                      <a:pt x="3011" y="1241"/>
                      <a:pt x="3205" y="1288"/>
                    </a:cubicBezTo>
                    <a:cubicBezTo>
                      <a:pt x="3383" y="1330"/>
                      <a:pt x="3488" y="1351"/>
                      <a:pt x="3556" y="1419"/>
                    </a:cubicBezTo>
                    <a:cubicBezTo>
                      <a:pt x="3619" y="1503"/>
                      <a:pt x="3666" y="1613"/>
                      <a:pt x="3666" y="1702"/>
                    </a:cubicBezTo>
                    <a:cubicBezTo>
                      <a:pt x="3666" y="1812"/>
                      <a:pt x="3645" y="1922"/>
                      <a:pt x="3535" y="2006"/>
                    </a:cubicBezTo>
                    <a:cubicBezTo>
                      <a:pt x="3446" y="2095"/>
                      <a:pt x="3252" y="2247"/>
                      <a:pt x="3011" y="2357"/>
                    </a:cubicBezTo>
                    <a:cubicBezTo>
                      <a:pt x="2836" y="2437"/>
                      <a:pt x="2639" y="2492"/>
                      <a:pt x="2444" y="2492"/>
                    </a:cubicBezTo>
                    <a:cubicBezTo>
                      <a:pt x="2371" y="2492"/>
                      <a:pt x="2297" y="2484"/>
                      <a:pt x="2226" y="2467"/>
                    </a:cubicBezTo>
                    <a:cubicBezTo>
                      <a:pt x="1917" y="2420"/>
                      <a:pt x="1550" y="2336"/>
                      <a:pt x="1199" y="2247"/>
                    </a:cubicBezTo>
                    <a:cubicBezTo>
                      <a:pt x="849" y="2137"/>
                      <a:pt x="545" y="2053"/>
                      <a:pt x="414" y="1985"/>
                    </a:cubicBezTo>
                    <a:cubicBezTo>
                      <a:pt x="372" y="1964"/>
                      <a:pt x="304" y="1875"/>
                      <a:pt x="262" y="1744"/>
                    </a:cubicBezTo>
                    <a:cubicBezTo>
                      <a:pt x="215" y="1613"/>
                      <a:pt x="173" y="1440"/>
                      <a:pt x="152" y="1267"/>
                    </a:cubicBezTo>
                    <a:cubicBezTo>
                      <a:pt x="110" y="917"/>
                      <a:pt x="131" y="503"/>
                      <a:pt x="215" y="194"/>
                    </a:cubicBezTo>
                    <a:lnTo>
                      <a:pt x="262" y="194"/>
                    </a:lnTo>
                    <a:lnTo>
                      <a:pt x="2048" y="110"/>
                    </a:lnTo>
                    <a:close/>
                    <a:moveTo>
                      <a:pt x="2137" y="0"/>
                    </a:moveTo>
                    <a:lnTo>
                      <a:pt x="262" y="89"/>
                    </a:lnTo>
                    <a:lnTo>
                      <a:pt x="131" y="89"/>
                    </a:lnTo>
                    <a:lnTo>
                      <a:pt x="110" y="131"/>
                    </a:lnTo>
                    <a:cubicBezTo>
                      <a:pt x="0" y="456"/>
                      <a:pt x="0" y="896"/>
                      <a:pt x="42" y="1267"/>
                    </a:cubicBezTo>
                    <a:cubicBezTo>
                      <a:pt x="63" y="1461"/>
                      <a:pt x="84" y="1634"/>
                      <a:pt x="152" y="1791"/>
                    </a:cubicBezTo>
                    <a:cubicBezTo>
                      <a:pt x="194" y="1922"/>
                      <a:pt x="262" y="2027"/>
                      <a:pt x="346" y="2074"/>
                    </a:cubicBezTo>
                    <a:cubicBezTo>
                      <a:pt x="503" y="2158"/>
                      <a:pt x="807" y="2247"/>
                      <a:pt x="1179" y="2357"/>
                    </a:cubicBezTo>
                    <a:cubicBezTo>
                      <a:pt x="1524" y="2446"/>
                      <a:pt x="1896" y="2530"/>
                      <a:pt x="2205" y="2598"/>
                    </a:cubicBezTo>
                    <a:cubicBezTo>
                      <a:pt x="2277" y="2613"/>
                      <a:pt x="2349" y="2619"/>
                      <a:pt x="2420" y="2619"/>
                    </a:cubicBezTo>
                    <a:cubicBezTo>
                      <a:pt x="2649" y="2619"/>
                      <a:pt x="2870" y="2551"/>
                      <a:pt x="3053" y="2467"/>
                    </a:cubicBezTo>
                    <a:cubicBezTo>
                      <a:pt x="3315" y="2357"/>
                      <a:pt x="3514" y="2205"/>
                      <a:pt x="3619" y="2095"/>
                    </a:cubicBezTo>
                    <a:cubicBezTo>
                      <a:pt x="3729" y="1964"/>
                      <a:pt x="3776" y="1833"/>
                      <a:pt x="3776" y="1702"/>
                    </a:cubicBezTo>
                    <a:cubicBezTo>
                      <a:pt x="3776" y="1571"/>
                      <a:pt x="3708" y="1461"/>
                      <a:pt x="3645" y="1351"/>
                    </a:cubicBezTo>
                    <a:cubicBezTo>
                      <a:pt x="3556" y="1241"/>
                      <a:pt x="3404" y="1220"/>
                      <a:pt x="3226" y="1178"/>
                    </a:cubicBezTo>
                    <a:cubicBezTo>
                      <a:pt x="3053" y="1137"/>
                      <a:pt x="2860" y="1068"/>
                      <a:pt x="2661" y="917"/>
                    </a:cubicBezTo>
                    <a:cubicBezTo>
                      <a:pt x="2289" y="613"/>
                      <a:pt x="2137" y="42"/>
                      <a:pt x="2137" y="42"/>
                    </a:cubicBezTo>
                    <a:lnTo>
                      <a:pt x="213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5;p46">
                <a:extLst>
                  <a:ext uri="{FF2B5EF4-FFF2-40B4-BE49-F238E27FC236}">
                    <a16:creationId xmlns:a16="http://schemas.microsoft.com/office/drawing/2014/main" id="{5AADAF4E-5B37-CE06-8973-06D8CD4C27D7}"/>
                  </a:ext>
                </a:extLst>
              </p:cNvPr>
              <p:cNvSpPr/>
              <p:nvPr/>
            </p:nvSpPr>
            <p:spPr>
              <a:xfrm>
                <a:off x="1041456" y="3061334"/>
                <a:ext cx="388910" cy="1391183"/>
              </a:xfrm>
              <a:custGeom>
                <a:avLst/>
                <a:gdLst/>
                <a:ahLst/>
                <a:cxnLst/>
                <a:rect l="l" t="t" r="r" b="b"/>
                <a:pathLst>
                  <a:path w="2729" h="9762" extrusionOk="0">
                    <a:moveTo>
                      <a:pt x="2640" y="0"/>
                    </a:moveTo>
                    <a:lnTo>
                      <a:pt x="42" y="1268"/>
                    </a:lnTo>
                    <a:lnTo>
                      <a:pt x="0" y="9516"/>
                    </a:lnTo>
                    <a:cubicBezTo>
                      <a:pt x="0" y="9516"/>
                      <a:pt x="436" y="9761"/>
                      <a:pt x="1041" y="9761"/>
                    </a:cubicBezTo>
                    <a:cubicBezTo>
                      <a:pt x="1086" y="9761"/>
                      <a:pt x="1132" y="9760"/>
                      <a:pt x="1178" y="9757"/>
                    </a:cubicBezTo>
                    <a:cubicBezTo>
                      <a:pt x="1875" y="9736"/>
                      <a:pt x="2268" y="9453"/>
                      <a:pt x="2268" y="9453"/>
                    </a:cubicBezTo>
                    <a:cubicBezTo>
                      <a:pt x="2268" y="9453"/>
                      <a:pt x="2729" y="550"/>
                      <a:pt x="2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76;p46">
                <a:extLst>
                  <a:ext uri="{FF2B5EF4-FFF2-40B4-BE49-F238E27FC236}">
                    <a16:creationId xmlns:a16="http://schemas.microsoft.com/office/drawing/2014/main" id="{185C9559-1C32-D831-3F50-F6AAFEE3A8C3}"/>
                  </a:ext>
                </a:extLst>
              </p:cNvPr>
              <p:cNvSpPr/>
              <p:nvPr/>
            </p:nvSpPr>
            <p:spPr>
              <a:xfrm>
                <a:off x="1035470" y="3049363"/>
                <a:ext cx="391902" cy="1411704"/>
              </a:xfrm>
              <a:custGeom>
                <a:avLst/>
                <a:gdLst/>
                <a:ahLst/>
                <a:cxnLst/>
                <a:rect l="l" t="t" r="r" b="b"/>
                <a:pathLst>
                  <a:path w="2750" h="9906" extrusionOk="0">
                    <a:moveTo>
                      <a:pt x="2640" y="173"/>
                    </a:moveTo>
                    <a:lnTo>
                      <a:pt x="2640" y="655"/>
                    </a:lnTo>
                    <a:cubicBezTo>
                      <a:pt x="2640" y="938"/>
                      <a:pt x="2619" y="1331"/>
                      <a:pt x="2593" y="1786"/>
                    </a:cubicBezTo>
                    <a:cubicBezTo>
                      <a:pt x="2572" y="2703"/>
                      <a:pt x="2530" y="3860"/>
                      <a:pt x="2462" y="5018"/>
                    </a:cubicBezTo>
                    <a:cubicBezTo>
                      <a:pt x="2378" y="7285"/>
                      <a:pt x="2268" y="9469"/>
                      <a:pt x="2268" y="9511"/>
                    </a:cubicBezTo>
                    <a:cubicBezTo>
                      <a:pt x="2226" y="9537"/>
                      <a:pt x="1875" y="9752"/>
                      <a:pt x="1220" y="9799"/>
                    </a:cubicBezTo>
                    <a:cubicBezTo>
                      <a:pt x="1192" y="9800"/>
                      <a:pt x="1163" y="9800"/>
                      <a:pt x="1136" y="9800"/>
                    </a:cubicBezTo>
                    <a:cubicBezTo>
                      <a:pt x="548" y="9800"/>
                      <a:pt x="150" y="9599"/>
                      <a:pt x="105" y="9579"/>
                    </a:cubicBezTo>
                    <a:lnTo>
                      <a:pt x="152" y="1373"/>
                    </a:lnTo>
                    <a:lnTo>
                      <a:pt x="2640" y="173"/>
                    </a:lnTo>
                    <a:close/>
                    <a:moveTo>
                      <a:pt x="2750" y="1"/>
                    </a:moveTo>
                    <a:lnTo>
                      <a:pt x="2661" y="43"/>
                    </a:lnTo>
                    <a:lnTo>
                      <a:pt x="42" y="1310"/>
                    </a:lnTo>
                    <a:lnTo>
                      <a:pt x="0" y="9642"/>
                    </a:lnTo>
                    <a:lnTo>
                      <a:pt x="21" y="9668"/>
                    </a:lnTo>
                    <a:cubicBezTo>
                      <a:pt x="21" y="9668"/>
                      <a:pt x="477" y="9905"/>
                      <a:pt x="1122" y="9905"/>
                    </a:cubicBezTo>
                    <a:cubicBezTo>
                      <a:pt x="1155" y="9905"/>
                      <a:pt x="1187" y="9905"/>
                      <a:pt x="1220" y="9904"/>
                    </a:cubicBezTo>
                    <a:cubicBezTo>
                      <a:pt x="1938" y="9862"/>
                      <a:pt x="2357" y="9579"/>
                      <a:pt x="2357" y="9579"/>
                    </a:cubicBezTo>
                    <a:lnTo>
                      <a:pt x="2378" y="9579"/>
                    </a:lnTo>
                    <a:lnTo>
                      <a:pt x="2378" y="9537"/>
                    </a:lnTo>
                    <a:cubicBezTo>
                      <a:pt x="2378" y="9537"/>
                      <a:pt x="2488" y="7311"/>
                      <a:pt x="2593" y="5018"/>
                    </a:cubicBezTo>
                    <a:cubicBezTo>
                      <a:pt x="2640" y="3881"/>
                      <a:pt x="2682" y="2703"/>
                      <a:pt x="2723" y="1786"/>
                    </a:cubicBezTo>
                    <a:cubicBezTo>
                      <a:pt x="2723" y="1331"/>
                      <a:pt x="2750" y="938"/>
                      <a:pt x="2750" y="655"/>
                    </a:cubicBezTo>
                    <a:lnTo>
                      <a:pt x="2750" y="84"/>
                    </a:lnTo>
                    <a:lnTo>
                      <a:pt x="275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77;p46">
                <a:extLst>
                  <a:ext uri="{FF2B5EF4-FFF2-40B4-BE49-F238E27FC236}">
                    <a16:creationId xmlns:a16="http://schemas.microsoft.com/office/drawing/2014/main" id="{799A0E35-A6FF-3E8E-A207-3528BAA662B4}"/>
                  </a:ext>
                </a:extLst>
              </p:cNvPr>
              <p:cNvSpPr/>
              <p:nvPr/>
            </p:nvSpPr>
            <p:spPr>
              <a:xfrm>
                <a:off x="1128674" y="3294913"/>
                <a:ext cx="65127" cy="1156896"/>
              </a:xfrm>
              <a:custGeom>
                <a:avLst/>
                <a:gdLst/>
                <a:ahLst/>
                <a:cxnLst/>
                <a:rect l="l" t="t" r="r" b="b"/>
                <a:pathLst>
                  <a:path w="457" h="8118" extrusionOk="0">
                    <a:moveTo>
                      <a:pt x="457" y="1"/>
                    </a:moveTo>
                    <a:lnTo>
                      <a:pt x="216" y="111"/>
                    </a:lnTo>
                    <a:lnTo>
                      <a:pt x="1" y="8097"/>
                    </a:lnTo>
                    <a:cubicBezTo>
                      <a:pt x="85" y="8097"/>
                      <a:pt x="174" y="8118"/>
                      <a:pt x="237" y="8118"/>
                    </a:cubicBez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78;p46">
                <a:extLst>
                  <a:ext uri="{FF2B5EF4-FFF2-40B4-BE49-F238E27FC236}">
                    <a16:creationId xmlns:a16="http://schemas.microsoft.com/office/drawing/2014/main" id="{E32CA155-2175-BB90-92FD-3CFC72EB13EA}"/>
                  </a:ext>
                </a:extLst>
              </p:cNvPr>
              <p:cNvSpPr/>
              <p:nvPr/>
            </p:nvSpPr>
            <p:spPr>
              <a:xfrm>
                <a:off x="1121976" y="3282230"/>
                <a:ext cx="81516" cy="1178558"/>
              </a:xfrm>
              <a:custGeom>
                <a:avLst/>
                <a:gdLst/>
                <a:ahLst/>
                <a:cxnLst/>
                <a:rect l="l" t="t" r="r" b="b"/>
                <a:pathLst>
                  <a:path w="572" h="8270" extrusionOk="0">
                    <a:moveTo>
                      <a:pt x="462" y="179"/>
                    </a:moveTo>
                    <a:lnTo>
                      <a:pt x="242" y="8139"/>
                    </a:lnTo>
                    <a:cubicBezTo>
                      <a:pt x="200" y="8139"/>
                      <a:pt x="153" y="8139"/>
                      <a:pt x="111" y="8118"/>
                    </a:cubicBezTo>
                    <a:lnTo>
                      <a:pt x="331" y="221"/>
                    </a:lnTo>
                    <a:lnTo>
                      <a:pt x="462" y="179"/>
                    </a:lnTo>
                    <a:close/>
                    <a:moveTo>
                      <a:pt x="572" y="1"/>
                    </a:moveTo>
                    <a:lnTo>
                      <a:pt x="483" y="48"/>
                    </a:lnTo>
                    <a:lnTo>
                      <a:pt x="221" y="152"/>
                    </a:lnTo>
                    <a:lnTo>
                      <a:pt x="1" y="8228"/>
                    </a:lnTo>
                    <a:lnTo>
                      <a:pt x="48" y="8228"/>
                    </a:lnTo>
                    <a:cubicBezTo>
                      <a:pt x="132" y="8249"/>
                      <a:pt x="200" y="8249"/>
                      <a:pt x="284" y="8270"/>
                    </a:cubicBezTo>
                    <a:lnTo>
                      <a:pt x="352" y="8270"/>
                    </a:lnTo>
                    <a:lnTo>
                      <a:pt x="5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79;p46">
                <a:extLst>
                  <a:ext uri="{FF2B5EF4-FFF2-40B4-BE49-F238E27FC236}">
                    <a16:creationId xmlns:a16="http://schemas.microsoft.com/office/drawing/2014/main" id="{650AB9A7-B087-D60B-B5FE-AEB72D617A1C}"/>
                  </a:ext>
                </a:extLst>
              </p:cNvPr>
              <p:cNvSpPr/>
              <p:nvPr/>
            </p:nvSpPr>
            <p:spPr>
              <a:xfrm>
                <a:off x="497341" y="3080003"/>
                <a:ext cx="768129" cy="1587419"/>
              </a:xfrm>
              <a:custGeom>
                <a:avLst/>
                <a:gdLst/>
                <a:ahLst/>
                <a:cxnLst/>
                <a:rect l="l" t="t" r="r" b="b"/>
                <a:pathLst>
                  <a:path w="5390" h="11139" extrusionOk="0">
                    <a:moveTo>
                      <a:pt x="1069" y="0"/>
                    </a:moveTo>
                    <a:lnTo>
                      <a:pt x="0" y="10673"/>
                    </a:lnTo>
                    <a:cubicBezTo>
                      <a:pt x="0" y="10673"/>
                      <a:pt x="215" y="10914"/>
                      <a:pt x="1001" y="11087"/>
                    </a:cubicBezTo>
                    <a:cubicBezTo>
                      <a:pt x="1142" y="11124"/>
                      <a:pt x="1285" y="11139"/>
                      <a:pt x="1425" y="11139"/>
                    </a:cubicBezTo>
                    <a:cubicBezTo>
                      <a:pt x="2044" y="11139"/>
                      <a:pt x="2598" y="10846"/>
                      <a:pt x="2598" y="10846"/>
                    </a:cubicBezTo>
                    <a:lnTo>
                      <a:pt x="4646" y="2205"/>
                    </a:lnTo>
                    <a:lnTo>
                      <a:pt x="5216" y="2053"/>
                    </a:lnTo>
                    <a:lnTo>
                      <a:pt x="5389" y="482"/>
                    </a:lnTo>
                    <a:lnTo>
                      <a:pt x="1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0;p46">
                <a:extLst>
                  <a:ext uri="{FF2B5EF4-FFF2-40B4-BE49-F238E27FC236}">
                    <a16:creationId xmlns:a16="http://schemas.microsoft.com/office/drawing/2014/main" id="{45558EBA-8F37-1978-1C95-89F599A4FD53}"/>
                  </a:ext>
                </a:extLst>
              </p:cNvPr>
              <p:cNvSpPr/>
              <p:nvPr/>
            </p:nvSpPr>
            <p:spPr>
              <a:xfrm>
                <a:off x="487650" y="3071025"/>
                <a:ext cx="786798" cy="1605518"/>
              </a:xfrm>
              <a:custGeom>
                <a:avLst/>
                <a:gdLst/>
                <a:ahLst/>
                <a:cxnLst/>
                <a:rect l="l" t="t" r="r" b="b"/>
                <a:pathLst>
                  <a:path w="5521" h="11266" extrusionOk="0">
                    <a:moveTo>
                      <a:pt x="1179" y="131"/>
                    </a:moveTo>
                    <a:lnTo>
                      <a:pt x="5415" y="587"/>
                    </a:lnTo>
                    <a:lnTo>
                      <a:pt x="5216" y="2074"/>
                    </a:lnTo>
                    <a:lnTo>
                      <a:pt x="4672" y="2226"/>
                    </a:lnTo>
                    <a:lnTo>
                      <a:pt x="2619" y="10867"/>
                    </a:lnTo>
                    <a:cubicBezTo>
                      <a:pt x="2584" y="10884"/>
                      <a:pt x="2064" y="11152"/>
                      <a:pt x="1467" y="11152"/>
                    </a:cubicBezTo>
                    <a:cubicBezTo>
                      <a:pt x="1336" y="11152"/>
                      <a:pt x="1202" y="11139"/>
                      <a:pt x="1069" y="11108"/>
                    </a:cubicBezTo>
                    <a:cubicBezTo>
                      <a:pt x="702" y="11019"/>
                      <a:pt x="440" y="10909"/>
                      <a:pt x="309" y="10825"/>
                    </a:cubicBezTo>
                    <a:cubicBezTo>
                      <a:pt x="152" y="10757"/>
                      <a:pt x="131" y="10715"/>
                      <a:pt x="131" y="10715"/>
                    </a:cubicBezTo>
                    <a:lnTo>
                      <a:pt x="1179" y="131"/>
                    </a:lnTo>
                    <a:close/>
                    <a:moveTo>
                      <a:pt x="1069" y="1"/>
                    </a:moveTo>
                    <a:lnTo>
                      <a:pt x="0" y="10757"/>
                    </a:lnTo>
                    <a:lnTo>
                      <a:pt x="21" y="10778"/>
                    </a:lnTo>
                    <a:cubicBezTo>
                      <a:pt x="21" y="10778"/>
                      <a:pt x="89" y="10846"/>
                      <a:pt x="241" y="10930"/>
                    </a:cubicBezTo>
                    <a:cubicBezTo>
                      <a:pt x="393" y="11019"/>
                      <a:pt x="655" y="11129"/>
                      <a:pt x="1048" y="11218"/>
                    </a:cubicBezTo>
                    <a:cubicBezTo>
                      <a:pt x="1189" y="11252"/>
                      <a:pt x="1331" y="11266"/>
                      <a:pt x="1470" y="11266"/>
                    </a:cubicBezTo>
                    <a:cubicBezTo>
                      <a:pt x="2121" y="11266"/>
                      <a:pt x="2687" y="10956"/>
                      <a:pt x="2687" y="10956"/>
                    </a:cubicBezTo>
                    <a:lnTo>
                      <a:pt x="2708" y="10956"/>
                    </a:lnTo>
                    <a:lnTo>
                      <a:pt x="4761" y="2336"/>
                    </a:lnTo>
                    <a:lnTo>
                      <a:pt x="5326" y="2158"/>
                    </a:lnTo>
                    <a:lnTo>
                      <a:pt x="5520" y="503"/>
                    </a:lnTo>
                    <a:lnTo>
                      <a:pt x="5478" y="503"/>
                    </a:ln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1;p46">
                <a:extLst>
                  <a:ext uri="{FF2B5EF4-FFF2-40B4-BE49-F238E27FC236}">
                    <a16:creationId xmlns:a16="http://schemas.microsoft.com/office/drawing/2014/main" id="{BCC1B15C-2CCB-5509-3568-0A46F37907E0}"/>
                  </a:ext>
                </a:extLst>
              </p:cNvPr>
              <p:cNvSpPr/>
              <p:nvPr/>
            </p:nvSpPr>
            <p:spPr>
              <a:xfrm>
                <a:off x="575011" y="3167364"/>
                <a:ext cx="199371" cy="1486664"/>
              </a:xfrm>
              <a:custGeom>
                <a:avLst/>
                <a:gdLst/>
                <a:ahLst/>
                <a:cxnLst/>
                <a:rect l="l" t="t" r="r" b="b"/>
                <a:pathLst>
                  <a:path w="1399" h="10432" extrusionOk="0">
                    <a:moveTo>
                      <a:pt x="1398" y="0"/>
                    </a:moveTo>
                    <a:lnTo>
                      <a:pt x="1027" y="21"/>
                    </a:lnTo>
                    <a:lnTo>
                      <a:pt x="0" y="10364"/>
                    </a:lnTo>
                    <a:cubicBezTo>
                      <a:pt x="63" y="10385"/>
                      <a:pt x="152" y="10411"/>
                      <a:pt x="220" y="10432"/>
                    </a:cubicBezTo>
                    <a:lnTo>
                      <a:pt x="1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2;p46">
                <a:extLst>
                  <a:ext uri="{FF2B5EF4-FFF2-40B4-BE49-F238E27FC236}">
                    <a16:creationId xmlns:a16="http://schemas.microsoft.com/office/drawing/2014/main" id="{5873A035-3670-69C5-2539-0094D492044B}"/>
                  </a:ext>
                </a:extLst>
              </p:cNvPr>
              <p:cNvSpPr/>
              <p:nvPr/>
            </p:nvSpPr>
            <p:spPr>
              <a:xfrm>
                <a:off x="569025" y="3158385"/>
                <a:ext cx="214335" cy="1504621"/>
              </a:xfrm>
              <a:custGeom>
                <a:avLst/>
                <a:gdLst/>
                <a:ahLst/>
                <a:cxnLst/>
                <a:rect l="l" t="t" r="r" b="b"/>
                <a:pathLst>
                  <a:path w="1504" h="10558" extrusionOk="0">
                    <a:moveTo>
                      <a:pt x="1372" y="131"/>
                    </a:moveTo>
                    <a:lnTo>
                      <a:pt x="215" y="10406"/>
                    </a:lnTo>
                    <a:cubicBezTo>
                      <a:pt x="173" y="10406"/>
                      <a:pt x="152" y="10385"/>
                      <a:pt x="105" y="10385"/>
                    </a:cubicBezTo>
                    <a:lnTo>
                      <a:pt x="1131" y="131"/>
                    </a:lnTo>
                    <a:close/>
                    <a:moveTo>
                      <a:pt x="1440" y="0"/>
                    </a:moveTo>
                    <a:lnTo>
                      <a:pt x="1021" y="21"/>
                    </a:lnTo>
                    <a:lnTo>
                      <a:pt x="0" y="10448"/>
                    </a:lnTo>
                    <a:lnTo>
                      <a:pt x="42" y="10474"/>
                    </a:lnTo>
                    <a:cubicBezTo>
                      <a:pt x="105" y="10495"/>
                      <a:pt x="173" y="10516"/>
                      <a:pt x="262" y="10537"/>
                    </a:cubicBezTo>
                    <a:lnTo>
                      <a:pt x="325" y="10558"/>
                    </a:lnTo>
                    <a:lnTo>
                      <a:pt x="1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983;p46">
                <a:extLst>
                  <a:ext uri="{FF2B5EF4-FFF2-40B4-BE49-F238E27FC236}">
                    <a16:creationId xmlns:a16="http://schemas.microsoft.com/office/drawing/2014/main" id="{690DFD9D-5D2C-21A9-6F5B-EA6E57AB14C4}"/>
                  </a:ext>
                </a:extLst>
              </p:cNvPr>
              <p:cNvSpPr/>
              <p:nvPr/>
            </p:nvSpPr>
            <p:spPr>
              <a:xfrm>
                <a:off x="1013096" y="1858235"/>
                <a:ext cx="410571" cy="1343157"/>
              </a:xfrm>
              <a:custGeom>
                <a:avLst/>
                <a:gdLst/>
                <a:ahLst/>
                <a:cxnLst/>
                <a:rect l="l" t="t" r="r" b="b"/>
                <a:pathLst>
                  <a:path w="2881" h="9425" extrusionOk="0">
                    <a:moveTo>
                      <a:pt x="461" y="1"/>
                    </a:moveTo>
                    <a:lnTo>
                      <a:pt x="0" y="1069"/>
                    </a:lnTo>
                    <a:lnTo>
                      <a:pt x="68" y="9317"/>
                    </a:lnTo>
                    <a:cubicBezTo>
                      <a:pt x="68" y="9317"/>
                      <a:pt x="515" y="9424"/>
                      <a:pt x="1052" y="9424"/>
                    </a:cubicBezTo>
                    <a:cubicBezTo>
                      <a:pt x="1320" y="9424"/>
                      <a:pt x="1611" y="9397"/>
                      <a:pt x="1880" y="9317"/>
                    </a:cubicBezTo>
                    <a:cubicBezTo>
                      <a:pt x="2708" y="9097"/>
                      <a:pt x="2880" y="8861"/>
                      <a:pt x="2880" y="8861"/>
                    </a:cubicBezTo>
                    <a:cubicBezTo>
                      <a:pt x="2880" y="8861"/>
                      <a:pt x="2577" y="4321"/>
                      <a:pt x="2577" y="3143"/>
                    </a:cubicBezTo>
                    <a:cubicBezTo>
                      <a:pt x="2577" y="1964"/>
                      <a:pt x="2336" y="718"/>
                      <a:pt x="1749" y="482"/>
                    </a:cubicBezTo>
                    <a:cubicBezTo>
                      <a:pt x="1178" y="262"/>
                      <a:pt x="461" y="1"/>
                      <a:pt x="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984;p46">
                <a:extLst>
                  <a:ext uri="{FF2B5EF4-FFF2-40B4-BE49-F238E27FC236}">
                    <a16:creationId xmlns:a16="http://schemas.microsoft.com/office/drawing/2014/main" id="{5F8629F3-CD5A-B585-82E3-2B577B29C960}"/>
                  </a:ext>
                </a:extLst>
              </p:cNvPr>
              <p:cNvSpPr/>
              <p:nvPr/>
            </p:nvSpPr>
            <p:spPr>
              <a:xfrm>
                <a:off x="1004118" y="1848544"/>
                <a:ext cx="426247" cy="1362111"/>
              </a:xfrm>
              <a:custGeom>
                <a:avLst/>
                <a:gdLst/>
                <a:ahLst/>
                <a:cxnLst/>
                <a:rect l="l" t="t" r="r" b="b"/>
                <a:pathLst>
                  <a:path w="2991" h="9558" extrusionOk="0">
                    <a:moveTo>
                      <a:pt x="566" y="131"/>
                    </a:moveTo>
                    <a:cubicBezTo>
                      <a:pt x="613" y="158"/>
                      <a:pt x="1241" y="393"/>
                      <a:pt x="1791" y="613"/>
                    </a:cubicBezTo>
                    <a:cubicBezTo>
                      <a:pt x="2053" y="702"/>
                      <a:pt x="2247" y="1074"/>
                      <a:pt x="2399" y="1551"/>
                    </a:cubicBezTo>
                    <a:cubicBezTo>
                      <a:pt x="2530" y="2032"/>
                      <a:pt x="2577" y="2619"/>
                      <a:pt x="2577" y="3211"/>
                    </a:cubicBezTo>
                    <a:cubicBezTo>
                      <a:pt x="2577" y="4389"/>
                      <a:pt x="2881" y="8861"/>
                      <a:pt x="2881" y="8903"/>
                    </a:cubicBezTo>
                    <a:lnTo>
                      <a:pt x="2860" y="8929"/>
                    </a:lnTo>
                    <a:cubicBezTo>
                      <a:pt x="2839" y="8950"/>
                      <a:pt x="2792" y="8971"/>
                      <a:pt x="2729" y="9013"/>
                    </a:cubicBezTo>
                    <a:cubicBezTo>
                      <a:pt x="2577" y="9102"/>
                      <a:pt x="2336" y="9233"/>
                      <a:pt x="1943" y="9343"/>
                    </a:cubicBezTo>
                    <a:cubicBezTo>
                      <a:pt x="1676" y="9418"/>
                      <a:pt x="1389" y="9443"/>
                      <a:pt x="1128" y="9443"/>
                    </a:cubicBezTo>
                    <a:cubicBezTo>
                      <a:pt x="641" y="9443"/>
                      <a:pt x="238" y="9357"/>
                      <a:pt x="194" y="9343"/>
                    </a:cubicBezTo>
                    <a:lnTo>
                      <a:pt x="131" y="1137"/>
                    </a:lnTo>
                    <a:lnTo>
                      <a:pt x="566" y="131"/>
                    </a:lnTo>
                    <a:close/>
                    <a:moveTo>
                      <a:pt x="503" y="0"/>
                    </a:moveTo>
                    <a:lnTo>
                      <a:pt x="0" y="1116"/>
                    </a:lnTo>
                    <a:lnTo>
                      <a:pt x="63" y="9427"/>
                    </a:lnTo>
                    <a:lnTo>
                      <a:pt x="110" y="9453"/>
                    </a:lnTo>
                    <a:cubicBezTo>
                      <a:pt x="110" y="9453"/>
                      <a:pt x="567" y="9558"/>
                      <a:pt x="1116" y="9558"/>
                    </a:cubicBezTo>
                    <a:cubicBezTo>
                      <a:pt x="1390" y="9558"/>
                      <a:pt x="1688" y="9532"/>
                      <a:pt x="1964" y="9453"/>
                    </a:cubicBezTo>
                    <a:cubicBezTo>
                      <a:pt x="2378" y="9322"/>
                      <a:pt x="2640" y="9212"/>
                      <a:pt x="2771" y="9123"/>
                    </a:cubicBezTo>
                    <a:cubicBezTo>
                      <a:pt x="2860" y="9081"/>
                      <a:pt x="2902" y="9034"/>
                      <a:pt x="2943" y="8992"/>
                    </a:cubicBezTo>
                    <a:cubicBezTo>
                      <a:pt x="2970" y="8971"/>
                      <a:pt x="2991" y="8950"/>
                      <a:pt x="2991" y="8950"/>
                    </a:cubicBezTo>
                    <a:lnTo>
                      <a:pt x="2991" y="8929"/>
                    </a:lnTo>
                    <a:lnTo>
                      <a:pt x="2991" y="8903"/>
                    </a:lnTo>
                    <a:cubicBezTo>
                      <a:pt x="2991" y="8903"/>
                      <a:pt x="2682" y="4368"/>
                      <a:pt x="2708" y="3211"/>
                    </a:cubicBezTo>
                    <a:cubicBezTo>
                      <a:pt x="2708" y="2619"/>
                      <a:pt x="2640" y="2011"/>
                      <a:pt x="2509" y="1509"/>
                    </a:cubicBezTo>
                    <a:cubicBezTo>
                      <a:pt x="2357" y="1027"/>
                      <a:pt x="2158" y="634"/>
                      <a:pt x="1833" y="503"/>
                    </a:cubicBezTo>
                    <a:cubicBezTo>
                      <a:pt x="1241" y="262"/>
                      <a:pt x="545" y="27"/>
                      <a:pt x="545" y="27"/>
                    </a:cubicBezTo>
                    <a:lnTo>
                      <a:pt x="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985;p46">
                <a:extLst>
                  <a:ext uri="{FF2B5EF4-FFF2-40B4-BE49-F238E27FC236}">
                    <a16:creationId xmlns:a16="http://schemas.microsoft.com/office/drawing/2014/main" id="{987BEEF4-F34B-B0B7-7BC3-DE117185098A}"/>
                  </a:ext>
                </a:extLst>
              </p:cNvPr>
              <p:cNvSpPr/>
              <p:nvPr/>
            </p:nvSpPr>
            <p:spPr>
              <a:xfrm>
                <a:off x="1134660" y="1923221"/>
                <a:ext cx="192674" cy="1262781"/>
              </a:xfrm>
              <a:custGeom>
                <a:avLst/>
                <a:gdLst/>
                <a:ahLst/>
                <a:cxnLst/>
                <a:rect l="l" t="t" r="r" b="b"/>
                <a:pathLst>
                  <a:path w="1352" h="8861" extrusionOk="0">
                    <a:moveTo>
                      <a:pt x="1" y="0"/>
                    </a:moveTo>
                    <a:cubicBezTo>
                      <a:pt x="1" y="0"/>
                      <a:pt x="614" y="896"/>
                      <a:pt x="849" y="2514"/>
                    </a:cubicBezTo>
                    <a:cubicBezTo>
                      <a:pt x="1090" y="4127"/>
                      <a:pt x="1027" y="8751"/>
                      <a:pt x="1027" y="8861"/>
                    </a:cubicBezTo>
                    <a:cubicBezTo>
                      <a:pt x="1111" y="8840"/>
                      <a:pt x="1179" y="8819"/>
                      <a:pt x="1242" y="8798"/>
                    </a:cubicBezTo>
                    <a:cubicBezTo>
                      <a:pt x="1268" y="8144"/>
                      <a:pt x="1352" y="4692"/>
                      <a:pt x="1090" y="2598"/>
                    </a:cubicBezTo>
                    <a:cubicBezTo>
                      <a:pt x="786" y="262"/>
                      <a:pt x="153" y="26"/>
                      <a:pt x="153" y="26"/>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986;p46">
                <a:extLst>
                  <a:ext uri="{FF2B5EF4-FFF2-40B4-BE49-F238E27FC236}">
                    <a16:creationId xmlns:a16="http://schemas.microsoft.com/office/drawing/2014/main" id="{B19D6FC8-1400-2102-3AB7-9D9F65A75B47}"/>
                  </a:ext>
                </a:extLst>
              </p:cNvPr>
              <p:cNvSpPr/>
              <p:nvPr/>
            </p:nvSpPr>
            <p:spPr>
              <a:xfrm>
                <a:off x="1115990" y="1911250"/>
                <a:ext cx="221033" cy="1287578"/>
              </a:xfrm>
              <a:custGeom>
                <a:avLst/>
                <a:gdLst/>
                <a:ahLst/>
                <a:cxnLst/>
                <a:rect l="l" t="t" r="r" b="b"/>
                <a:pathLst>
                  <a:path w="1551" h="9035" extrusionOk="0">
                    <a:moveTo>
                      <a:pt x="263" y="173"/>
                    </a:moveTo>
                    <a:cubicBezTo>
                      <a:pt x="263" y="173"/>
                      <a:pt x="284" y="173"/>
                      <a:pt x="352" y="241"/>
                    </a:cubicBezTo>
                    <a:cubicBezTo>
                      <a:pt x="394" y="283"/>
                      <a:pt x="483" y="393"/>
                      <a:pt x="587" y="545"/>
                    </a:cubicBezTo>
                    <a:cubicBezTo>
                      <a:pt x="786" y="896"/>
                      <a:pt x="1006" y="1524"/>
                      <a:pt x="1158" y="2682"/>
                    </a:cubicBezTo>
                    <a:cubicBezTo>
                      <a:pt x="1420" y="4755"/>
                      <a:pt x="1352" y="8139"/>
                      <a:pt x="1331" y="8835"/>
                    </a:cubicBezTo>
                    <a:cubicBezTo>
                      <a:pt x="1289" y="8856"/>
                      <a:pt x="1242" y="8856"/>
                      <a:pt x="1221" y="8882"/>
                    </a:cubicBezTo>
                    <a:cubicBezTo>
                      <a:pt x="1221" y="8751"/>
                      <a:pt x="1242" y="7657"/>
                      <a:pt x="1221" y="6327"/>
                    </a:cubicBezTo>
                    <a:cubicBezTo>
                      <a:pt x="1200" y="4954"/>
                      <a:pt x="1158" y="3404"/>
                      <a:pt x="1048" y="2598"/>
                    </a:cubicBezTo>
                    <a:cubicBezTo>
                      <a:pt x="807" y="1090"/>
                      <a:pt x="326" y="304"/>
                      <a:pt x="242" y="173"/>
                    </a:cubicBezTo>
                    <a:close/>
                    <a:moveTo>
                      <a:pt x="1" y="0"/>
                    </a:moveTo>
                    <a:lnTo>
                      <a:pt x="90" y="131"/>
                    </a:lnTo>
                    <a:cubicBezTo>
                      <a:pt x="90" y="131"/>
                      <a:pt x="676" y="1001"/>
                      <a:pt x="938" y="2619"/>
                    </a:cubicBezTo>
                    <a:cubicBezTo>
                      <a:pt x="1048" y="3404"/>
                      <a:pt x="1090" y="4954"/>
                      <a:pt x="1111" y="6327"/>
                    </a:cubicBezTo>
                    <a:lnTo>
                      <a:pt x="1111" y="8945"/>
                    </a:lnTo>
                    <a:lnTo>
                      <a:pt x="1111" y="9034"/>
                    </a:lnTo>
                    <a:lnTo>
                      <a:pt x="1179" y="9013"/>
                    </a:lnTo>
                    <a:cubicBezTo>
                      <a:pt x="1268" y="8987"/>
                      <a:pt x="1331" y="8966"/>
                      <a:pt x="1399" y="8945"/>
                    </a:cubicBezTo>
                    <a:lnTo>
                      <a:pt x="1441" y="8924"/>
                    </a:lnTo>
                    <a:lnTo>
                      <a:pt x="1441" y="8882"/>
                    </a:lnTo>
                    <a:cubicBezTo>
                      <a:pt x="1462" y="8228"/>
                      <a:pt x="1551" y="4776"/>
                      <a:pt x="1268" y="2661"/>
                    </a:cubicBezTo>
                    <a:cubicBezTo>
                      <a:pt x="1111" y="1503"/>
                      <a:pt x="896" y="849"/>
                      <a:pt x="676" y="503"/>
                    </a:cubicBezTo>
                    <a:cubicBezTo>
                      <a:pt x="587" y="325"/>
                      <a:pt x="483" y="215"/>
                      <a:pt x="415" y="152"/>
                    </a:cubicBezTo>
                    <a:cubicBezTo>
                      <a:pt x="352" y="84"/>
                      <a:pt x="284" y="63"/>
                      <a:pt x="284" y="63"/>
                    </a:cubicBez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987;p46">
                <a:extLst>
                  <a:ext uri="{FF2B5EF4-FFF2-40B4-BE49-F238E27FC236}">
                    <a16:creationId xmlns:a16="http://schemas.microsoft.com/office/drawing/2014/main" id="{268629CF-6DE3-FB46-F5C2-237CCCEC162A}"/>
                  </a:ext>
                </a:extLst>
              </p:cNvPr>
              <p:cNvSpPr/>
              <p:nvPr/>
            </p:nvSpPr>
            <p:spPr>
              <a:xfrm>
                <a:off x="1262351" y="1926926"/>
                <a:ext cx="245687" cy="1258363"/>
              </a:xfrm>
              <a:custGeom>
                <a:avLst/>
                <a:gdLst/>
                <a:ahLst/>
                <a:cxnLst/>
                <a:rect l="l" t="t" r="r" b="b"/>
                <a:pathLst>
                  <a:path w="1724" h="8830" extrusionOk="0">
                    <a:moveTo>
                      <a:pt x="0" y="0"/>
                    </a:moveTo>
                    <a:cubicBezTo>
                      <a:pt x="0" y="1"/>
                      <a:pt x="503" y="1854"/>
                      <a:pt x="655" y="2530"/>
                    </a:cubicBezTo>
                    <a:cubicBezTo>
                      <a:pt x="786" y="3184"/>
                      <a:pt x="718" y="4143"/>
                      <a:pt x="718" y="4143"/>
                    </a:cubicBezTo>
                    <a:cubicBezTo>
                      <a:pt x="718" y="4143"/>
                      <a:pt x="697" y="8594"/>
                      <a:pt x="765" y="8746"/>
                    </a:cubicBezTo>
                    <a:cubicBezTo>
                      <a:pt x="779" y="8804"/>
                      <a:pt x="857" y="8829"/>
                      <a:pt x="962" y="8829"/>
                    </a:cubicBezTo>
                    <a:cubicBezTo>
                      <a:pt x="1178" y="8829"/>
                      <a:pt x="1504" y="8721"/>
                      <a:pt x="1592" y="8573"/>
                    </a:cubicBezTo>
                    <a:cubicBezTo>
                      <a:pt x="1723" y="8379"/>
                      <a:pt x="1503" y="5017"/>
                      <a:pt x="1200" y="2902"/>
                    </a:cubicBezTo>
                    <a:cubicBezTo>
                      <a:pt x="870" y="76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988;p46">
                <a:extLst>
                  <a:ext uri="{FF2B5EF4-FFF2-40B4-BE49-F238E27FC236}">
                    <a16:creationId xmlns:a16="http://schemas.microsoft.com/office/drawing/2014/main" id="{FE67434F-9753-73E5-86E4-6F73A2C25F70}"/>
                  </a:ext>
                </a:extLst>
              </p:cNvPr>
              <p:cNvSpPr/>
              <p:nvPr/>
            </p:nvSpPr>
            <p:spPr>
              <a:xfrm>
                <a:off x="1246675" y="1904552"/>
                <a:ext cx="255378" cy="1289003"/>
              </a:xfrm>
              <a:custGeom>
                <a:avLst/>
                <a:gdLst/>
                <a:ahLst/>
                <a:cxnLst/>
                <a:rect l="l" t="t" r="r" b="b"/>
                <a:pathLst>
                  <a:path w="1792" h="9045" extrusionOk="0">
                    <a:moveTo>
                      <a:pt x="241" y="440"/>
                    </a:moveTo>
                    <a:cubicBezTo>
                      <a:pt x="325" y="524"/>
                      <a:pt x="372" y="550"/>
                      <a:pt x="545" y="833"/>
                    </a:cubicBezTo>
                    <a:cubicBezTo>
                      <a:pt x="786" y="1288"/>
                      <a:pt x="1090" y="2011"/>
                      <a:pt x="1241" y="3059"/>
                    </a:cubicBezTo>
                    <a:cubicBezTo>
                      <a:pt x="1399" y="4127"/>
                      <a:pt x="1530" y="5499"/>
                      <a:pt x="1613" y="6614"/>
                    </a:cubicBezTo>
                    <a:cubicBezTo>
                      <a:pt x="1660" y="7180"/>
                      <a:pt x="1681" y="7683"/>
                      <a:pt x="1681" y="8055"/>
                    </a:cubicBezTo>
                    <a:lnTo>
                      <a:pt x="1681" y="8510"/>
                    </a:lnTo>
                    <a:cubicBezTo>
                      <a:pt x="1681" y="8578"/>
                      <a:pt x="1660" y="8620"/>
                      <a:pt x="1660" y="8641"/>
                    </a:cubicBezTo>
                    <a:lnTo>
                      <a:pt x="1660" y="8709"/>
                    </a:lnTo>
                    <a:cubicBezTo>
                      <a:pt x="1634" y="8751"/>
                      <a:pt x="1571" y="8798"/>
                      <a:pt x="1482" y="8819"/>
                    </a:cubicBezTo>
                    <a:cubicBezTo>
                      <a:pt x="1420" y="8861"/>
                      <a:pt x="1331" y="8882"/>
                      <a:pt x="1241" y="8903"/>
                    </a:cubicBezTo>
                    <a:cubicBezTo>
                      <a:pt x="1158" y="8929"/>
                      <a:pt x="1069" y="8929"/>
                      <a:pt x="1006" y="8929"/>
                    </a:cubicBezTo>
                    <a:cubicBezTo>
                      <a:pt x="980" y="8929"/>
                      <a:pt x="938" y="8929"/>
                      <a:pt x="938" y="8903"/>
                    </a:cubicBezTo>
                    <a:lnTo>
                      <a:pt x="917" y="8903"/>
                    </a:lnTo>
                    <a:lnTo>
                      <a:pt x="917" y="8840"/>
                    </a:lnTo>
                    <a:cubicBezTo>
                      <a:pt x="917" y="8798"/>
                      <a:pt x="917" y="8730"/>
                      <a:pt x="896" y="8667"/>
                    </a:cubicBezTo>
                    <a:lnTo>
                      <a:pt x="896" y="8117"/>
                    </a:lnTo>
                    <a:cubicBezTo>
                      <a:pt x="896" y="7683"/>
                      <a:pt x="896" y="7117"/>
                      <a:pt x="875" y="6546"/>
                    </a:cubicBezTo>
                    <a:lnTo>
                      <a:pt x="875" y="4300"/>
                    </a:lnTo>
                    <a:cubicBezTo>
                      <a:pt x="875" y="4300"/>
                      <a:pt x="938" y="3341"/>
                      <a:pt x="807" y="2666"/>
                    </a:cubicBezTo>
                    <a:cubicBezTo>
                      <a:pt x="676" y="2053"/>
                      <a:pt x="325" y="765"/>
                      <a:pt x="241" y="440"/>
                    </a:cubicBezTo>
                    <a:close/>
                    <a:moveTo>
                      <a:pt x="0" y="0"/>
                    </a:moveTo>
                    <a:lnTo>
                      <a:pt x="63" y="178"/>
                    </a:lnTo>
                    <a:cubicBezTo>
                      <a:pt x="63" y="178"/>
                      <a:pt x="566" y="2032"/>
                      <a:pt x="697" y="2687"/>
                    </a:cubicBezTo>
                    <a:cubicBezTo>
                      <a:pt x="828" y="3341"/>
                      <a:pt x="765" y="4300"/>
                      <a:pt x="765" y="4300"/>
                    </a:cubicBezTo>
                    <a:lnTo>
                      <a:pt x="765" y="6546"/>
                    </a:lnTo>
                    <a:cubicBezTo>
                      <a:pt x="765" y="7117"/>
                      <a:pt x="786" y="7683"/>
                      <a:pt x="786" y="8117"/>
                    </a:cubicBezTo>
                    <a:lnTo>
                      <a:pt x="786" y="8667"/>
                    </a:lnTo>
                    <a:cubicBezTo>
                      <a:pt x="786" y="8730"/>
                      <a:pt x="786" y="8798"/>
                      <a:pt x="807" y="8840"/>
                    </a:cubicBezTo>
                    <a:lnTo>
                      <a:pt x="807" y="8929"/>
                    </a:lnTo>
                    <a:cubicBezTo>
                      <a:pt x="828" y="8971"/>
                      <a:pt x="849" y="8992"/>
                      <a:pt x="875" y="9013"/>
                    </a:cubicBezTo>
                    <a:cubicBezTo>
                      <a:pt x="917" y="9034"/>
                      <a:pt x="959" y="9034"/>
                      <a:pt x="980" y="9034"/>
                    </a:cubicBezTo>
                    <a:cubicBezTo>
                      <a:pt x="1006" y="9042"/>
                      <a:pt x="1033" y="9045"/>
                      <a:pt x="1060" y="9045"/>
                    </a:cubicBezTo>
                    <a:cubicBezTo>
                      <a:pt x="1124" y="9045"/>
                      <a:pt x="1191" y="9028"/>
                      <a:pt x="1268" y="9013"/>
                    </a:cubicBezTo>
                    <a:cubicBezTo>
                      <a:pt x="1351" y="8992"/>
                      <a:pt x="1461" y="8971"/>
                      <a:pt x="1550" y="8929"/>
                    </a:cubicBezTo>
                    <a:cubicBezTo>
                      <a:pt x="1634" y="8882"/>
                      <a:pt x="1702" y="8840"/>
                      <a:pt x="1744" y="8772"/>
                    </a:cubicBezTo>
                    <a:cubicBezTo>
                      <a:pt x="1765" y="8730"/>
                      <a:pt x="1765" y="8709"/>
                      <a:pt x="1765" y="8667"/>
                    </a:cubicBezTo>
                    <a:cubicBezTo>
                      <a:pt x="1791" y="8620"/>
                      <a:pt x="1791" y="8578"/>
                      <a:pt x="1791" y="8510"/>
                    </a:cubicBezTo>
                    <a:lnTo>
                      <a:pt x="1791" y="8055"/>
                    </a:lnTo>
                    <a:cubicBezTo>
                      <a:pt x="1791" y="7683"/>
                      <a:pt x="1765" y="7180"/>
                      <a:pt x="1723" y="6614"/>
                    </a:cubicBezTo>
                    <a:cubicBezTo>
                      <a:pt x="1660" y="5478"/>
                      <a:pt x="1530" y="4106"/>
                      <a:pt x="1351" y="3059"/>
                    </a:cubicBezTo>
                    <a:cubicBezTo>
                      <a:pt x="1200" y="1990"/>
                      <a:pt x="896" y="1247"/>
                      <a:pt x="634" y="786"/>
                    </a:cubicBezTo>
                    <a:cubicBezTo>
                      <a:pt x="372" y="330"/>
                      <a:pt x="152" y="110"/>
                      <a:pt x="152" y="110"/>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989;p46">
                <a:extLst>
                  <a:ext uri="{FF2B5EF4-FFF2-40B4-BE49-F238E27FC236}">
                    <a16:creationId xmlns:a16="http://schemas.microsoft.com/office/drawing/2014/main" id="{72BA02B3-AB08-DF48-28BC-5D9E6F359715}"/>
                  </a:ext>
                </a:extLst>
              </p:cNvPr>
              <p:cNvSpPr/>
              <p:nvPr/>
            </p:nvSpPr>
            <p:spPr>
              <a:xfrm>
                <a:off x="587694" y="1842131"/>
                <a:ext cx="659109" cy="1423675"/>
              </a:xfrm>
              <a:custGeom>
                <a:avLst/>
                <a:gdLst/>
                <a:ahLst/>
                <a:cxnLst/>
                <a:rect l="l" t="t" r="r" b="b"/>
                <a:pathLst>
                  <a:path w="4625" h="9990" extrusionOk="0">
                    <a:moveTo>
                      <a:pt x="1658" y="1"/>
                    </a:moveTo>
                    <a:cubicBezTo>
                      <a:pt x="1315" y="1"/>
                      <a:pt x="979" y="396"/>
                      <a:pt x="979" y="396"/>
                    </a:cubicBezTo>
                    <a:cubicBezTo>
                      <a:pt x="979" y="396"/>
                      <a:pt x="477" y="789"/>
                      <a:pt x="393" y="1596"/>
                    </a:cubicBezTo>
                    <a:cubicBezTo>
                      <a:pt x="304" y="2402"/>
                      <a:pt x="545" y="3580"/>
                      <a:pt x="435" y="5413"/>
                    </a:cubicBezTo>
                    <a:cubicBezTo>
                      <a:pt x="304" y="7225"/>
                      <a:pt x="0" y="8163"/>
                      <a:pt x="84" y="8817"/>
                    </a:cubicBezTo>
                    <a:cubicBezTo>
                      <a:pt x="173" y="9472"/>
                      <a:pt x="587" y="9472"/>
                      <a:pt x="1744" y="9823"/>
                    </a:cubicBezTo>
                    <a:cubicBezTo>
                      <a:pt x="2142" y="9943"/>
                      <a:pt x="2547" y="9989"/>
                      <a:pt x="2915" y="9989"/>
                    </a:cubicBezTo>
                    <a:cubicBezTo>
                      <a:pt x="3617" y="9989"/>
                      <a:pt x="4181" y="9822"/>
                      <a:pt x="4294" y="9692"/>
                    </a:cubicBezTo>
                    <a:cubicBezTo>
                      <a:pt x="4493" y="9472"/>
                      <a:pt x="4425" y="8603"/>
                      <a:pt x="4535" y="7466"/>
                    </a:cubicBezTo>
                    <a:cubicBezTo>
                      <a:pt x="4624" y="6330"/>
                      <a:pt x="4535" y="4979"/>
                      <a:pt x="4535" y="4979"/>
                    </a:cubicBezTo>
                    <a:cubicBezTo>
                      <a:pt x="4535" y="4979"/>
                      <a:pt x="4404" y="2821"/>
                      <a:pt x="4059" y="2339"/>
                    </a:cubicBezTo>
                    <a:cubicBezTo>
                      <a:pt x="3687" y="1857"/>
                      <a:pt x="2399" y="595"/>
                      <a:pt x="1985" y="155"/>
                    </a:cubicBezTo>
                    <a:cubicBezTo>
                      <a:pt x="1883" y="43"/>
                      <a:pt x="1770" y="1"/>
                      <a:pt x="1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990;p46">
                <a:extLst>
                  <a:ext uri="{FF2B5EF4-FFF2-40B4-BE49-F238E27FC236}">
                    <a16:creationId xmlns:a16="http://schemas.microsoft.com/office/drawing/2014/main" id="{9E9F6149-BF15-D887-7D88-5179220A8C23}"/>
                  </a:ext>
                </a:extLst>
              </p:cNvPr>
              <p:cNvSpPr/>
              <p:nvPr/>
            </p:nvSpPr>
            <p:spPr>
              <a:xfrm>
                <a:off x="578003" y="1833580"/>
                <a:ext cx="677778" cy="1441489"/>
              </a:xfrm>
              <a:custGeom>
                <a:avLst/>
                <a:gdLst/>
                <a:ahLst/>
                <a:cxnLst/>
                <a:rect l="l" t="t" r="r" b="b"/>
                <a:pathLst>
                  <a:path w="4756" h="10115" extrusionOk="0">
                    <a:moveTo>
                      <a:pt x="1723" y="105"/>
                    </a:moveTo>
                    <a:cubicBezTo>
                      <a:pt x="1833" y="105"/>
                      <a:pt x="1922" y="153"/>
                      <a:pt x="2006" y="236"/>
                    </a:cubicBezTo>
                    <a:cubicBezTo>
                      <a:pt x="2226" y="477"/>
                      <a:pt x="2639" y="891"/>
                      <a:pt x="3053" y="1331"/>
                    </a:cubicBezTo>
                    <a:cubicBezTo>
                      <a:pt x="3472" y="1766"/>
                      <a:pt x="3886" y="2200"/>
                      <a:pt x="4059" y="2420"/>
                    </a:cubicBezTo>
                    <a:cubicBezTo>
                      <a:pt x="4148" y="2530"/>
                      <a:pt x="4231" y="2750"/>
                      <a:pt x="4300" y="3033"/>
                    </a:cubicBezTo>
                    <a:cubicBezTo>
                      <a:pt x="4341" y="3295"/>
                      <a:pt x="4410" y="3598"/>
                      <a:pt x="4430" y="3902"/>
                    </a:cubicBezTo>
                    <a:cubicBezTo>
                      <a:pt x="4520" y="4515"/>
                      <a:pt x="4540" y="5039"/>
                      <a:pt x="4540" y="5039"/>
                    </a:cubicBezTo>
                    <a:cubicBezTo>
                      <a:pt x="4540" y="5039"/>
                      <a:pt x="4624" y="6390"/>
                      <a:pt x="4540" y="7526"/>
                    </a:cubicBezTo>
                    <a:cubicBezTo>
                      <a:pt x="4493" y="8092"/>
                      <a:pt x="4472" y="8594"/>
                      <a:pt x="4451" y="8987"/>
                    </a:cubicBezTo>
                    <a:cubicBezTo>
                      <a:pt x="4451" y="9165"/>
                      <a:pt x="4430" y="9338"/>
                      <a:pt x="4410" y="9469"/>
                    </a:cubicBezTo>
                    <a:cubicBezTo>
                      <a:pt x="4389" y="9579"/>
                      <a:pt x="4362" y="9663"/>
                      <a:pt x="4321" y="9710"/>
                    </a:cubicBezTo>
                    <a:cubicBezTo>
                      <a:pt x="4300" y="9752"/>
                      <a:pt x="4190" y="9794"/>
                      <a:pt x="4038" y="9862"/>
                    </a:cubicBezTo>
                    <a:cubicBezTo>
                      <a:pt x="3886" y="9904"/>
                      <a:pt x="3687" y="9951"/>
                      <a:pt x="3446" y="9972"/>
                    </a:cubicBezTo>
                    <a:cubicBezTo>
                      <a:pt x="3315" y="9984"/>
                      <a:pt x="3172" y="9991"/>
                      <a:pt x="3022" y="9991"/>
                    </a:cubicBezTo>
                    <a:cubicBezTo>
                      <a:pt x="2651" y="9991"/>
                      <a:pt x="2236" y="9949"/>
                      <a:pt x="1833" y="9841"/>
                    </a:cubicBezTo>
                    <a:cubicBezTo>
                      <a:pt x="1246" y="9642"/>
                      <a:pt x="854" y="9558"/>
                      <a:pt x="613" y="9448"/>
                    </a:cubicBezTo>
                    <a:cubicBezTo>
                      <a:pt x="351" y="9317"/>
                      <a:pt x="262" y="9186"/>
                      <a:pt x="220" y="8877"/>
                    </a:cubicBezTo>
                    <a:cubicBezTo>
                      <a:pt x="131" y="8249"/>
                      <a:pt x="435" y="7306"/>
                      <a:pt x="545" y="5473"/>
                    </a:cubicBezTo>
                    <a:cubicBezTo>
                      <a:pt x="676" y="3640"/>
                      <a:pt x="435" y="2462"/>
                      <a:pt x="524" y="1656"/>
                    </a:cubicBezTo>
                    <a:cubicBezTo>
                      <a:pt x="613" y="870"/>
                      <a:pt x="1089" y="498"/>
                      <a:pt x="1089" y="498"/>
                    </a:cubicBezTo>
                    <a:cubicBezTo>
                      <a:pt x="1089" y="498"/>
                      <a:pt x="1246" y="325"/>
                      <a:pt x="1419" y="215"/>
                    </a:cubicBezTo>
                    <a:cubicBezTo>
                      <a:pt x="1529" y="153"/>
                      <a:pt x="1613" y="132"/>
                      <a:pt x="1723" y="105"/>
                    </a:cubicBezTo>
                    <a:close/>
                    <a:moveTo>
                      <a:pt x="1723" y="1"/>
                    </a:moveTo>
                    <a:cubicBezTo>
                      <a:pt x="1592" y="1"/>
                      <a:pt x="1482" y="64"/>
                      <a:pt x="1377" y="132"/>
                    </a:cubicBezTo>
                    <a:cubicBezTo>
                      <a:pt x="1157" y="236"/>
                      <a:pt x="1027" y="414"/>
                      <a:pt x="1006" y="435"/>
                    </a:cubicBezTo>
                    <a:cubicBezTo>
                      <a:pt x="1006" y="435"/>
                      <a:pt x="503" y="828"/>
                      <a:pt x="414" y="1656"/>
                    </a:cubicBezTo>
                    <a:cubicBezTo>
                      <a:pt x="304" y="2488"/>
                      <a:pt x="566" y="3640"/>
                      <a:pt x="435" y="5452"/>
                    </a:cubicBezTo>
                    <a:cubicBezTo>
                      <a:pt x="330" y="7285"/>
                      <a:pt x="0" y="8202"/>
                      <a:pt x="89" y="8877"/>
                    </a:cubicBezTo>
                    <a:cubicBezTo>
                      <a:pt x="131" y="9228"/>
                      <a:pt x="283" y="9427"/>
                      <a:pt x="566" y="9558"/>
                    </a:cubicBezTo>
                    <a:cubicBezTo>
                      <a:pt x="828" y="9689"/>
                      <a:pt x="1220" y="9752"/>
                      <a:pt x="1812" y="9951"/>
                    </a:cubicBezTo>
                    <a:cubicBezTo>
                      <a:pt x="2205" y="10067"/>
                      <a:pt x="2600" y="10114"/>
                      <a:pt x="2962" y="10114"/>
                    </a:cubicBezTo>
                    <a:cubicBezTo>
                      <a:pt x="3142" y="10114"/>
                      <a:pt x="3313" y="10103"/>
                      <a:pt x="3472" y="10082"/>
                    </a:cubicBezTo>
                    <a:cubicBezTo>
                      <a:pt x="3708" y="10056"/>
                      <a:pt x="3907" y="10014"/>
                      <a:pt x="4059" y="9972"/>
                    </a:cubicBezTo>
                    <a:cubicBezTo>
                      <a:pt x="4231" y="9904"/>
                      <a:pt x="4341" y="9862"/>
                      <a:pt x="4410" y="9794"/>
                    </a:cubicBezTo>
                    <a:cubicBezTo>
                      <a:pt x="4472" y="9710"/>
                      <a:pt x="4493" y="9621"/>
                      <a:pt x="4520" y="9490"/>
                    </a:cubicBezTo>
                    <a:cubicBezTo>
                      <a:pt x="4540" y="9338"/>
                      <a:pt x="4561" y="9186"/>
                      <a:pt x="4561" y="8987"/>
                    </a:cubicBezTo>
                    <a:cubicBezTo>
                      <a:pt x="4582" y="8594"/>
                      <a:pt x="4603" y="8092"/>
                      <a:pt x="4650" y="7526"/>
                    </a:cubicBezTo>
                    <a:cubicBezTo>
                      <a:pt x="4755" y="6390"/>
                      <a:pt x="4671" y="5039"/>
                      <a:pt x="4671" y="5039"/>
                    </a:cubicBezTo>
                    <a:cubicBezTo>
                      <a:pt x="4671" y="5039"/>
                      <a:pt x="4624" y="4494"/>
                      <a:pt x="4561" y="3881"/>
                    </a:cubicBezTo>
                    <a:cubicBezTo>
                      <a:pt x="4520" y="3598"/>
                      <a:pt x="4472" y="3274"/>
                      <a:pt x="4410" y="2986"/>
                    </a:cubicBezTo>
                    <a:cubicBezTo>
                      <a:pt x="4341" y="2724"/>
                      <a:pt x="4258" y="2488"/>
                      <a:pt x="4169" y="2357"/>
                    </a:cubicBezTo>
                    <a:cubicBezTo>
                      <a:pt x="3970" y="2116"/>
                      <a:pt x="3556" y="1677"/>
                      <a:pt x="3142" y="1242"/>
                    </a:cubicBezTo>
                    <a:cubicBezTo>
                      <a:pt x="2728" y="828"/>
                      <a:pt x="2294" y="393"/>
                      <a:pt x="2095" y="174"/>
                    </a:cubicBezTo>
                    <a:cubicBezTo>
                      <a:pt x="1985" y="43"/>
                      <a:pt x="1854" y="1"/>
                      <a:pt x="172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991;p46">
                <a:extLst>
                  <a:ext uri="{FF2B5EF4-FFF2-40B4-BE49-F238E27FC236}">
                    <a16:creationId xmlns:a16="http://schemas.microsoft.com/office/drawing/2014/main" id="{CFA876BA-AACA-B9BE-A357-8DD7CB53B97F}"/>
                  </a:ext>
                </a:extLst>
              </p:cNvPr>
              <p:cNvSpPr/>
              <p:nvPr/>
            </p:nvSpPr>
            <p:spPr>
              <a:xfrm>
                <a:off x="1121976" y="1829875"/>
                <a:ext cx="261363" cy="687468"/>
              </a:xfrm>
              <a:custGeom>
                <a:avLst/>
                <a:gdLst/>
                <a:ahLst/>
                <a:cxnLst/>
                <a:rect l="l" t="t" r="r" b="b"/>
                <a:pathLst>
                  <a:path w="1834" h="4824" extrusionOk="0">
                    <a:moveTo>
                      <a:pt x="48" y="1"/>
                    </a:moveTo>
                    <a:lnTo>
                      <a:pt x="1" y="393"/>
                    </a:lnTo>
                    <a:cubicBezTo>
                      <a:pt x="1" y="393"/>
                      <a:pt x="786" y="1179"/>
                      <a:pt x="1247" y="2425"/>
                    </a:cubicBezTo>
                    <a:cubicBezTo>
                      <a:pt x="1703" y="3693"/>
                      <a:pt x="1703" y="4824"/>
                      <a:pt x="1703" y="4824"/>
                    </a:cubicBezTo>
                    <a:lnTo>
                      <a:pt x="1834" y="2535"/>
                    </a:lnTo>
                    <a:lnTo>
                      <a:pt x="1572" y="2404"/>
                    </a:lnTo>
                    <a:lnTo>
                      <a:pt x="1813" y="2163"/>
                    </a:lnTo>
                    <a:cubicBezTo>
                      <a:pt x="1813" y="2163"/>
                      <a:pt x="1441" y="1205"/>
                      <a:pt x="1006" y="613"/>
                    </a:cubicBezTo>
                    <a:cubicBezTo>
                      <a:pt x="545" y="48"/>
                      <a:pt x="48" y="1"/>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992;p46">
                <a:extLst>
                  <a:ext uri="{FF2B5EF4-FFF2-40B4-BE49-F238E27FC236}">
                    <a16:creationId xmlns:a16="http://schemas.microsoft.com/office/drawing/2014/main" id="{187F18A1-7EB9-D642-24BB-1C0A3A5AB7F7}"/>
                  </a:ext>
                </a:extLst>
              </p:cNvPr>
              <p:cNvSpPr/>
              <p:nvPr/>
            </p:nvSpPr>
            <p:spPr>
              <a:xfrm>
                <a:off x="1112998" y="1820896"/>
                <a:ext cx="280032" cy="696446"/>
              </a:xfrm>
              <a:custGeom>
                <a:avLst/>
                <a:gdLst/>
                <a:ahLst/>
                <a:cxnLst/>
                <a:rect l="l" t="t" r="r" b="b"/>
                <a:pathLst>
                  <a:path w="1965" h="4887" extrusionOk="0">
                    <a:moveTo>
                      <a:pt x="174" y="132"/>
                    </a:moveTo>
                    <a:cubicBezTo>
                      <a:pt x="195" y="132"/>
                      <a:pt x="263" y="153"/>
                      <a:pt x="394" y="194"/>
                    </a:cubicBezTo>
                    <a:cubicBezTo>
                      <a:pt x="567" y="283"/>
                      <a:pt x="807" y="435"/>
                      <a:pt x="1027" y="718"/>
                    </a:cubicBezTo>
                    <a:cubicBezTo>
                      <a:pt x="1441" y="1268"/>
                      <a:pt x="1787" y="2158"/>
                      <a:pt x="1813" y="2226"/>
                    </a:cubicBezTo>
                    <a:lnTo>
                      <a:pt x="1525" y="2488"/>
                    </a:lnTo>
                    <a:lnTo>
                      <a:pt x="1834" y="2619"/>
                    </a:lnTo>
                    <a:lnTo>
                      <a:pt x="1745" y="4101"/>
                    </a:lnTo>
                    <a:cubicBezTo>
                      <a:pt x="1703" y="3667"/>
                      <a:pt x="1593" y="3101"/>
                      <a:pt x="1352" y="2467"/>
                    </a:cubicBezTo>
                    <a:cubicBezTo>
                      <a:pt x="917" y="1221"/>
                      <a:pt x="153" y="456"/>
                      <a:pt x="132" y="435"/>
                    </a:cubicBezTo>
                    <a:lnTo>
                      <a:pt x="174" y="132"/>
                    </a:lnTo>
                    <a:close/>
                    <a:moveTo>
                      <a:pt x="64" y="1"/>
                    </a:moveTo>
                    <a:lnTo>
                      <a:pt x="1" y="482"/>
                    </a:lnTo>
                    <a:lnTo>
                      <a:pt x="22" y="482"/>
                    </a:lnTo>
                    <a:cubicBezTo>
                      <a:pt x="22" y="482"/>
                      <a:pt x="807" y="1268"/>
                      <a:pt x="1263" y="2509"/>
                    </a:cubicBezTo>
                    <a:cubicBezTo>
                      <a:pt x="1703" y="3756"/>
                      <a:pt x="1703" y="4866"/>
                      <a:pt x="1703" y="4887"/>
                    </a:cubicBezTo>
                    <a:lnTo>
                      <a:pt x="1813" y="4887"/>
                    </a:lnTo>
                    <a:lnTo>
                      <a:pt x="1965" y="2551"/>
                    </a:lnTo>
                    <a:lnTo>
                      <a:pt x="1724" y="2446"/>
                    </a:lnTo>
                    <a:lnTo>
                      <a:pt x="1944" y="2247"/>
                    </a:lnTo>
                    <a:lnTo>
                      <a:pt x="1944" y="2205"/>
                    </a:lnTo>
                    <a:cubicBezTo>
                      <a:pt x="1944" y="2205"/>
                      <a:pt x="1572" y="1242"/>
                      <a:pt x="1111" y="655"/>
                    </a:cubicBezTo>
                    <a:cubicBezTo>
                      <a:pt x="870" y="352"/>
                      <a:pt x="635" y="194"/>
                      <a:pt x="436" y="111"/>
                    </a:cubicBezTo>
                    <a:cubicBezTo>
                      <a:pt x="263" y="22"/>
                      <a:pt x="132" y="1"/>
                      <a:pt x="13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993;p46">
                <a:extLst>
                  <a:ext uri="{FF2B5EF4-FFF2-40B4-BE49-F238E27FC236}">
                    <a16:creationId xmlns:a16="http://schemas.microsoft.com/office/drawing/2014/main" id="{9C262010-569E-DEE1-F89E-AB64229EB567}"/>
                  </a:ext>
                </a:extLst>
              </p:cNvPr>
              <p:cNvSpPr/>
              <p:nvPr/>
            </p:nvSpPr>
            <p:spPr>
              <a:xfrm>
                <a:off x="870440" y="1721707"/>
                <a:ext cx="267349" cy="279890"/>
              </a:xfrm>
              <a:custGeom>
                <a:avLst/>
                <a:gdLst/>
                <a:ahLst/>
                <a:cxnLst/>
                <a:rect l="l" t="t" r="r" b="b"/>
                <a:pathLst>
                  <a:path w="1876" h="1964" extrusionOk="0">
                    <a:moveTo>
                      <a:pt x="457" y="0"/>
                    </a:moveTo>
                    <a:lnTo>
                      <a:pt x="1" y="1000"/>
                    </a:lnTo>
                    <a:cubicBezTo>
                      <a:pt x="1" y="1000"/>
                      <a:pt x="394" y="1440"/>
                      <a:pt x="917" y="1702"/>
                    </a:cubicBezTo>
                    <a:cubicBezTo>
                      <a:pt x="1420" y="1964"/>
                      <a:pt x="1876" y="1964"/>
                      <a:pt x="1876" y="1964"/>
                    </a:cubicBezTo>
                    <a:lnTo>
                      <a:pt x="1855" y="173"/>
                    </a:lnTo>
                    <a:lnTo>
                      <a:pt x="457" y="0"/>
                    </a:ln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994;p46">
                <a:extLst>
                  <a:ext uri="{FF2B5EF4-FFF2-40B4-BE49-F238E27FC236}">
                    <a16:creationId xmlns:a16="http://schemas.microsoft.com/office/drawing/2014/main" id="{3291B99C-B6DF-4194-33EF-E14CFD0FAD78}"/>
                  </a:ext>
                </a:extLst>
              </p:cNvPr>
              <p:cNvSpPr/>
              <p:nvPr/>
            </p:nvSpPr>
            <p:spPr>
              <a:xfrm>
                <a:off x="860749" y="1712016"/>
                <a:ext cx="283025" cy="298558"/>
              </a:xfrm>
              <a:custGeom>
                <a:avLst/>
                <a:gdLst/>
                <a:ahLst/>
                <a:cxnLst/>
                <a:rect l="l" t="t" r="r" b="b"/>
                <a:pathLst>
                  <a:path w="1986" h="2095" extrusionOk="0">
                    <a:moveTo>
                      <a:pt x="545" y="131"/>
                    </a:moveTo>
                    <a:lnTo>
                      <a:pt x="1855" y="283"/>
                    </a:lnTo>
                    <a:lnTo>
                      <a:pt x="1881" y="1964"/>
                    </a:lnTo>
                    <a:cubicBezTo>
                      <a:pt x="1792" y="1964"/>
                      <a:pt x="1441" y="1943"/>
                      <a:pt x="1006" y="1723"/>
                    </a:cubicBezTo>
                    <a:cubicBezTo>
                      <a:pt x="525" y="1461"/>
                      <a:pt x="153" y="1068"/>
                      <a:pt x="132" y="1047"/>
                    </a:cubicBezTo>
                    <a:lnTo>
                      <a:pt x="545" y="131"/>
                    </a:lnTo>
                    <a:close/>
                    <a:moveTo>
                      <a:pt x="483" y="0"/>
                    </a:moveTo>
                    <a:lnTo>
                      <a:pt x="1" y="1068"/>
                    </a:lnTo>
                    <a:lnTo>
                      <a:pt x="22" y="1089"/>
                    </a:lnTo>
                    <a:cubicBezTo>
                      <a:pt x="22" y="1089"/>
                      <a:pt x="441" y="1550"/>
                      <a:pt x="938" y="1812"/>
                    </a:cubicBezTo>
                    <a:cubicBezTo>
                      <a:pt x="1462" y="2095"/>
                      <a:pt x="1944" y="2095"/>
                      <a:pt x="1944" y="2095"/>
                    </a:cubicBezTo>
                    <a:lnTo>
                      <a:pt x="1986" y="2095"/>
                    </a:lnTo>
                    <a:lnTo>
                      <a:pt x="1986" y="199"/>
                    </a:lnTo>
                    <a:lnTo>
                      <a:pt x="1923" y="173"/>
                    </a:lnTo>
                    <a:lnTo>
                      <a:pt x="48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995;p46">
                <a:extLst>
                  <a:ext uri="{FF2B5EF4-FFF2-40B4-BE49-F238E27FC236}">
                    <a16:creationId xmlns:a16="http://schemas.microsoft.com/office/drawing/2014/main" id="{D4A715D2-BA04-04A6-ACDC-54260E5369CB}"/>
                  </a:ext>
                </a:extLst>
              </p:cNvPr>
              <p:cNvSpPr/>
              <p:nvPr/>
            </p:nvSpPr>
            <p:spPr>
              <a:xfrm>
                <a:off x="727215" y="1828165"/>
                <a:ext cx="513606" cy="723523"/>
              </a:xfrm>
              <a:custGeom>
                <a:avLst/>
                <a:gdLst/>
                <a:ahLst/>
                <a:cxnLst/>
                <a:rect l="l" t="t" r="r" b="b"/>
                <a:pathLst>
                  <a:path w="3604" h="5077" extrusionOk="0">
                    <a:moveTo>
                      <a:pt x="876" y="1"/>
                    </a:moveTo>
                    <a:cubicBezTo>
                      <a:pt x="680" y="1"/>
                      <a:pt x="440" y="187"/>
                      <a:pt x="0" y="494"/>
                    </a:cubicBezTo>
                    <a:cubicBezTo>
                      <a:pt x="0" y="494"/>
                      <a:pt x="89" y="562"/>
                      <a:pt x="262" y="604"/>
                    </a:cubicBezTo>
                    <a:cubicBezTo>
                      <a:pt x="414" y="625"/>
                      <a:pt x="854" y="693"/>
                      <a:pt x="1661" y="1521"/>
                    </a:cubicBezTo>
                    <a:cubicBezTo>
                      <a:pt x="2446" y="2327"/>
                      <a:pt x="2556" y="2699"/>
                      <a:pt x="2556" y="2699"/>
                    </a:cubicBezTo>
                    <a:lnTo>
                      <a:pt x="3054" y="2741"/>
                    </a:lnTo>
                    <a:lnTo>
                      <a:pt x="2729" y="2940"/>
                    </a:lnTo>
                    <a:cubicBezTo>
                      <a:pt x="2729" y="2940"/>
                      <a:pt x="2818" y="3092"/>
                      <a:pt x="2949" y="3443"/>
                    </a:cubicBezTo>
                    <a:cubicBezTo>
                      <a:pt x="3101" y="3767"/>
                      <a:pt x="3556" y="5077"/>
                      <a:pt x="3556" y="5077"/>
                    </a:cubicBezTo>
                    <a:cubicBezTo>
                      <a:pt x="3556" y="5077"/>
                      <a:pt x="3603" y="2741"/>
                      <a:pt x="3080" y="1610"/>
                    </a:cubicBezTo>
                    <a:cubicBezTo>
                      <a:pt x="2556" y="473"/>
                      <a:pt x="1200" y="81"/>
                      <a:pt x="959" y="13"/>
                    </a:cubicBezTo>
                    <a:cubicBezTo>
                      <a:pt x="932" y="5"/>
                      <a:pt x="904" y="1"/>
                      <a:pt x="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996;p46">
                <a:extLst>
                  <a:ext uri="{FF2B5EF4-FFF2-40B4-BE49-F238E27FC236}">
                    <a16:creationId xmlns:a16="http://schemas.microsoft.com/office/drawing/2014/main" id="{0A1DD6D5-9294-1CCA-0784-7D58C66303C7}"/>
                  </a:ext>
                </a:extLst>
              </p:cNvPr>
              <p:cNvSpPr/>
              <p:nvPr/>
            </p:nvSpPr>
            <p:spPr>
              <a:xfrm>
                <a:off x="714531" y="1821609"/>
                <a:ext cx="529282" cy="733071"/>
              </a:xfrm>
              <a:custGeom>
                <a:avLst/>
                <a:gdLst/>
                <a:ahLst/>
                <a:cxnLst/>
                <a:rect l="l" t="t" r="r" b="b"/>
                <a:pathLst>
                  <a:path w="3714" h="5144" extrusionOk="0">
                    <a:moveTo>
                      <a:pt x="939" y="106"/>
                    </a:moveTo>
                    <a:cubicBezTo>
                      <a:pt x="970" y="106"/>
                      <a:pt x="999" y="113"/>
                      <a:pt x="1027" y="127"/>
                    </a:cubicBezTo>
                    <a:cubicBezTo>
                      <a:pt x="1268" y="168"/>
                      <a:pt x="2598" y="582"/>
                      <a:pt x="3101" y="1677"/>
                    </a:cubicBezTo>
                    <a:cubicBezTo>
                      <a:pt x="3363" y="2221"/>
                      <a:pt x="3493" y="3096"/>
                      <a:pt x="3535" y="3813"/>
                    </a:cubicBezTo>
                    <a:cubicBezTo>
                      <a:pt x="3582" y="4358"/>
                      <a:pt x="3582" y="4578"/>
                      <a:pt x="3582" y="4772"/>
                    </a:cubicBezTo>
                    <a:cubicBezTo>
                      <a:pt x="3452" y="4426"/>
                      <a:pt x="3211" y="3751"/>
                      <a:pt x="3101" y="3463"/>
                    </a:cubicBezTo>
                    <a:cubicBezTo>
                      <a:pt x="2970" y="3159"/>
                      <a:pt x="2907" y="3028"/>
                      <a:pt x="2907" y="3007"/>
                    </a:cubicBezTo>
                    <a:lnTo>
                      <a:pt x="3321" y="2745"/>
                    </a:lnTo>
                    <a:lnTo>
                      <a:pt x="2687" y="2703"/>
                    </a:lnTo>
                    <a:cubicBezTo>
                      <a:pt x="2687" y="2656"/>
                      <a:pt x="2666" y="2593"/>
                      <a:pt x="2556" y="2441"/>
                    </a:cubicBezTo>
                    <a:cubicBezTo>
                      <a:pt x="2425" y="2242"/>
                      <a:pt x="2184" y="1939"/>
                      <a:pt x="1770" y="1525"/>
                    </a:cubicBezTo>
                    <a:cubicBezTo>
                      <a:pt x="1378" y="1106"/>
                      <a:pt x="1074" y="891"/>
                      <a:pt x="833" y="760"/>
                    </a:cubicBezTo>
                    <a:cubicBezTo>
                      <a:pt x="592" y="629"/>
                      <a:pt x="440" y="608"/>
                      <a:pt x="351" y="582"/>
                    </a:cubicBezTo>
                    <a:cubicBezTo>
                      <a:pt x="288" y="582"/>
                      <a:pt x="241" y="561"/>
                      <a:pt x="199" y="540"/>
                    </a:cubicBezTo>
                    <a:cubicBezTo>
                      <a:pt x="393" y="388"/>
                      <a:pt x="571" y="258"/>
                      <a:pt x="702" y="189"/>
                    </a:cubicBezTo>
                    <a:cubicBezTo>
                      <a:pt x="803" y="134"/>
                      <a:pt x="877" y="106"/>
                      <a:pt x="939" y="106"/>
                    </a:cubicBezTo>
                    <a:close/>
                    <a:moveTo>
                      <a:pt x="969" y="0"/>
                    </a:moveTo>
                    <a:cubicBezTo>
                      <a:pt x="870" y="0"/>
                      <a:pt x="765" y="40"/>
                      <a:pt x="634" y="106"/>
                    </a:cubicBezTo>
                    <a:cubicBezTo>
                      <a:pt x="482" y="189"/>
                      <a:pt x="309" y="320"/>
                      <a:pt x="69" y="498"/>
                    </a:cubicBezTo>
                    <a:lnTo>
                      <a:pt x="0" y="540"/>
                    </a:lnTo>
                    <a:lnTo>
                      <a:pt x="48" y="582"/>
                    </a:lnTo>
                    <a:lnTo>
                      <a:pt x="131" y="629"/>
                    </a:lnTo>
                    <a:cubicBezTo>
                      <a:pt x="178" y="650"/>
                      <a:pt x="241" y="692"/>
                      <a:pt x="330" y="692"/>
                    </a:cubicBezTo>
                    <a:cubicBezTo>
                      <a:pt x="419" y="713"/>
                      <a:pt x="550" y="739"/>
                      <a:pt x="765" y="844"/>
                    </a:cubicBezTo>
                    <a:cubicBezTo>
                      <a:pt x="1006" y="975"/>
                      <a:pt x="1289" y="1195"/>
                      <a:pt x="1702" y="1609"/>
                    </a:cubicBezTo>
                    <a:cubicBezTo>
                      <a:pt x="2095" y="2001"/>
                      <a:pt x="2315" y="2310"/>
                      <a:pt x="2446" y="2483"/>
                    </a:cubicBezTo>
                    <a:cubicBezTo>
                      <a:pt x="2577" y="2677"/>
                      <a:pt x="2598" y="2766"/>
                      <a:pt x="2598" y="2766"/>
                    </a:cubicBezTo>
                    <a:lnTo>
                      <a:pt x="2598" y="2787"/>
                    </a:lnTo>
                    <a:lnTo>
                      <a:pt x="2970" y="2834"/>
                    </a:lnTo>
                    <a:lnTo>
                      <a:pt x="2750" y="2965"/>
                    </a:lnTo>
                    <a:lnTo>
                      <a:pt x="2776" y="3007"/>
                    </a:lnTo>
                    <a:cubicBezTo>
                      <a:pt x="2776" y="3007"/>
                      <a:pt x="2839" y="3159"/>
                      <a:pt x="2991" y="3510"/>
                    </a:cubicBezTo>
                    <a:cubicBezTo>
                      <a:pt x="3122" y="3834"/>
                      <a:pt x="3582" y="5144"/>
                      <a:pt x="3582" y="5144"/>
                    </a:cubicBezTo>
                    <a:lnTo>
                      <a:pt x="3713" y="5123"/>
                    </a:lnTo>
                    <a:cubicBezTo>
                      <a:pt x="3713" y="5123"/>
                      <a:pt x="3713" y="4536"/>
                      <a:pt x="3645" y="3813"/>
                    </a:cubicBezTo>
                    <a:cubicBezTo>
                      <a:pt x="3603" y="3070"/>
                      <a:pt x="3472" y="2200"/>
                      <a:pt x="3211" y="1630"/>
                    </a:cubicBezTo>
                    <a:cubicBezTo>
                      <a:pt x="2687" y="477"/>
                      <a:pt x="1289" y="59"/>
                      <a:pt x="1074" y="17"/>
                    </a:cubicBezTo>
                    <a:cubicBezTo>
                      <a:pt x="1039" y="5"/>
                      <a:pt x="1004" y="0"/>
                      <a:pt x="9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997;p46">
                <a:extLst>
                  <a:ext uri="{FF2B5EF4-FFF2-40B4-BE49-F238E27FC236}">
                    <a16:creationId xmlns:a16="http://schemas.microsoft.com/office/drawing/2014/main" id="{8630159B-0341-C069-390E-37835E5671AB}"/>
                  </a:ext>
                </a:extLst>
              </p:cNvPr>
              <p:cNvSpPr/>
              <p:nvPr/>
            </p:nvSpPr>
            <p:spPr>
              <a:xfrm>
                <a:off x="870440" y="1783558"/>
                <a:ext cx="283025" cy="163316"/>
              </a:xfrm>
              <a:custGeom>
                <a:avLst/>
                <a:gdLst/>
                <a:ahLst/>
                <a:cxnLst/>
                <a:rect l="l" t="t" r="r" b="b"/>
                <a:pathLst>
                  <a:path w="1986" h="1146" extrusionOk="0">
                    <a:moveTo>
                      <a:pt x="242" y="1"/>
                    </a:moveTo>
                    <a:lnTo>
                      <a:pt x="1" y="394"/>
                    </a:lnTo>
                    <a:cubicBezTo>
                      <a:pt x="1" y="394"/>
                      <a:pt x="828" y="896"/>
                      <a:pt x="1069" y="1069"/>
                    </a:cubicBezTo>
                    <a:cubicBezTo>
                      <a:pt x="1157" y="1127"/>
                      <a:pt x="1222" y="1146"/>
                      <a:pt x="1270" y="1146"/>
                    </a:cubicBezTo>
                    <a:cubicBezTo>
                      <a:pt x="1366" y="1146"/>
                      <a:pt x="1394" y="1069"/>
                      <a:pt x="1394" y="1069"/>
                    </a:cubicBezTo>
                    <a:lnTo>
                      <a:pt x="1352" y="786"/>
                    </a:lnTo>
                    <a:lnTo>
                      <a:pt x="1986" y="1027"/>
                    </a:lnTo>
                    <a:lnTo>
                      <a:pt x="1986" y="1027"/>
                    </a:lnTo>
                    <a:lnTo>
                      <a:pt x="1373" y="525"/>
                    </a:lnTo>
                    <a:cubicBezTo>
                      <a:pt x="1373" y="525"/>
                      <a:pt x="718" y="284"/>
                      <a:pt x="436" y="242"/>
                    </a:cubicBezTo>
                    <a:cubicBezTo>
                      <a:pt x="174" y="221"/>
                      <a:pt x="24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998;p46">
                <a:extLst>
                  <a:ext uri="{FF2B5EF4-FFF2-40B4-BE49-F238E27FC236}">
                    <a16:creationId xmlns:a16="http://schemas.microsoft.com/office/drawing/2014/main" id="{7D91B1E3-179E-5211-7252-ABCF9C70D04D}"/>
                  </a:ext>
                </a:extLst>
              </p:cNvPr>
              <p:cNvSpPr/>
              <p:nvPr/>
            </p:nvSpPr>
            <p:spPr>
              <a:xfrm>
                <a:off x="857757" y="1780565"/>
                <a:ext cx="298701" cy="174717"/>
              </a:xfrm>
              <a:custGeom>
                <a:avLst/>
                <a:gdLst/>
                <a:ahLst/>
                <a:cxnLst/>
                <a:rect l="l" t="t" r="r" b="b"/>
                <a:pathLst>
                  <a:path w="2096" h="1226" extrusionOk="0">
                    <a:moveTo>
                      <a:pt x="305" y="174"/>
                    </a:moveTo>
                    <a:cubicBezTo>
                      <a:pt x="331" y="242"/>
                      <a:pt x="394" y="305"/>
                      <a:pt x="525" y="326"/>
                    </a:cubicBezTo>
                    <a:cubicBezTo>
                      <a:pt x="656" y="347"/>
                      <a:pt x="896" y="415"/>
                      <a:pt x="1090" y="477"/>
                    </a:cubicBezTo>
                    <a:cubicBezTo>
                      <a:pt x="1289" y="546"/>
                      <a:pt x="1441" y="587"/>
                      <a:pt x="1441" y="587"/>
                    </a:cubicBezTo>
                    <a:lnTo>
                      <a:pt x="1771" y="870"/>
                    </a:lnTo>
                    <a:lnTo>
                      <a:pt x="1378" y="718"/>
                    </a:lnTo>
                    <a:lnTo>
                      <a:pt x="1420" y="1069"/>
                    </a:lnTo>
                    <a:cubicBezTo>
                      <a:pt x="1420" y="1069"/>
                      <a:pt x="1420" y="1090"/>
                      <a:pt x="1399" y="1111"/>
                    </a:cubicBezTo>
                    <a:cubicBezTo>
                      <a:pt x="1392" y="1111"/>
                      <a:pt x="1380" y="1113"/>
                      <a:pt x="1363" y="1113"/>
                    </a:cubicBezTo>
                    <a:cubicBezTo>
                      <a:pt x="1328" y="1113"/>
                      <a:pt x="1273" y="1104"/>
                      <a:pt x="1200" y="1048"/>
                    </a:cubicBezTo>
                    <a:cubicBezTo>
                      <a:pt x="959" y="870"/>
                      <a:pt x="221" y="436"/>
                      <a:pt x="153" y="394"/>
                    </a:cubicBezTo>
                    <a:lnTo>
                      <a:pt x="305" y="174"/>
                    </a:lnTo>
                    <a:close/>
                    <a:moveTo>
                      <a:pt x="284" y="1"/>
                    </a:moveTo>
                    <a:lnTo>
                      <a:pt x="1" y="436"/>
                    </a:lnTo>
                    <a:lnTo>
                      <a:pt x="43" y="456"/>
                    </a:lnTo>
                    <a:cubicBezTo>
                      <a:pt x="43" y="456"/>
                      <a:pt x="875" y="980"/>
                      <a:pt x="1137" y="1132"/>
                    </a:cubicBezTo>
                    <a:cubicBezTo>
                      <a:pt x="1218" y="1200"/>
                      <a:pt x="1291" y="1226"/>
                      <a:pt x="1350" y="1226"/>
                    </a:cubicBezTo>
                    <a:cubicBezTo>
                      <a:pt x="1386" y="1226"/>
                      <a:pt x="1417" y="1216"/>
                      <a:pt x="1441" y="1200"/>
                    </a:cubicBezTo>
                    <a:cubicBezTo>
                      <a:pt x="1509" y="1179"/>
                      <a:pt x="1530" y="1090"/>
                      <a:pt x="1530" y="1090"/>
                    </a:cubicBezTo>
                    <a:lnTo>
                      <a:pt x="1509" y="896"/>
                    </a:lnTo>
                    <a:lnTo>
                      <a:pt x="2054" y="1090"/>
                    </a:lnTo>
                    <a:lnTo>
                      <a:pt x="2096" y="1001"/>
                    </a:lnTo>
                    <a:lnTo>
                      <a:pt x="1483" y="504"/>
                    </a:lnTo>
                    <a:cubicBezTo>
                      <a:pt x="1483" y="504"/>
                      <a:pt x="1331" y="436"/>
                      <a:pt x="1116" y="373"/>
                    </a:cubicBezTo>
                    <a:cubicBezTo>
                      <a:pt x="917" y="305"/>
                      <a:pt x="697" y="216"/>
                      <a:pt x="546" y="216"/>
                    </a:cubicBezTo>
                    <a:cubicBezTo>
                      <a:pt x="415" y="195"/>
                      <a:pt x="394" y="153"/>
                      <a:pt x="394" y="132"/>
                    </a:cubicBezTo>
                    <a:cubicBezTo>
                      <a:pt x="373" y="85"/>
                      <a:pt x="394" y="43"/>
                      <a:pt x="394" y="43"/>
                    </a:cubicBezTo>
                    <a:lnTo>
                      <a:pt x="2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999;p46">
                <a:extLst>
                  <a:ext uri="{FF2B5EF4-FFF2-40B4-BE49-F238E27FC236}">
                    <a16:creationId xmlns:a16="http://schemas.microsoft.com/office/drawing/2014/main" id="{4E2ACCF2-FF6B-5F5C-9F6D-2D2DFF717269}"/>
                  </a:ext>
                </a:extLst>
              </p:cNvPr>
              <p:cNvSpPr/>
              <p:nvPr/>
            </p:nvSpPr>
            <p:spPr>
              <a:xfrm>
                <a:off x="1137652" y="1829875"/>
                <a:ext cx="77810" cy="90494"/>
              </a:xfrm>
              <a:custGeom>
                <a:avLst/>
                <a:gdLst/>
                <a:ahLst/>
                <a:cxnLst/>
                <a:rect l="l" t="t" r="r" b="b"/>
                <a:pathLst>
                  <a:path w="546" h="635" extrusionOk="0">
                    <a:moveTo>
                      <a:pt x="1" y="1"/>
                    </a:moveTo>
                    <a:lnTo>
                      <a:pt x="1" y="634"/>
                    </a:lnTo>
                    <a:lnTo>
                      <a:pt x="545" y="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000;p46">
                <a:extLst>
                  <a:ext uri="{FF2B5EF4-FFF2-40B4-BE49-F238E27FC236}">
                    <a16:creationId xmlns:a16="http://schemas.microsoft.com/office/drawing/2014/main" id="{6D89B11E-0EB1-ED65-002C-85C2F671BEF0}"/>
                  </a:ext>
                </a:extLst>
              </p:cNvPr>
              <p:cNvSpPr/>
              <p:nvPr/>
            </p:nvSpPr>
            <p:spPr>
              <a:xfrm>
                <a:off x="1128674" y="1811205"/>
                <a:ext cx="102465" cy="118853"/>
              </a:xfrm>
              <a:custGeom>
                <a:avLst/>
                <a:gdLst/>
                <a:ahLst/>
                <a:cxnLst/>
                <a:rect l="l" t="t" r="r" b="b"/>
                <a:pathLst>
                  <a:path w="719" h="834" extrusionOk="0">
                    <a:moveTo>
                      <a:pt x="132" y="289"/>
                    </a:moveTo>
                    <a:lnTo>
                      <a:pt x="477" y="655"/>
                    </a:lnTo>
                    <a:lnTo>
                      <a:pt x="132" y="702"/>
                    </a:lnTo>
                    <a:lnTo>
                      <a:pt x="132" y="289"/>
                    </a:lnTo>
                    <a:close/>
                    <a:moveTo>
                      <a:pt x="1" y="1"/>
                    </a:moveTo>
                    <a:lnTo>
                      <a:pt x="22" y="833"/>
                    </a:lnTo>
                    <a:lnTo>
                      <a:pt x="85" y="812"/>
                    </a:lnTo>
                    <a:lnTo>
                      <a:pt x="718" y="723"/>
                    </a:lnTo>
                    <a:lnTo>
                      <a:pt x="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001;p46">
                <a:extLst>
                  <a:ext uri="{FF2B5EF4-FFF2-40B4-BE49-F238E27FC236}">
                    <a16:creationId xmlns:a16="http://schemas.microsoft.com/office/drawing/2014/main" id="{28D75B75-AC83-098E-C20F-E7565D7E36C6}"/>
                  </a:ext>
                </a:extLst>
              </p:cNvPr>
              <p:cNvSpPr/>
              <p:nvPr/>
            </p:nvSpPr>
            <p:spPr>
              <a:xfrm>
                <a:off x="755575" y="2856114"/>
                <a:ext cx="294996" cy="311384"/>
              </a:xfrm>
              <a:custGeom>
                <a:avLst/>
                <a:gdLst/>
                <a:ahLst/>
                <a:cxnLst/>
                <a:rect l="l" t="t" r="r" b="b"/>
                <a:pathLst>
                  <a:path w="2070" h="2185" extrusionOk="0">
                    <a:moveTo>
                      <a:pt x="236" y="0"/>
                    </a:moveTo>
                    <a:lnTo>
                      <a:pt x="0" y="1357"/>
                    </a:lnTo>
                    <a:cubicBezTo>
                      <a:pt x="0" y="1357"/>
                      <a:pt x="21" y="2032"/>
                      <a:pt x="786" y="2163"/>
                    </a:cubicBezTo>
                    <a:cubicBezTo>
                      <a:pt x="867" y="2178"/>
                      <a:pt x="945" y="2185"/>
                      <a:pt x="1020" y="2185"/>
                    </a:cubicBezTo>
                    <a:cubicBezTo>
                      <a:pt x="1606" y="2185"/>
                      <a:pt x="1985" y="1772"/>
                      <a:pt x="1985" y="1618"/>
                    </a:cubicBezTo>
                    <a:cubicBezTo>
                      <a:pt x="2006" y="1419"/>
                      <a:pt x="2069" y="241"/>
                      <a:pt x="2069" y="241"/>
                    </a:cubicBezTo>
                    <a:lnTo>
                      <a:pt x="2069" y="241"/>
                    </a:lnTo>
                    <a:cubicBezTo>
                      <a:pt x="2069" y="241"/>
                      <a:pt x="1997" y="244"/>
                      <a:pt x="1880" y="244"/>
                    </a:cubicBezTo>
                    <a:cubicBezTo>
                      <a:pt x="1520" y="244"/>
                      <a:pt x="729" y="217"/>
                      <a:pt x="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002;p46">
                <a:extLst>
                  <a:ext uri="{FF2B5EF4-FFF2-40B4-BE49-F238E27FC236}">
                    <a16:creationId xmlns:a16="http://schemas.microsoft.com/office/drawing/2014/main" id="{B992D93A-187C-8ECA-38E5-731609159CF8}"/>
                  </a:ext>
                </a:extLst>
              </p:cNvPr>
              <p:cNvSpPr/>
              <p:nvPr/>
            </p:nvSpPr>
            <p:spPr>
              <a:xfrm>
                <a:off x="745884" y="2847136"/>
                <a:ext cx="314377" cy="329198"/>
              </a:xfrm>
              <a:custGeom>
                <a:avLst/>
                <a:gdLst/>
                <a:ahLst/>
                <a:cxnLst/>
                <a:rect l="l" t="t" r="r" b="b"/>
                <a:pathLst>
                  <a:path w="2206" h="2310" extrusionOk="0">
                    <a:moveTo>
                      <a:pt x="351" y="131"/>
                    </a:moveTo>
                    <a:cubicBezTo>
                      <a:pt x="676" y="262"/>
                      <a:pt x="1116" y="325"/>
                      <a:pt x="1461" y="351"/>
                    </a:cubicBezTo>
                    <a:cubicBezTo>
                      <a:pt x="1812" y="372"/>
                      <a:pt x="2053" y="372"/>
                      <a:pt x="2095" y="372"/>
                    </a:cubicBezTo>
                    <a:cubicBezTo>
                      <a:pt x="2074" y="456"/>
                      <a:pt x="2006" y="1503"/>
                      <a:pt x="2006" y="1681"/>
                    </a:cubicBezTo>
                    <a:cubicBezTo>
                      <a:pt x="2006" y="1702"/>
                      <a:pt x="1985" y="1744"/>
                      <a:pt x="1922" y="1812"/>
                    </a:cubicBezTo>
                    <a:cubicBezTo>
                      <a:pt x="1875" y="1875"/>
                      <a:pt x="1791" y="1964"/>
                      <a:pt x="1681" y="2027"/>
                    </a:cubicBezTo>
                    <a:cubicBezTo>
                      <a:pt x="1517" y="2118"/>
                      <a:pt x="1295" y="2195"/>
                      <a:pt x="1039" y="2195"/>
                    </a:cubicBezTo>
                    <a:cubicBezTo>
                      <a:pt x="986" y="2195"/>
                      <a:pt x="931" y="2191"/>
                      <a:pt x="875" y="2184"/>
                    </a:cubicBezTo>
                    <a:cubicBezTo>
                      <a:pt x="503" y="2116"/>
                      <a:pt x="330" y="1922"/>
                      <a:pt x="220" y="1744"/>
                    </a:cubicBezTo>
                    <a:cubicBezTo>
                      <a:pt x="131" y="1572"/>
                      <a:pt x="110" y="1420"/>
                      <a:pt x="110" y="1420"/>
                    </a:cubicBezTo>
                    <a:lnTo>
                      <a:pt x="351" y="131"/>
                    </a:lnTo>
                    <a:close/>
                    <a:moveTo>
                      <a:pt x="262" y="0"/>
                    </a:moveTo>
                    <a:lnTo>
                      <a:pt x="241" y="63"/>
                    </a:lnTo>
                    <a:lnTo>
                      <a:pt x="0" y="1420"/>
                    </a:lnTo>
                    <a:cubicBezTo>
                      <a:pt x="0" y="1420"/>
                      <a:pt x="0" y="1613"/>
                      <a:pt x="131" y="1812"/>
                    </a:cubicBezTo>
                    <a:cubicBezTo>
                      <a:pt x="241" y="2006"/>
                      <a:pt x="461" y="2226"/>
                      <a:pt x="854" y="2289"/>
                    </a:cubicBezTo>
                    <a:cubicBezTo>
                      <a:pt x="931" y="2303"/>
                      <a:pt x="1006" y="2310"/>
                      <a:pt x="1078" y="2310"/>
                    </a:cubicBezTo>
                    <a:cubicBezTo>
                      <a:pt x="1347" y="2310"/>
                      <a:pt x="1575" y="2219"/>
                      <a:pt x="1744" y="2116"/>
                    </a:cubicBezTo>
                    <a:cubicBezTo>
                      <a:pt x="1854" y="2053"/>
                      <a:pt x="1943" y="1964"/>
                      <a:pt x="2006" y="1896"/>
                    </a:cubicBezTo>
                    <a:cubicBezTo>
                      <a:pt x="2074" y="1812"/>
                      <a:pt x="2116" y="1744"/>
                      <a:pt x="2116" y="1681"/>
                    </a:cubicBezTo>
                    <a:cubicBezTo>
                      <a:pt x="2137" y="1482"/>
                      <a:pt x="2205" y="304"/>
                      <a:pt x="2205" y="304"/>
                    </a:cubicBezTo>
                    <a:lnTo>
                      <a:pt x="2205" y="262"/>
                    </a:lnTo>
                    <a:lnTo>
                      <a:pt x="2137" y="262"/>
                    </a:lnTo>
                    <a:cubicBezTo>
                      <a:pt x="2137" y="262"/>
                      <a:pt x="1854" y="262"/>
                      <a:pt x="1482" y="241"/>
                    </a:cubicBezTo>
                    <a:cubicBezTo>
                      <a:pt x="1090" y="220"/>
                      <a:pt x="634" y="152"/>
                      <a:pt x="330" y="21"/>
                    </a:cubicBezTo>
                    <a:lnTo>
                      <a:pt x="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003;p46">
                <a:extLst>
                  <a:ext uri="{FF2B5EF4-FFF2-40B4-BE49-F238E27FC236}">
                    <a16:creationId xmlns:a16="http://schemas.microsoft.com/office/drawing/2014/main" id="{76702FB2-3926-F33A-9483-DD29AEE172DC}"/>
                  </a:ext>
                </a:extLst>
              </p:cNvPr>
              <p:cNvSpPr/>
              <p:nvPr/>
            </p:nvSpPr>
            <p:spPr>
              <a:xfrm>
                <a:off x="639854" y="1026384"/>
                <a:ext cx="715828" cy="754733"/>
              </a:xfrm>
              <a:custGeom>
                <a:avLst/>
                <a:gdLst/>
                <a:ahLst/>
                <a:cxnLst/>
                <a:rect l="l" t="t" r="r" b="b"/>
                <a:pathLst>
                  <a:path w="5023" h="5296" extrusionOk="0">
                    <a:moveTo>
                      <a:pt x="2352" y="0"/>
                    </a:moveTo>
                    <a:cubicBezTo>
                      <a:pt x="1693" y="0"/>
                      <a:pt x="1125" y="297"/>
                      <a:pt x="985" y="580"/>
                    </a:cubicBezTo>
                    <a:cubicBezTo>
                      <a:pt x="833" y="951"/>
                      <a:pt x="1027" y="2214"/>
                      <a:pt x="1027" y="2214"/>
                    </a:cubicBezTo>
                    <a:cubicBezTo>
                      <a:pt x="1027" y="2214"/>
                      <a:pt x="853" y="2137"/>
                      <a:pt x="640" y="2137"/>
                    </a:cubicBezTo>
                    <a:cubicBezTo>
                      <a:pt x="534" y="2137"/>
                      <a:pt x="418" y="2156"/>
                      <a:pt x="310" y="2214"/>
                    </a:cubicBezTo>
                    <a:cubicBezTo>
                      <a:pt x="1" y="2392"/>
                      <a:pt x="132" y="2936"/>
                      <a:pt x="373" y="3088"/>
                    </a:cubicBezTo>
                    <a:cubicBezTo>
                      <a:pt x="471" y="3150"/>
                      <a:pt x="606" y="3169"/>
                      <a:pt x="731" y="3169"/>
                    </a:cubicBezTo>
                    <a:cubicBezTo>
                      <a:pt x="913" y="3169"/>
                      <a:pt x="1074" y="3130"/>
                      <a:pt x="1074" y="3130"/>
                    </a:cubicBezTo>
                    <a:lnTo>
                      <a:pt x="1074" y="3130"/>
                    </a:lnTo>
                    <a:lnTo>
                      <a:pt x="1048" y="3240"/>
                    </a:lnTo>
                    <a:cubicBezTo>
                      <a:pt x="1048" y="3240"/>
                      <a:pt x="1095" y="4308"/>
                      <a:pt x="1834" y="4879"/>
                    </a:cubicBezTo>
                    <a:cubicBezTo>
                      <a:pt x="2189" y="5150"/>
                      <a:pt x="2720" y="5296"/>
                      <a:pt x="3227" y="5296"/>
                    </a:cubicBezTo>
                    <a:cubicBezTo>
                      <a:pt x="3780" y="5296"/>
                      <a:pt x="4304" y="5122"/>
                      <a:pt x="4541" y="4748"/>
                    </a:cubicBezTo>
                    <a:cubicBezTo>
                      <a:pt x="5023" y="4005"/>
                      <a:pt x="4871" y="3350"/>
                      <a:pt x="4824" y="2847"/>
                    </a:cubicBezTo>
                    <a:cubicBezTo>
                      <a:pt x="4761" y="2365"/>
                      <a:pt x="4714" y="1475"/>
                      <a:pt x="4761" y="993"/>
                    </a:cubicBezTo>
                    <a:cubicBezTo>
                      <a:pt x="4761" y="993"/>
                      <a:pt x="4782" y="862"/>
                      <a:pt x="4693" y="773"/>
                    </a:cubicBezTo>
                    <a:cubicBezTo>
                      <a:pt x="4609" y="690"/>
                      <a:pt x="4609" y="752"/>
                      <a:pt x="4258" y="642"/>
                    </a:cubicBezTo>
                    <a:cubicBezTo>
                      <a:pt x="3907" y="533"/>
                      <a:pt x="3714" y="271"/>
                      <a:pt x="2839" y="56"/>
                    </a:cubicBezTo>
                    <a:cubicBezTo>
                      <a:pt x="2675" y="17"/>
                      <a:pt x="2511" y="0"/>
                      <a:pt x="2352"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004;p46">
                <a:extLst>
                  <a:ext uri="{FF2B5EF4-FFF2-40B4-BE49-F238E27FC236}">
                    <a16:creationId xmlns:a16="http://schemas.microsoft.com/office/drawing/2014/main" id="{6F5E044E-41B6-9669-66F0-751CE436D6C9}"/>
                  </a:ext>
                </a:extLst>
              </p:cNvPr>
              <p:cNvSpPr/>
              <p:nvPr/>
            </p:nvSpPr>
            <p:spPr>
              <a:xfrm>
                <a:off x="646552" y="1018545"/>
                <a:ext cx="718108" cy="771122"/>
              </a:xfrm>
              <a:custGeom>
                <a:avLst/>
                <a:gdLst/>
                <a:ahLst/>
                <a:cxnLst/>
                <a:rect l="l" t="t" r="r" b="b"/>
                <a:pathLst>
                  <a:path w="5039" h="5411" extrusionOk="0">
                    <a:moveTo>
                      <a:pt x="2179" y="111"/>
                    </a:moveTo>
                    <a:cubicBezTo>
                      <a:pt x="2378" y="111"/>
                      <a:pt x="2572" y="132"/>
                      <a:pt x="2792" y="174"/>
                    </a:cubicBezTo>
                    <a:cubicBezTo>
                      <a:pt x="3646" y="373"/>
                      <a:pt x="3840" y="635"/>
                      <a:pt x="4190" y="766"/>
                    </a:cubicBezTo>
                    <a:cubicBezTo>
                      <a:pt x="4363" y="807"/>
                      <a:pt x="4473" y="828"/>
                      <a:pt x="4515" y="828"/>
                    </a:cubicBezTo>
                    <a:cubicBezTo>
                      <a:pt x="4562" y="849"/>
                      <a:pt x="4562" y="828"/>
                      <a:pt x="4604" y="876"/>
                    </a:cubicBezTo>
                    <a:cubicBezTo>
                      <a:pt x="4667" y="938"/>
                      <a:pt x="4646" y="1048"/>
                      <a:pt x="4646" y="1048"/>
                    </a:cubicBezTo>
                    <a:cubicBezTo>
                      <a:pt x="4604" y="1551"/>
                      <a:pt x="4667" y="2420"/>
                      <a:pt x="4714" y="2923"/>
                    </a:cubicBezTo>
                    <a:cubicBezTo>
                      <a:pt x="4777" y="3405"/>
                      <a:pt x="4908" y="4039"/>
                      <a:pt x="4452" y="4756"/>
                    </a:cubicBezTo>
                    <a:cubicBezTo>
                      <a:pt x="4232" y="5107"/>
                      <a:pt x="3777" y="5280"/>
                      <a:pt x="3253" y="5301"/>
                    </a:cubicBezTo>
                    <a:cubicBezTo>
                      <a:pt x="2729" y="5301"/>
                      <a:pt x="2179" y="5149"/>
                      <a:pt x="1834" y="4887"/>
                    </a:cubicBezTo>
                    <a:cubicBezTo>
                      <a:pt x="1111" y="4321"/>
                      <a:pt x="1048" y="3295"/>
                      <a:pt x="1048" y="3295"/>
                    </a:cubicBezTo>
                    <a:lnTo>
                      <a:pt x="1090" y="3101"/>
                    </a:lnTo>
                    <a:lnTo>
                      <a:pt x="1001" y="3122"/>
                    </a:lnTo>
                    <a:cubicBezTo>
                      <a:pt x="1001" y="3122"/>
                      <a:pt x="896" y="3164"/>
                      <a:pt x="765" y="3164"/>
                    </a:cubicBezTo>
                    <a:cubicBezTo>
                      <a:pt x="608" y="3164"/>
                      <a:pt x="456" y="3164"/>
                      <a:pt x="347" y="3101"/>
                    </a:cubicBezTo>
                    <a:cubicBezTo>
                      <a:pt x="263" y="3033"/>
                      <a:pt x="174" y="2881"/>
                      <a:pt x="153" y="2708"/>
                    </a:cubicBezTo>
                    <a:cubicBezTo>
                      <a:pt x="132" y="2551"/>
                      <a:pt x="174" y="2399"/>
                      <a:pt x="305" y="2316"/>
                    </a:cubicBezTo>
                    <a:cubicBezTo>
                      <a:pt x="391" y="2268"/>
                      <a:pt x="486" y="2251"/>
                      <a:pt x="576" y="2251"/>
                    </a:cubicBezTo>
                    <a:cubicBezTo>
                      <a:pt x="780" y="2251"/>
                      <a:pt x="959" y="2337"/>
                      <a:pt x="959" y="2337"/>
                    </a:cubicBezTo>
                    <a:lnTo>
                      <a:pt x="1069" y="2379"/>
                    </a:lnTo>
                    <a:lnTo>
                      <a:pt x="1048" y="2269"/>
                    </a:lnTo>
                    <a:cubicBezTo>
                      <a:pt x="1048" y="2269"/>
                      <a:pt x="1001" y="1965"/>
                      <a:pt x="959" y="1593"/>
                    </a:cubicBezTo>
                    <a:cubicBezTo>
                      <a:pt x="959" y="1420"/>
                      <a:pt x="938" y="1221"/>
                      <a:pt x="938" y="1048"/>
                    </a:cubicBezTo>
                    <a:cubicBezTo>
                      <a:pt x="938" y="896"/>
                      <a:pt x="959" y="745"/>
                      <a:pt x="1001" y="656"/>
                    </a:cubicBezTo>
                    <a:cubicBezTo>
                      <a:pt x="1069" y="504"/>
                      <a:pt x="1310" y="326"/>
                      <a:pt x="1635" y="221"/>
                    </a:cubicBezTo>
                    <a:cubicBezTo>
                      <a:pt x="1787" y="174"/>
                      <a:pt x="1986" y="132"/>
                      <a:pt x="2179" y="111"/>
                    </a:cubicBezTo>
                    <a:close/>
                    <a:moveTo>
                      <a:pt x="2158" y="1"/>
                    </a:moveTo>
                    <a:cubicBezTo>
                      <a:pt x="1965" y="22"/>
                      <a:pt x="1766" y="64"/>
                      <a:pt x="1593" y="111"/>
                    </a:cubicBezTo>
                    <a:cubicBezTo>
                      <a:pt x="1242" y="221"/>
                      <a:pt x="980" y="415"/>
                      <a:pt x="896" y="614"/>
                    </a:cubicBezTo>
                    <a:cubicBezTo>
                      <a:pt x="849" y="718"/>
                      <a:pt x="828" y="876"/>
                      <a:pt x="828" y="1048"/>
                    </a:cubicBezTo>
                    <a:cubicBezTo>
                      <a:pt x="828" y="1221"/>
                      <a:pt x="828" y="1420"/>
                      <a:pt x="849" y="1593"/>
                    </a:cubicBezTo>
                    <a:cubicBezTo>
                      <a:pt x="870" y="1923"/>
                      <a:pt x="917" y="2138"/>
                      <a:pt x="917" y="2206"/>
                    </a:cubicBezTo>
                    <a:cubicBezTo>
                      <a:pt x="853" y="2178"/>
                      <a:pt x="730" y="2131"/>
                      <a:pt x="582" y="2131"/>
                    </a:cubicBezTo>
                    <a:cubicBezTo>
                      <a:pt x="477" y="2131"/>
                      <a:pt x="359" y="2155"/>
                      <a:pt x="242" y="2227"/>
                    </a:cubicBezTo>
                    <a:cubicBezTo>
                      <a:pt x="64" y="2337"/>
                      <a:pt x="1" y="2530"/>
                      <a:pt x="43" y="2729"/>
                    </a:cubicBezTo>
                    <a:cubicBezTo>
                      <a:pt x="64" y="2923"/>
                      <a:pt x="153" y="3101"/>
                      <a:pt x="305" y="3185"/>
                    </a:cubicBezTo>
                    <a:cubicBezTo>
                      <a:pt x="405" y="3253"/>
                      <a:pt x="530" y="3282"/>
                      <a:pt x="654" y="3282"/>
                    </a:cubicBezTo>
                    <a:cubicBezTo>
                      <a:pt x="691" y="3282"/>
                      <a:pt x="729" y="3279"/>
                      <a:pt x="765" y="3274"/>
                    </a:cubicBezTo>
                    <a:cubicBezTo>
                      <a:pt x="870" y="3274"/>
                      <a:pt x="896" y="3253"/>
                      <a:pt x="938" y="3253"/>
                    </a:cubicBezTo>
                    <a:lnTo>
                      <a:pt x="938" y="3274"/>
                    </a:lnTo>
                    <a:lnTo>
                      <a:pt x="938" y="3295"/>
                    </a:lnTo>
                    <a:cubicBezTo>
                      <a:pt x="938" y="3295"/>
                      <a:pt x="980" y="4384"/>
                      <a:pt x="1766" y="4976"/>
                    </a:cubicBezTo>
                    <a:cubicBezTo>
                      <a:pt x="2138" y="5259"/>
                      <a:pt x="2703" y="5411"/>
                      <a:pt x="3253" y="5411"/>
                    </a:cubicBezTo>
                    <a:cubicBezTo>
                      <a:pt x="3798" y="5390"/>
                      <a:pt x="4300" y="5217"/>
                      <a:pt x="4562" y="4824"/>
                    </a:cubicBezTo>
                    <a:cubicBezTo>
                      <a:pt x="5039" y="4081"/>
                      <a:pt x="4887" y="3384"/>
                      <a:pt x="4824" y="2902"/>
                    </a:cubicBezTo>
                    <a:cubicBezTo>
                      <a:pt x="4777" y="2420"/>
                      <a:pt x="4714" y="1530"/>
                      <a:pt x="4777" y="1048"/>
                    </a:cubicBezTo>
                    <a:lnTo>
                      <a:pt x="4777" y="1048"/>
                    </a:lnTo>
                    <a:lnTo>
                      <a:pt x="4777" y="1069"/>
                    </a:lnTo>
                    <a:cubicBezTo>
                      <a:pt x="4777" y="1069"/>
                      <a:pt x="4798" y="896"/>
                      <a:pt x="4693" y="787"/>
                    </a:cubicBezTo>
                    <a:cubicBezTo>
                      <a:pt x="4625" y="745"/>
                      <a:pt x="4583" y="718"/>
                      <a:pt x="4536" y="718"/>
                    </a:cubicBezTo>
                    <a:cubicBezTo>
                      <a:pt x="4473" y="718"/>
                      <a:pt x="4405" y="697"/>
                      <a:pt x="4232" y="656"/>
                    </a:cubicBezTo>
                    <a:cubicBezTo>
                      <a:pt x="3908" y="546"/>
                      <a:pt x="3688" y="263"/>
                      <a:pt x="2813" y="64"/>
                    </a:cubicBezTo>
                    <a:cubicBezTo>
                      <a:pt x="2598" y="1"/>
                      <a:pt x="2378" y="1"/>
                      <a:pt x="21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005;p46">
                <a:extLst>
                  <a:ext uri="{FF2B5EF4-FFF2-40B4-BE49-F238E27FC236}">
                    <a16:creationId xmlns:a16="http://schemas.microsoft.com/office/drawing/2014/main" id="{7885A66E-6959-0171-C4F2-6B2AE3561645}"/>
                  </a:ext>
                </a:extLst>
              </p:cNvPr>
              <p:cNvSpPr/>
              <p:nvPr/>
            </p:nvSpPr>
            <p:spPr>
              <a:xfrm>
                <a:off x="565320" y="845249"/>
                <a:ext cx="880712" cy="949402"/>
              </a:xfrm>
              <a:custGeom>
                <a:avLst/>
                <a:gdLst/>
                <a:ahLst/>
                <a:cxnLst/>
                <a:rect l="l" t="t" r="r" b="b"/>
                <a:pathLst>
                  <a:path w="6180" h="6662" extrusionOk="0">
                    <a:moveTo>
                      <a:pt x="3296" y="1"/>
                    </a:moveTo>
                    <a:cubicBezTo>
                      <a:pt x="3200" y="1"/>
                      <a:pt x="3098" y="6"/>
                      <a:pt x="2990" y="18"/>
                    </a:cubicBezTo>
                    <a:cubicBezTo>
                      <a:pt x="1770" y="149"/>
                      <a:pt x="1288" y="782"/>
                      <a:pt x="1288" y="782"/>
                    </a:cubicBezTo>
                    <a:cubicBezTo>
                      <a:pt x="1288" y="782"/>
                      <a:pt x="938" y="404"/>
                      <a:pt x="663" y="404"/>
                    </a:cubicBezTo>
                    <a:cubicBezTo>
                      <a:pt x="577" y="404"/>
                      <a:pt x="498" y="442"/>
                      <a:pt x="440" y="541"/>
                    </a:cubicBezTo>
                    <a:cubicBezTo>
                      <a:pt x="178" y="955"/>
                      <a:pt x="833" y="1390"/>
                      <a:pt x="833" y="1390"/>
                    </a:cubicBezTo>
                    <a:cubicBezTo>
                      <a:pt x="833" y="1390"/>
                      <a:pt x="547" y="1223"/>
                      <a:pt x="336" y="1223"/>
                    </a:cubicBezTo>
                    <a:cubicBezTo>
                      <a:pt x="243" y="1223"/>
                      <a:pt x="165" y="1255"/>
                      <a:pt x="131" y="1348"/>
                    </a:cubicBezTo>
                    <a:cubicBezTo>
                      <a:pt x="0" y="1652"/>
                      <a:pt x="702" y="1872"/>
                      <a:pt x="702" y="1872"/>
                    </a:cubicBezTo>
                    <a:cubicBezTo>
                      <a:pt x="702" y="1872"/>
                      <a:pt x="503" y="2112"/>
                      <a:pt x="503" y="2678"/>
                    </a:cubicBezTo>
                    <a:cubicBezTo>
                      <a:pt x="482" y="3270"/>
                      <a:pt x="744" y="3574"/>
                      <a:pt x="744" y="3574"/>
                    </a:cubicBezTo>
                    <a:cubicBezTo>
                      <a:pt x="744" y="3574"/>
                      <a:pt x="917" y="3422"/>
                      <a:pt x="1116" y="3422"/>
                    </a:cubicBezTo>
                    <a:cubicBezTo>
                      <a:pt x="1288" y="3422"/>
                      <a:pt x="1571" y="3506"/>
                      <a:pt x="1571" y="3506"/>
                    </a:cubicBezTo>
                    <a:cubicBezTo>
                      <a:pt x="1571" y="3506"/>
                      <a:pt x="1770" y="3856"/>
                      <a:pt x="1728" y="4029"/>
                    </a:cubicBezTo>
                    <a:cubicBezTo>
                      <a:pt x="1702" y="4228"/>
                      <a:pt x="1529" y="4422"/>
                      <a:pt x="1529" y="4422"/>
                    </a:cubicBezTo>
                    <a:cubicBezTo>
                      <a:pt x="1529" y="4422"/>
                      <a:pt x="1508" y="4642"/>
                      <a:pt x="1508" y="4752"/>
                    </a:cubicBezTo>
                    <a:cubicBezTo>
                      <a:pt x="1529" y="4841"/>
                      <a:pt x="1660" y="5427"/>
                      <a:pt x="2095" y="5972"/>
                    </a:cubicBezTo>
                    <a:cubicBezTo>
                      <a:pt x="2475" y="6466"/>
                      <a:pt x="3016" y="6662"/>
                      <a:pt x="3592" y="6662"/>
                    </a:cubicBezTo>
                    <a:cubicBezTo>
                      <a:pt x="3682" y="6662"/>
                      <a:pt x="3773" y="6657"/>
                      <a:pt x="3865" y="6648"/>
                    </a:cubicBezTo>
                    <a:cubicBezTo>
                      <a:pt x="4561" y="6606"/>
                      <a:pt x="5001" y="6454"/>
                      <a:pt x="5305" y="5799"/>
                    </a:cubicBezTo>
                    <a:cubicBezTo>
                      <a:pt x="5609" y="5124"/>
                      <a:pt x="5478" y="4511"/>
                      <a:pt x="5436" y="4448"/>
                    </a:cubicBezTo>
                    <a:cubicBezTo>
                      <a:pt x="5394" y="4380"/>
                      <a:pt x="5237" y="4228"/>
                      <a:pt x="4609" y="4160"/>
                    </a:cubicBezTo>
                    <a:cubicBezTo>
                      <a:pt x="4559" y="4155"/>
                      <a:pt x="4507" y="4153"/>
                      <a:pt x="4454" y="4153"/>
                    </a:cubicBezTo>
                    <a:cubicBezTo>
                      <a:pt x="3945" y="4153"/>
                      <a:pt x="3279" y="4348"/>
                      <a:pt x="2882" y="4348"/>
                    </a:cubicBezTo>
                    <a:cubicBezTo>
                      <a:pt x="2769" y="4348"/>
                      <a:pt x="2678" y="4332"/>
                      <a:pt x="2618" y="4291"/>
                    </a:cubicBezTo>
                    <a:cubicBezTo>
                      <a:pt x="2336" y="4097"/>
                      <a:pt x="2294" y="2720"/>
                      <a:pt x="2226" y="2505"/>
                    </a:cubicBezTo>
                    <a:cubicBezTo>
                      <a:pt x="2163" y="2306"/>
                      <a:pt x="2294" y="2196"/>
                      <a:pt x="2488" y="2092"/>
                    </a:cubicBezTo>
                    <a:cubicBezTo>
                      <a:pt x="2580" y="2045"/>
                      <a:pt x="2725" y="1999"/>
                      <a:pt x="2922" y="1999"/>
                    </a:cubicBezTo>
                    <a:cubicBezTo>
                      <a:pt x="3104" y="1999"/>
                      <a:pt x="3331" y="2039"/>
                      <a:pt x="3603" y="2154"/>
                    </a:cubicBezTo>
                    <a:cubicBezTo>
                      <a:pt x="4012" y="2328"/>
                      <a:pt x="4614" y="2410"/>
                      <a:pt x="5000" y="2410"/>
                    </a:cubicBezTo>
                    <a:cubicBezTo>
                      <a:pt x="5149" y="2410"/>
                      <a:pt x="5265" y="2398"/>
                      <a:pt x="5326" y="2374"/>
                    </a:cubicBezTo>
                    <a:cubicBezTo>
                      <a:pt x="5525" y="2264"/>
                      <a:pt x="5499" y="2023"/>
                      <a:pt x="5499" y="2023"/>
                    </a:cubicBezTo>
                    <a:cubicBezTo>
                      <a:pt x="5499" y="2023"/>
                      <a:pt x="6180" y="1500"/>
                      <a:pt x="5787" y="887"/>
                    </a:cubicBezTo>
                    <a:cubicBezTo>
                      <a:pt x="5609" y="672"/>
                      <a:pt x="5284" y="824"/>
                      <a:pt x="4954" y="672"/>
                    </a:cubicBezTo>
                    <a:cubicBezTo>
                      <a:pt x="4659" y="553"/>
                      <a:pt x="4268" y="1"/>
                      <a:pt x="329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006;p46">
                <a:extLst>
                  <a:ext uri="{FF2B5EF4-FFF2-40B4-BE49-F238E27FC236}">
                    <a16:creationId xmlns:a16="http://schemas.microsoft.com/office/drawing/2014/main" id="{13C8EDE6-2403-0DE3-990C-C7BE35983E5D}"/>
                  </a:ext>
                </a:extLst>
              </p:cNvPr>
              <p:cNvSpPr/>
              <p:nvPr/>
            </p:nvSpPr>
            <p:spPr>
              <a:xfrm>
                <a:off x="572018" y="835701"/>
                <a:ext cx="855345" cy="968355"/>
              </a:xfrm>
              <a:custGeom>
                <a:avLst/>
                <a:gdLst/>
                <a:ahLst/>
                <a:cxnLst/>
                <a:rect l="l" t="t" r="r" b="b"/>
                <a:pathLst>
                  <a:path w="6002" h="6795" extrusionOk="0">
                    <a:moveTo>
                      <a:pt x="3187" y="118"/>
                    </a:moveTo>
                    <a:cubicBezTo>
                      <a:pt x="3646" y="118"/>
                      <a:pt x="3972" y="220"/>
                      <a:pt x="4232" y="368"/>
                    </a:cubicBezTo>
                    <a:cubicBezTo>
                      <a:pt x="4514" y="519"/>
                      <a:pt x="4713" y="718"/>
                      <a:pt x="4886" y="802"/>
                    </a:cubicBezTo>
                    <a:cubicBezTo>
                      <a:pt x="5059" y="870"/>
                      <a:pt x="5237" y="870"/>
                      <a:pt x="5368" y="870"/>
                    </a:cubicBezTo>
                    <a:cubicBezTo>
                      <a:pt x="5520" y="891"/>
                      <a:pt x="5609" y="912"/>
                      <a:pt x="5693" y="1001"/>
                    </a:cubicBezTo>
                    <a:cubicBezTo>
                      <a:pt x="5871" y="1284"/>
                      <a:pt x="5803" y="1525"/>
                      <a:pt x="5693" y="1719"/>
                    </a:cubicBezTo>
                    <a:cubicBezTo>
                      <a:pt x="5583" y="1939"/>
                      <a:pt x="5410" y="2049"/>
                      <a:pt x="5410" y="2049"/>
                    </a:cubicBezTo>
                    <a:lnTo>
                      <a:pt x="5389" y="2070"/>
                    </a:lnTo>
                    <a:lnTo>
                      <a:pt x="5389" y="2111"/>
                    </a:lnTo>
                    <a:cubicBezTo>
                      <a:pt x="5389" y="2111"/>
                      <a:pt x="5410" y="2310"/>
                      <a:pt x="5237" y="2373"/>
                    </a:cubicBezTo>
                    <a:cubicBezTo>
                      <a:pt x="5216" y="2394"/>
                      <a:pt x="5127" y="2420"/>
                      <a:pt x="4996" y="2420"/>
                    </a:cubicBezTo>
                    <a:cubicBezTo>
                      <a:pt x="4865" y="2420"/>
                      <a:pt x="4713" y="2420"/>
                      <a:pt x="4562" y="2394"/>
                    </a:cubicBezTo>
                    <a:cubicBezTo>
                      <a:pt x="4232" y="2352"/>
                      <a:pt x="3839" y="2289"/>
                      <a:pt x="3577" y="2159"/>
                    </a:cubicBezTo>
                    <a:cubicBezTo>
                      <a:pt x="3299" y="2044"/>
                      <a:pt x="3064" y="2003"/>
                      <a:pt x="2873" y="2003"/>
                    </a:cubicBezTo>
                    <a:cubicBezTo>
                      <a:pt x="2661" y="2003"/>
                      <a:pt x="2503" y="2054"/>
                      <a:pt x="2399" y="2111"/>
                    </a:cubicBezTo>
                    <a:cubicBezTo>
                      <a:pt x="2310" y="2179"/>
                      <a:pt x="2226" y="2221"/>
                      <a:pt x="2179" y="2289"/>
                    </a:cubicBezTo>
                    <a:cubicBezTo>
                      <a:pt x="2116" y="2373"/>
                      <a:pt x="2095" y="2483"/>
                      <a:pt x="2137" y="2593"/>
                    </a:cubicBezTo>
                    <a:cubicBezTo>
                      <a:pt x="2137" y="2635"/>
                      <a:pt x="2158" y="2766"/>
                      <a:pt x="2179" y="2918"/>
                    </a:cubicBezTo>
                    <a:cubicBezTo>
                      <a:pt x="2205" y="3096"/>
                      <a:pt x="2226" y="3290"/>
                      <a:pt x="2247" y="3489"/>
                    </a:cubicBezTo>
                    <a:cubicBezTo>
                      <a:pt x="2268" y="3682"/>
                      <a:pt x="2310" y="3881"/>
                      <a:pt x="2357" y="4033"/>
                    </a:cubicBezTo>
                    <a:cubicBezTo>
                      <a:pt x="2399" y="4206"/>
                      <a:pt x="2441" y="4337"/>
                      <a:pt x="2530" y="4405"/>
                    </a:cubicBezTo>
                    <a:cubicBezTo>
                      <a:pt x="2612" y="4452"/>
                      <a:pt x="2695" y="4476"/>
                      <a:pt x="2795" y="4476"/>
                    </a:cubicBezTo>
                    <a:cubicBezTo>
                      <a:pt x="2828" y="4476"/>
                      <a:pt x="2863" y="4473"/>
                      <a:pt x="2901" y="4468"/>
                    </a:cubicBezTo>
                    <a:cubicBezTo>
                      <a:pt x="3053" y="4468"/>
                      <a:pt x="3252" y="4447"/>
                      <a:pt x="3425" y="4405"/>
                    </a:cubicBezTo>
                    <a:cubicBezTo>
                      <a:pt x="3745" y="4350"/>
                      <a:pt x="4078" y="4284"/>
                      <a:pt x="4355" y="4284"/>
                    </a:cubicBezTo>
                    <a:cubicBezTo>
                      <a:pt x="4418" y="4284"/>
                      <a:pt x="4479" y="4287"/>
                      <a:pt x="4535" y="4295"/>
                    </a:cubicBezTo>
                    <a:cubicBezTo>
                      <a:pt x="5190" y="4337"/>
                      <a:pt x="5321" y="4489"/>
                      <a:pt x="5347" y="4536"/>
                    </a:cubicBezTo>
                    <a:lnTo>
                      <a:pt x="5347" y="4578"/>
                    </a:lnTo>
                    <a:cubicBezTo>
                      <a:pt x="5347" y="4599"/>
                      <a:pt x="5368" y="4620"/>
                      <a:pt x="5368" y="4667"/>
                    </a:cubicBezTo>
                    <a:cubicBezTo>
                      <a:pt x="5389" y="4730"/>
                      <a:pt x="5389" y="4840"/>
                      <a:pt x="5389" y="4971"/>
                    </a:cubicBezTo>
                    <a:cubicBezTo>
                      <a:pt x="5389" y="5212"/>
                      <a:pt x="5347" y="5515"/>
                      <a:pt x="5190" y="5845"/>
                    </a:cubicBezTo>
                    <a:cubicBezTo>
                      <a:pt x="5059" y="6149"/>
                      <a:pt x="4886" y="6348"/>
                      <a:pt x="4645" y="6479"/>
                    </a:cubicBezTo>
                    <a:cubicBezTo>
                      <a:pt x="4431" y="6584"/>
                      <a:pt x="4169" y="6631"/>
                      <a:pt x="3818" y="6673"/>
                    </a:cubicBezTo>
                    <a:cubicBezTo>
                      <a:pt x="3733" y="6681"/>
                      <a:pt x="3649" y="6686"/>
                      <a:pt x="3565" y="6686"/>
                    </a:cubicBezTo>
                    <a:cubicBezTo>
                      <a:pt x="2986" y="6686"/>
                      <a:pt x="2457" y="6476"/>
                      <a:pt x="2095" y="6018"/>
                    </a:cubicBezTo>
                    <a:cubicBezTo>
                      <a:pt x="1875" y="5735"/>
                      <a:pt x="1723" y="5474"/>
                      <a:pt x="1634" y="5233"/>
                    </a:cubicBezTo>
                    <a:cubicBezTo>
                      <a:pt x="1550" y="5013"/>
                      <a:pt x="1524" y="4840"/>
                      <a:pt x="1524" y="4798"/>
                    </a:cubicBezTo>
                    <a:cubicBezTo>
                      <a:pt x="1503" y="4709"/>
                      <a:pt x="1524" y="4515"/>
                      <a:pt x="1524" y="4515"/>
                    </a:cubicBezTo>
                    <a:cubicBezTo>
                      <a:pt x="1550" y="4489"/>
                      <a:pt x="1702" y="4316"/>
                      <a:pt x="1744" y="4122"/>
                    </a:cubicBezTo>
                    <a:cubicBezTo>
                      <a:pt x="1765" y="3991"/>
                      <a:pt x="1723" y="3861"/>
                      <a:pt x="1681" y="3751"/>
                    </a:cubicBezTo>
                    <a:cubicBezTo>
                      <a:pt x="1613" y="3641"/>
                      <a:pt x="1571" y="3531"/>
                      <a:pt x="1571" y="3531"/>
                    </a:cubicBezTo>
                    <a:lnTo>
                      <a:pt x="1550" y="3510"/>
                    </a:lnTo>
                    <a:cubicBezTo>
                      <a:pt x="1550" y="3510"/>
                      <a:pt x="1320" y="3438"/>
                      <a:pt x="1132" y="3438"/>
                    </a:cubicBezTo>
                    <a:cubicBezTo>
                      <a:pt x="1110" y="3438"/>
                      <a:pt x="1089" y="3439"/>
                      <a:pt x="1069" y="3442"/>
                    </a:cubicBezTo>
                    <a:cubicBezTo>
                      <a:pt x="870" y="3442"/>
                      <a:pt x="765" y="3531"/>
                      <a:pt x="718" y="3573"/>
                    </a:cubicBezTo>
                    <a:cubicBezTo>
                      <a:pt x="697" y="3531"/>
                      <a:pt x="503" y="3269"/>
                      <a:pt x="503" y="2745"/>
                    </a:cubicBezTo>
                    <a:cubicBezTo>
                      <a:pt x="503" y="2462"/>
                      <a:pt x="566" y="2263"/>
                      <a:pt x="608" y="2159"/>
                    </a:cubicBezTo>
                    <a:cubicBezTo>
                      <a:pt x="655" y="2028"/>
                      <a:pt x="697" y="1980"/>
                      <a:pt x="697" y="1980"/>
                    </a:cubicBezTo>
                    <a:lnTo>
                      <a:pt x="739" y="1918"/>
                    </a:lnTo>
                    <a:lnTo>
                      <a:pt x="676" y="1897"/>
                    </a:lnTo>
                    <a:cubicBezTo>
                      <a:pt x="676" y="1897"/>
                      <a:pt x="503" y="1829"/>
                      <a:pt x="346" y="1740"/>
                    </a:cubicBezTo>
                    <a:cubicBezTo>
                      <a:pt x="283" y="1698"/>
                      <a:pt x="215" y="1635"/>
                      <a:pt x="173" y="1588"/>
                    </a:cubicBezTo>
                    <a:cubicBezTo>
                      <a:pt x="131" y="1525"/>
                      <a:pt x="110" y="1478"/>
                      <a:pt x="131" y="1436"/>
                    </a:cubicBezTo>
                    <a:cubicBezTo>
                      <a:pt x="152" y="1373"/>
                      <a:pt x="194" y="1347"/>
                      <a:pt x="241" y="1347"/>
                    </a:cubicBezTo>
                    <a:cubicBezTo>
                      <a:pt x="304" y="1347"/>
                      <a:pt x="393" y="1347"/>
                      <a:pt x="456" y="1373"/>
                    </a:cubicBezTo>
                    <a:cubicBezTo>
                      <a:pt x="608" y="1436"/>
                      <a:pt x="765" y="1504"/>
                      <a:pt x="765" y="1504"/>
                    </a:cubicBezTo>
                    <a:lnTo>
                      <a:pt x="828" y="1415"/>
                    </a:lnTo>
                    <a:cubicBezTo>
                      <a:pt x="828" y="1415"/>
                      <a:pt x="655" y="1305"/>
                      <a:pt x="545" y="1153"/>
                    </a:cubicBezTo>
                    <a:cubicBezTo>
                      <a:pt x="477" y="1064"/>
                      <a:pt x="414" y="980"/>
                      <a:pt x="393" y="891"/>
                    </a:cubicBezTo>
                    <a:cubicBezTo>
                      <a:pt x="372" y="802"/>
                      <a:pt x="372" y="718"/>
                      <a:pt x="435" y="629"/>
                    </a:cubicBezTo>
                    <a:cubicBezTo>
                      <a:pt x="477" y="540"/>
                      <a:pt x="545" y="519"/>
                      <a:pt x="634" y="519"/>
                    </a:cubicBezTo>
                    <a:cubicBezTo>
                      <a:pt x="697" y="519"/>
                      <a:pt x="786" y="561"/>
                      <a:pt x="870" y="608"/>
                    </a:cubicBezTo>
                    <a:cubicBezTo>
                      <a:pt x="1048" y="718"/>
                      <a:pt x="1199" y="870"/>
                      <a:pt x="1199" y="870"/>
                    </a:cubicBezTo>
                    <a:lnTo>
                      <a:pt x="1241" y="933"/>
                    </a:lnTo>
                    <a:lnTo>
                      <a:pt x="1288" y="870"/>
                    </a:lnTo>
                    <a:cubicBezTo>
                      <a:pt x="1288" y="870"/>
                      <a:pt x="1393" y="718"/>
                      <a:pt x="1655" y="561"/>
                    </a:cubicBezTo>
                    <a:cubicBezTo>
                      <a:pt x="1917" y="388"/>
                      <a:pt x="2336" y="195"/>
                      <a:pt x="2943" y="127"/>
                    </a:cubicBezTo>
                    <a:cubicBezTo>
                      <a:pt x="3029" y="121"/>
                      <a:pt x="3110" y="118"/>
                      <a:pt x="3187" y="118"/>
                    </a:cubicBezTo>
                    <a:close/>
                    <a:moveTo>
                      <a:pt x="3234" y="1"/>
                    </a:moveTo>
                    <a:cubicBezTo>
                      <a:pt x="3136" y="1"/>
                      <a:pt x="3033" y="6"/>
                      <a:pt x="2922" y="17"/>
                    </a:cubicBezTo>
                    <a:cubicBezTo>
                      <a:pt x="2310" y="85"/>
                      <a:pt x="1875" y="278"/>
                      <a:pt x="1592" y="457"/>
                    </a:cubicBezTo>
                    <a:cubicBezTo>
                      <a:pt x="1351" y="608"/>
                      <a:pt x="1262" y="739"/>
                      <a:pt x="1241" y="760"/>
                    </a:cubicBezTo>
                    <a:cubicBezTo>
                      <a:pt x="1199" y="739"/>
                      <a:pt x="1110" y="629"/>
                      <a:pt x="938" y="519"/>
                    </a:cubicBezTo>
                    <a:cubicBezTo>
                      <a:pt x="849" y="457"/>
                      <a:pt x="739" y="409"/>
                      <a:pt x="634" y="409"/>
                    </a:cubicBezTo>
                    <a:cubicBezTo>
                      <a:pt x="524" y="409"/>
                      <a:pt x="414" y="457"/>
                      <a:pt x="346" y="561"/>
                    </a:cubicBezTo>
                    <a:cubicBezTo>
                      <a:pt x="262" y="692"/>
                      <a:pt x="262" y="802"/>
                      <a:pt x="283" y="933"/>
                    </a:cubicBezTo>
                    <a:cubicBezTo>
                      <a:pt x="304" y="1043"/>
                      <a:pt x="372" y="1132"/>
                      <a:pt x="456" y="1216"/>
                    </a:cubicBezTo>
                    <a:cubicBezTo>
                      <a:pt x="470" y="1248"/>
                      <a:pt x="475" y="1249"/>
                      <a:pt x="484" y="1259"/>
                    </a:cubicBezTo>
                    <a:lnTo>
                      <a:pt x="484" y="1259"/>
                    </a:lnTo>
                    <a:cubicBezTo>
                      <a:pt x="428" y="1245"/>
                      <a:pt x="372" y="1231"/>
                      <a:pt x="318" y="1231"/>
                    </a:cubicBezTo>
                    <a:cubicBezTo>
                      <a:pt x="292" y="1231"/>
                      <a:pt x="266" y="1234"/>
                      <a:pt x="241" y="1242"/>
                    </a:cubicBezTo>
                    <a:cubicBezTo>
                      <a:pt x="152" y="1242"/>
                      <a:pt x="63" y="1305"/>
                      <a:pt x="21" y="1394"/>
                    </a:cubicBezTo>
                    <a:cubicBezTo>
                      <a:pt x="0" y="1478"/>
                      <a:pt x="21" y="1588"/>
                      <a:pt x="63" y="1656"/>
                    </a:cubicBezTo>
                    <a:cubicBezTo>
                      <a:pt x="131" y="1719"/>
                      <a:pt x="215" y="1787"/>
                      <a:pt x="283" y="1829"/>
                    </a:cubicBezTo>
                    <a:cubicBezTo>
                      <a:pt x="435" y="1918"/>
                      <a:pt x="524" y="1960"/>
                      <a:pt x="566" y="1980"/>
                    </a:cubicBezTo>
                    <a:cubicBezTo>
                      <a:pt x="545" y="2001"/>
                      <a:pt x="545" y="2028"/>
                      <a:pt x="503" y="2111"/>
                    </a:cubicBezTo>
                    <a:cubicBezTo>
                      <a:pt x="456" y="2242"/>
                      <a:pt x="393" y="2441"/>
                      <a:pt x="393" y="2745"/>
                    </a:cubicBezTo>
                    <a:cubicBezTo>
                      <a:pt x="372" y="3337"/>
                      <a:pt x="655" y="3682"/>
                      <a:pt x="655" y="3682"/>
                    </a:cubicBezTo>
                    <a:lnTo>
                      <a:pt x="697" y="3730"/>
                    </a:lnTo>
                    <a:lnTo>
                      <a:pt x="739" y="3682"/>
                    </a:lnTo>
                    <a:cubicBezTo>
                      <a:pt x="739" y="3682"/>
                      <a:pt x="896" y="3552"/>
                      <a:pt x="1069" y="3552"/>
                    </a:cubicBezTo>
                    <a:cubicBezTo>
                      <a:pt x="1220" y="3552"/>
                      <a:pt x="1461" y="3620"/>
                      <a:pt x="1482" y="3620"/>
                    </a:cubicBezTo>
                    <a:cubicBezTo>
                      <a:pt x="1503" y="3641"/>
                      <a:pt x="1524" y="3682"/>
                      <a:pt x="1571" y="3792"/>
                    </a:cubicBezTo>
                    <a:cubicBezTo>
                      <a:pt x="1613" y="3902"/>
                      <a:pt x="1634" y="4033"/>
                      <a:pt x="1634" y="4096"/>
                    </a:cubicBezTo>
                    <a:cubicBezTo>
                      <a:pt x="1592" y="4253"/>
                      <a:pt x="1440" y="4447"/>
                      <a:pt x="1440" y="4447"/>
                    </a:cubicBezTo>
                    <a:lnTo>
                      <a:pt x="1419" y="4468"/>
                    </a:lnTo>
                    <a:lnTo>
                      <a:pt x="1419" y="4489"/>
                    </a:lnTo>
                    <a:cubicBezTo>
                      <a:pt x="1419" y="4489"/>
                      <a:pt x="1393" y="4688"/>
                      <a:pt x="1393" y="4819"/>
                    </a:cubicBezTo>
                    <a:cubicBezTo>
                      <a:pt x="1419" y="4882"/>
                      <a:pt x="1440" y="5060"/>
                      <a:pt x="1550" y="5275"/>
                    </a:cubicBezTo>
                    <a:cubicBezTo>
                      <a:pt x="1634" y="5515"/>
                      <a:pt x="1765" y="5798"/>
                      <a:pt x="2006" y="6086"/>
                    </a:cubicBezTo>
                    <a:cubicBezTo>
                      <a:pt x="2412" y="6584"/>
                      <a:pt x="2968" y="6794"/>
                      <a:pt x="3571" y="6794"/>
                    </a:cubicBezTo>
                    <a:cubicBezTo>
                      <a:pt x="3652" y="6794"/>
                      <a:pt x="3735" y="6790"/>
                      <a:pt x="3818" y="6783"/>
                    </a:cubicBezTo>
                    <a:cubicBezTo>
                      <a:pt x="4169" y="6762"/>
                      <a:pt x="4472" y="6694"/>
                      <a:pt x="4713" y="6563"/>
                    </a:cubicBezTo>
                    <a:cubicBezTo>
                      <a:pt x="4954" y="6432"/>
                      <a:pt x="5148" y="6217"/>
                      <a:pt x="5300" y="5887"/>
                    </a:cubicBezTo>
                    <a:cubicBezTo>
                      <a:pt x="5452" y="5536"/>
                      <a:pt x="5499" y="5212"/>
                      <a:pt x="5499" y="4971"/>
                    </a:cubicBezTo>
                    <a:cubicBezTo>
                      <a:pt x="5499" y="4840"/>
                      <a:pt x="5499" y="4730"/>
                      <a:pt x="5478" y="4646"/>
                    </a:cubicBezTo>
                    <a:cubicBezTo>
                      <a:pt x="5478" y="4599"/>
                      <a:pt x="5478" y="4578"/>
                      <a:pt x="5452" y="4536"/>
                    </a:cubicBezTo>
                    <a:cubicBezTo>
                      <a:pt x="5452" y="4515"/>
                      <a:pt x="5452" y="4489"/>
                      <a:pt x="5431" y="4489"/>
                    </a:cubicBezTo>
                    <a:cubicBezTo>
                      <a:pt x="5389" y="4405"/>
                      <a:pt x="5216" y="4227"/>
                      <a:pt x="4562" y="4164"/>
                    </a:cubicBezTo>
                    <a:cubicBezTo>
                      <a:pt x="4524" y="4162"/>
                      <a:pt x="4486" y="4161"/>
                      <a:pt x="4447" y="4161"/>
                    </a:cubicBezTo>
                    <a:cubicBezTo>
                      <a:pt x="4123" y="4161"/>
                      <a:pt x="3755" y="4234"/>
                      <a:pt x="3404" y="4295"/>
                    </a:cubicBezTo>
                    <a:cubicBezTo>
                      <a:pt x="3226" y="4316"/>
                      <a:pt x="3053" y="4358"/>
                      <a:pt x="2901" y="4358"/>
                    </a:cubicBezTo>
                    <a:cubicBezTo>
                      <a:pt x="2770" y="4358"/>
                      <a:pt x="2661" y="4358"/>
                      <a:pt x="2619" y="4316"/>
                    </a:cubicBezTo>
                    <a:cubicBezTo>
                      <a:pt x="2551" y="4274"/>
                      <a:pt x="2509" y="4164"/>
                      <a:pt x="2467" y="4012"/>
                    </a:cubicBezTo>
                    <a:cubicBezTo>
                      <a:pt x="2420" y="3861"/>
                      <a:pt x="2378" y="3662"/>
                      <a:pt x="2357" y="3468"/>
                    </a:cubicBezTo>
                    <a:cubicBezTo>
                      <a:pt x="2336" y="3269"/>
                      <a:pt x="2310" y="3075"/>
                      <a:pt x="2289" y="2918"/>
                    </a:cubicBezTo>
                    <a:cubicBezTo>
                      <a:pt x="2268" y="2745"/>
                      <a:pt x="2247" y="2635"/>
                      <a:pt x="2247" y="2572"/>
                    </a:cubicBezTo>
                    <a:cubicBezTo>
                      <a:pt x="2205" y="2462"/>
                      <a:pt x="2226" y="2420"/>
                      <a:pt x="2268" y="2373"/>
                    </a:cubicBezTo>
                    <a:cubicBezTo>
                      <a:pt x="2310" y="2310"/>
                      <a:pt x="2378" y="2263"/>
                      <a:pt x="2467" y="2221"/>
                    </a:cubicBezTo>
                    <a:cubicBezTo>
                      <a:pt x="2550" y="2173"/>
                      <a:pt x="2690" y="2119"/>
                      <a:pt x="2894" y="2119"/>
                    </a:cubicBezTo>
                    <a:cubicBezTo>
                      <a:pt x="3063" y="2119"/>
                      <a:pt x="3276" y="2156"/>
                      <a:pt x="3535" y="2263"/>
                    </a:cubicBezTo>
                    <a:cubicBezTo>
                      <a:pt x="3818" y="2394"/>
                      <a:pt x="4211" y="2462"/>
                      <a:pt x="4535" y="2504"/>
                    </a:cubicBezTo>
                    <a:cubicBezTo>
                      <a:pt x="4713" y="2525"/>
                      <a:pt x="4865" y="2525"/>
                      <a:pt x="4996" y="2525"/>
                    </a:cubicBezTo>
                    <a:cubicBezTo>
                      <a:pt x="5127" y="2525"/>
                      <a:pt x="5237" y="2504"/>
                      <a:pt x="5300" y="2483"/>
                    </a:cubicBezTo>
                    <a:cubicBezTo>
                      <a:pt x="5499" y="2373"/>
                      <a:pt x="5499" y="2159"/>
                      <a:pt x="5499" y="2111"/>
                    </a:cubicBezTo>
                    <a:cubicBezTo>
                      <a:pt x="5520" y="2111"/>
                      <a:pt x="5672" y="2001"/>
                      <a:pt x="5803" y="1787"/>
                    </a:cubicBezTo>
                    <a:cubicBezTo>
                      <a:pt x="5934" y="1567"/>
                      <a:pt x="6002" y="1263"/>
                      <a:pt x="5782" y="912"/>
                    </a:cubicBezTo>
                    <a:cubicBezTo>
                      <a:pt x="5672" y="802"/>
                      <a:pt x="5520" y="781"/>
                      <a:pt x="5389" y="760"/>
                    </a:cubicBezTo>
                    <a:cubicBezTo>
                      <a:pt x="5237" y="760"/>
                      <a:pt x="5085" y="760"/>
                      <a:pt x="4928" y="692"/>
                    </a:cubicBezTo>
                    <a:cubicBezTo>
                      <a:pt x="4776" y="629"/>
                      <a:pt x="4582" y="430"/>
                      <a:pt x="4273" y="258"/>
                    </a:cubicBezTo>
                    <a:cubicBezTo>
                      <a:pt x="4023" y="115"/>
                      <a:pt x="3697" y="1"/>
                      <a:pt x="32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007;p46">
                <a:extLst>
                  <a:ext uri="{FF2B5EF4-FFF2-40B4-BE49-F238E27FC236}">
                    <a16:creationId xmlns:a16="http://schemas.microsoft.com/office/drawing/2014/main" id="{CC572832-31F7-1A9B-7F5E-BA74AEAF7FB3}"/>
                  </a:ext>
                </a:extLst>
              </p:cNvPr>
              <p:cNvSpPr/>
              <p:nvPr/>
            </p:nvSpPr>
            <p:spPr>
              <a:xfrm>
                <a:off x="954095" y="1201960"/>
                <a:ext cx="129684" cy="66410"/>
              </a:xfrm>
              <a:custGeom>
                <a:avLst/>
                <a:gdLst/>
                <a:ahLst/>
                <a:cxnLst/>
                <a:rect l="l" t="t" r="r" b="b"/>
                <a:pathLst>
                  <a:path w="910" h="466" extrusionOk="0">
                    <a:moveTo>
                      <a:pt x="653" y="0"/>
                    </a:moveTo>
                    <a:cubicBezTo>
                      <a:pt x="640" y="0"/>
                      <a:pt x="627" y="1"/>
                      <a:pt x="613" y="2"/>
                    </a:cubicBezTo>
                    <a:cubicBezTo>
                      <a:pt x="372" y="2"/>
                      <a:pt x="89" y="65"/>
                      <a:pt x="48" y="112"/>
                    </a:cubicBezTo>
                    <a:cubicBezTo>
                      <a:pt x="0" y="154"/>
                      <a:pt x="69" y="306"/>
                      <a:pt x="69" y="306"/>
                    </a:cubicBezTo>
                    <a:cubicBezTo>
                      <a:pt x="97" y="396"/>
                      <a:pt x="138" y="466"/>
                      <a:pt x="217" y="466"/>
                    </a:cubicBezTo>
                    <a:cubicBezTo>
                      <a:pt x="253" y="466"/>
                      <a:pt x="297" y="451"/>
                      <a:pt x="351" y="416"/>
                    </a:cubicBezTo>
                    <a:cubicBezTo>
                      <a:pt x="431" y="347"/>
                      <a:pt x="517" y="320"/>
                      <a:pt x="596" y="320"/>
                    </a:cubicBezTo>
                    <a:cubicBezTo>
                      <a:pt x="668" y="320"/>
                      <a:pt x="734" y="342"/>
                      <a:pt x="786" y="374"/>
                    </a:cubicBezTo>
                    <a:cubicBezTo>
                      <a:pt x="810" y="386"/>
                      <a:pt x="829" y="391"/>
                      <a:pt x="844" y="391"/>
                    </a:cubicBezTo>
                    <a:cubicBezTo>
                      <a:pt x="910" y="391"/>
                      <a:pt x="896" y="290"/>
                      <a:pt x="896" y="217"/>
                    </a:cubicBezTo>
                    <a:cubicBezTo>
                      <a:pt x="896" y="139"/>
                      <a:pt x="841" y="0"/>
                      <a:pt x="653"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008;p46">
                <a:extLst>
                  <a:ext uri="{FF2B5EF4-FFF2-40B4-BE49-F238E27FC236}">
                    <a16:creationId xmlns:a16="http://schemas.microsoft.com/office/drawing/2014/main" id="{A8A9880E-75A9-C080-B8F1-7A867DD6B125}"/>
                  </a:ext>
                </a:extLst>
              </p:cNvPr>
              <p:cNvSpPr/>
              <p:nvPr/>
            </p:nvSpPr>
            <p:spPr>
              <a:xfrm>
                <a:off x="948110" y="1192554"/>
                <a:ext cx="143508" cy="84366"/>
              </a:xfrm>
              <a:custGeom>
                <a:avLst/>
                <a:gdLst/>
                <a:ahLst/>
                <a:cxnLst/>
                <a:rect l="l" t="t" r="r" b="b"/>
                <a:pathLst>
                  <a:path w="1007" h="592" extrusionOk="0">
                    <a:moveTo>
                      <a:pt x="655" y="110"/>
                    </a:moveTo>
                    <a:cubicBezTo>
                      <a:pt x="765" y="110"/>
                      <a:pt x="807" y="131"/>
                      <a:pt x="849" y="178"/>
                    </a:cubicBezTo>
                    <a:cubicBezTo>
                      <a:pt x="875" y="199"/>
                      <a:pt x="896" y="241"/>
                      <a:pt x="896" y="283"/>
                    </a:cubicBezTo>
                    <a:cubicBezTo>
                      <a:pt x="896" y="330"/>
                      <a:pt x="896" y="372"/>
                      <a:pt x="875" y="393"/>
                    </a:cubicBezTo>
                    <a:cubicBezTo>
                      <a:pt x="817" y="356"/>
                      <a:pt x="741" y="335"/>
                      <a:pt x="660" y="335"/>
                    </a:cubicBezTo>
                    <a:cubicBezTo>
                      <a:pt x="558" y="335"/>
                      <a:pt x="447" y="367"/>
                      <a:pt x="351" y="440"/>
                    </a:cubicBezTo>
                    <a:cubicBezTo>
                      <a:pt x="325" y="461"/>
                      <a:pt x="283" y="461"/>
                      <a:pt x="262" y="482"/>
                    </a:cubicBezTo>
                    <a:cubicBezTo>
                      <a:pt x="262" y="482"/>
                      <a:pt x="241" y="482"/>
                      <a:pt x="241" y="461"/>
                    </a:cubicBezTo>
                    <a:cubicBezTo>
                      <a:pt x="221" y="461"/>
                      <a:pt x="173" y="414"/>
                      <a:pt x="152" y="351"/>
                    </a:cubicBezTo>
                    <a:lnTo>
                      <a:pt x="152" y="330"/>
                    </a:lnTo>
                    <a:cubicBezTo>
                      <a:pt x="152" y="330"/>
                      <a:pt x="131" y="309"/>
                      <a:pt x="131" y="262"/>
                    </a:cubicBezTo>
                    <a:lnTo>
                      <a:pt x="131" y="220"/>
                    </a:lnTo>
                    <a:cubicBezTo>
                      <a:pt x="111" y="220"/>
                      <a:pt x="131" y="199"/>
                      <a:pt x="173" y="199"/>
                    </a:cubicBezTo>
                    <a:cubicBezTo>
                      <a:pt x="221" y="178"/>
                      <a:pt x="262" y="178"/>
                      <a:pt x="304" y="152"/>
                    </a:cubicBezTo>
                    <a:cubicBezTo>
                      <a:pt x="414" y="131"/>
                      <a:pt x="524" y="110"/>
                      <a:pt x="655" y="110"/>
                    </a:cubicBezTo>
                    <a:close/>
                    <a:moveTo>
                      <a:pt x="634" y="0"/>
                    </a:moveTo>
                    <a:cubicBezTo>
                      <a:pt x="524" y="0"/>
                      <a:pt x="393" y="21"/>
                      <a:pt x="283" y="47"/>
                    </a:cubicBezTo>
                    <a:cubicBezTo>
                      <a:pt x="221" y="68"/>
                      <a:pt x="173" y="68"/>
                      <a:pt x="131" y="89"/>
                    </a:cubicBezTo>
                    <a:cubicBezTo>
                      <a:pt x="90" y="89"/>
                      <a:pt x="63" y="110"/>
                      <a:pt x="42" y="131"/>
                    </a:cubicBezTo>
                    <a:cubicBezTo>
                      <a:pt x="22" y="152"/>
                      <a:pt x="1" y="199"/>
                      <a:pt x="1" y="220"/>
                    </a:cubicBezTo>
                    <a:cubicBezTo>
                      <a:pt x="1" y="262"/>
                      <a:pt x="22" y="283"/>
                      <a:pt x="22" y="309"/>
                    </a:cubicBezTo>
                    <a:cubicBezTo>
                      <a:pt x="42" y="351"/>
                      <a:pt x="42" y="372"/>
                      <a:pt x="42" y="372"/>
                    </a:cubicBezTo>
                    <a:cubicBezTo>
                      <a:pt x="90" y="461"/>
                      <a:pt x="111" y="524"/>
                      <a:pt x="173" y="571"/>
                    </a:cubicBezTo>
                    <a:cubicBezTo>
                      <a:pt x="221" y="592"/>
                      <a:pt x="262" y="592"/>
                      <a:pt x="283" y="592"/>
                    </a:cubicBezTo>
                    <a:cubicBezTo>
                      <a:pt x="325" y="571"/>
                      <a:pt x="372" y="545"/>
                      <a:pt x="414" y="524"/>
                    </a:cubicBezTo>
                    <a:cubicBezTo>
                      <a:pt x="494" y="466"/>
                      <a:pt x="574" y="446"/>
                      <a:pt x="645" y="446"/>
                    </a:cubicBezTo>
                    <a:cubicBezTo>
                      <a:pt x="709" y="446"/>
                      <a:pt x="765" y="462"/>
                      <a:pt x="807" y="482"/>
                    </a:cubicBezTo>
                    <a:cubicBezTo>
                      <a:pt x="837" y="497"/>
                      <a:pt x="858" y="512"/>
                      <a:pt x="883" y="512"/>
                    </a:cubicBezTo>
                    <a:cubicBezTo>
                      <a:pt x="894" y="512"/>
                      <a:pt x="905" y="509"/>
                      <a:pt x="917" y="503"/>
                    </a:cubicBezTo>
                    <a:cubicBezTo>
                      <a:pt x="959" y="503"/>
                      <a:pt x="980" y="461"/>
                      <a:pt x="980" y="440"/>
                    </a:cubicBezTo>
                    <a:cubicBezTo>
                      <a:pt x="1006" y="372"/>
                      <a:pt x="1006" y="330"/>
                      <a:pt x="1006" y="283"/>
                    </a:cubicBezTo>
                    <a:cubicBezTo>
                      <a:pt x="1006" y="220"/>
                      <a:pt x="980" y="152"/>
                      <a:pt x="917" y="89"/>
                    </a:cubicBezTo>
                    <a:cubicBezTo>
                      <a:pt x="875" y="47"/>
                      <a:pt x="765"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009;p46">
                <a:extLst>
                  <a:ext uri="{FF2B5EF4-FFF2-40B4-BE49-F238E27FC236}">
                    <a16:creationId xmlns:a16="http://schemas.microsoft.com/office/drawing/2014/main" id="{D72FEDE2-D9F8-D63F-376A-17EA51B7FDD7}"/>
                  </a:ext>
                </a:extLst>
              </p:cNvPr>
              <p:cNvSpPr/>
              <p:nvPr/>
            </p:nvSpPr>
            <p:spPr>
              <a:xfrm>
                <a:off x="1209336" y="1209228"/>
                <a:ext cx="99329" cy="60994"/>
              </a:xfrm>
              <a:custGeom>
                <a:avLst/>
                <a:gdLst/>
                <a:ahLst/>
                <a:cxnLst/>
                <a:rect l="l" t="t" r="r" b="b"/>
                <a:pathLst>
                  <a:path w="697" h="428" extrusionOk="0">
                    <a:moveTo>
                      <a:pt x="282" y="0"/>
                    </a:moveTo>
                    <a:cubicBezTo>
                      <a:pt x="223" y="0"/>
                      <a:pt x="165" y="5"/>
                      <a:pt x="110" y="14"/>
                    </a:cubicBezTo>
                    <a:cubicBezTo>
                      <a:pt x="0" y="14"/>
                      <a:pt x="42" y="145"/>
                      <a:pt x="42" y="145"/>
                    </a:cubicBezTo>
                    <a:cubicBezTo>
                      <a:pt x="25" y="293"/>
                      <a:pt x="83" y="376"/>
                      <a:pt x="178" y="376"/>
                    </a:cubicBezTo>
                    <a:cubicBezTo>
                      <a:pt x="198" y="376"/>
                      <a:pt x="219" y="372"/>
                      <a:pt x="241" y="365"/>
                    </a:cubicBezTo>
                    <a:cubicBezTo>
                      <a:pt x="305" y="341"/>
                      <a:pt x="377" y="314"/>
                      <a:pt x="441" y="314"/>
                    </a:cubicBezTo>
                    <a:cubicBezTo>
                      <a:pt x="488" y="314"/>
                      <a:pt x="531" y="328"/>
                      <a:pt x="566" y="365"/>
                    </a:cubicBezTo>
                    <a:cubicBezTo>
                      <a:pt x="606" y="405"/>
                      <a:pt x="633" y="427"/>
                      <a:pt x="649" y="427"/>
                    </a:cubicBezTo>
                    <a:cubicBezTo>
                      <a:pt x="670" y="427"/>
                      <a:pt x="676" y="395"/>
                      <a:pt x="676" y="323"/>
                    </a:cubicBezTo>
                    <a:cubicBezTo>
                      <a:pt x="697" y="166"/>
                      <a:pt x="697" y="103"/>
                      <a:pt x="545" y="35"/>
                    </a:cubicBezTo>
                    <a:cubicBezTo>
                      <a:pt x="456" y="11"/>
                      <a:pt x="367" y="0"/>
                      <a:pt x="28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010;p46">
                <a:extLst>
                  <a:ext uri="{FF2B5EF4-FFF2-40B4-BE49-F238E27FC236}">
                    <a16:creationId xmlns:a16="http://schemas.microsoft.com/office/drawing/2014/main" id="{F545F653-CAC7-CC63-D75E-131F220A578E}"/>
                  </a:ext>
                </a:extLst>
              </p:cNvPr>
              <p:cNvSpPr/>
              <p:nvPr/>
            </p:nvSpPr>
            <p:spPr>
              <a:xfrm>
                <a:off x="1206344" y="1201675"/>
                <a:ext cx="112155" cy="76528"/>
              </a:xfrm>
              <a:custGeom>
                <a:avLst/>
                <a:gdLst/>
                <a:ahLst/>
                <a:cxnLst/>
                <a:rect l="l" t="t" r="r" b="b"/>
                <a:pathLst>
                  <a:path w="787" h="537" extrusionOk="0">
                    <a:moveTo>
                      <a:pt x="152" y="114"/>
                    </a:moveTo>
                    <a:cubicBezTo>
                      <a:pt x="262" y="114"/>
                      <a:pt x="414" y="114"/>
                      <a:pt x="566" y="156"/>
                    </a:cubicBezTo>
                    <a:cubicBezTo>
                      <a:pt x="634" y="177"/>
                      <a:pt x="634" y="198"/>
                      <a:pt x="655" y="219"/>
                    </a:cubicBezTo>
                    <a:lnTo>
                      <a:pt x="655" y="350"/>
                    </a:lnTo>
                    <a:lnTo>
                      <a:pt x="655" y="397"/>
                    </a:lnTo>
                    <a:cubicBezTo>
                      <a:pt x="634" y="397"/>
                      <a:pt x="634" y="397"/>
                      <a:pt x="634" y="376"/>
                    </a:cubicBezTo>
                    <a:cubicBezTo>
                      <a:pt x="566" y="329"/>
                      <a:pt x="503" y="308"/>
                      <a:pt x="435" y="308"/>
                    </a:cubicBezTo>
                    <a:cubicBezTo>
                      <a:pt x="372" y="308"/>
                      <a:pt x="304" y="329"/>
                      <a:pt x="241" y="350"/>
                    </a:cubicBezTo>
                    <a:cubicBezTo>
                      <a:pt x="218" y="363"/>
                      <a:pt x="201" y="370"/>
                      <a:pt x="187" y="370"/>
                    </a:cubicBezTo>
                    <a:cubicBezTo>
                      <a:pt x="173" y="370"/>
                      <a:pt x="163" y="363"/>
                      <a:pt x="152" y="350"/>
                    </a:cubicBezTo>
                    <a:cubicBezTo>
                      <a:pt x="131" y="329"/>
                      <a:pt x="111" y="287"/>
                      <a:pt x="111" y="198"/>
                    </a:cubicBezTo>
                    <a:lnTo>
                      <a:pt x="21" y="198"/>
                    </a:lnTo>
                    <a:lnTo>
                      <a:pt x="111" y="177"/>
                    </a:lnTo>
                    <a:lnTo>
                      <a:pt x="111" y="135"/>
                    </a:lnTo>
                    <a:lnTo>
                      <a:pt x="131" y="135"/>
                    </a:lnTo>
                    <a:cubicBezTo>
                      <a:pt x="131" y="135"/>
                      <a:pt x="131" y="114"/>
                      <a:pt x="152" y="114"/>
                    </a:cubicBezTo>
                    <a:close/>
                    <a:moveTo>
                      <a:pt x="296" y="1"/>
                    </a:moveTo>
                    <a:cubicBezTo>
                      <a:pt x="233" y="1"/>
                      <a:pt x="175" y="4"/>
                      <a:pt x="131" y="4"/>
                    </a:cubicBezTo>
                    <a:cubicBezTo>
                      <a:pt x="111" y="4"/>
                      <a:pt x="63" y="25"/>
                      <a:pt x="42" y="46"/>
                    </a:cubicBezTo>
                    <a:cubicBezTo>
                      <a:pt x="21" y="67"/>
                      <a:pt x="1" y="88"/>
                      <a:pt x="1" y="135"/>
                    </a:cubicBezTo>
                    <a:lnTo>
                      <a:pt x="1" y="198"/>
                    </a:lnTo>
                    <a:lnTo>
                      <a:pt x="1" y="219"/>
                    </a:lnTo>
                    <a:cubicBezTo>
                      <a:pt x="1" y="308"/>
                      <a:pt x="21" y="376"/>
                      <a:pt x="63" y="439"/>
                    </a:cubicBezTo>
                    <a:cubicBezTo>
                      <a:pt x="93" y="465"/>
                      <a:pt x="136" y="485"/>
                      <a:pt x="186" y="485"/>
                    </a:cubicBezTo>
                    <a:cubicBezTo>
                      <a:pt x="217" y="485"/>
                      <a:pt x="250" y="478"/>
                      <a:pt x="283" y="460"/>
                    </a:cubicBezTo>
                    <a:cubicBezTo>
                      <a:pt x="325" y="439"/>
                      <a:pt x="393" y="418"/>
                      <a:pt x="435" y="418"/>
                    </a:cubicBezTo>
                    <a:cubicBezTo>
                      <a:pt x="477" y="418"/>
                      <a:pt x="524" y="418"/>
                      <a:pt x="545" y="460"/>
                    </a:cubicBezTo>
                    <a:cubicBezTo>
                      <a:pt x="566" y="481"/>
                      <a:pt x="587" y="507"/>
                      <a:pt x="608" y="507"/>
                    </a:cubicBezTo>
                    <a:cubicBezTo>
                      <a:pt x="627" y="522"/>
                      <a:pt x="642" y="537"/>
                      <a:pt x="665" y="537"/>
                    </a:cubicBezTo>
                    <a:cubicBezTo>
                      <a:pt x="674" y="537"/>
                      <a:pt x="685" y="534"/>
                      <a:pt x="697" y="528"/>
                    </a:cubicBezTo>
                    <a:cubicBezTo>
                      <a:pt x="718" y="528"/>
                      <a:pt x="739" y="481"/>
                      <a:pt x="739" y="460"/>
                    </a:cubicBezTo>
                    <a:cubicBezTo>
                      <a:pt x="765" y="439"/>
                      <a:pt x="765" y="418"/>
                      <a:pt x="765" y="376"/>
                    </a:cubicBezTo>
                    <a:cubicBezTo>
                      <a:pt x="765" y="308"/>
                      <a:pt x="786" y="245"/>
                      <a:pt x="765" y="177"/>
                    </a:cubicBezTo>
                    <a:cubicBezTo>
                      <a:pt x="739" y="114"/>
                      <a:pt x="676" y="67"/>
                      <a:pt x="587" y="46"/>
                    </a:cubicBezTo>
                    <a:cubicBezTo>
                      <a:pt x="496" y="8"/>
                      <a:pt x="390" y="1"/>
                      <a:pt x="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011;p46">
                <a:extLst>
                  <a:ext uri="{FF2B5EF4-FFF2-40B4-BE49-F238E27FC236}">
                    <a16:creationId xmlns:a16="http://schemas.microsoft.com/office/drawing/2014/main" id="{8B256EAD-6F77-FE0E-B9F9-BC5E4A2314DD}"/>
                  </a:ext>
                </a:extLst>
              </p:cNvPr>
              <p:cNvSpPr/>
              <p:nvPr/>
            </p:nvSpPr>
            <p:spPr>
              <a:xfrm>
                <a:off x="677192" y="1394781"/>
                <a:ext cx="56149" cy="64842"/>
              </a:xfrm>
              <a:custGeom>
                <a:avLst/>
                <a:gdLst/>
                <a:ahLst/>
                <a:cxnLst/>
                <a:rect l="l" t="t" r="r" b="b"/>
                <a:pathLst>
                  <a:path w="394" h="455" extrusionOk="0">
                    <a:moveTo>
                      <a:pt x="69" y="0"/>
                    </a:moveTo>
                    <a:cubicBezTo>
                      <a:pt x="27" y="21"/>
                      <a:pt x="1" y="42"/>
                      <a:pt x="27" y="68"/>
                    </a:cubicBezTo>
                    <a:cubicBezTo>
                      <a:pt x="48" y="262"/>
                      <a:pt x="179" y="351"/>
                      <a:pt x="289" y="435"/>
                    </a:cubicBezTo>
                    <a:cubicBezTo>
                      <a:pt x="310" y="448"/>
                      <a:pt x="325" y="455"/>
                      <a:pt x="338" y="455"/>
                    </a:cubicBezTo>
                    <a:cubicBezTo>
                      <a:pt x="351" y="455"/>
                      <a:pt x="362" y="448"/>
                      <a:pt x="372" y="435"/>
                    </a:cubicBezTo>
                    <a:cubicBezTo>
                      <a:pt x="393" y="393"/>
                      <a:pt x="393" y="372"/>
                      <a:pt x="351" y="351"/>
                    </a:cubicBezTo>
                    <a:cubicBezTo>
                      <a:pt x="241" y="262"/>
                      <a:pt x="158" y="199"/>
                      <a:pt x="132" y="42"/>
                    </a:cubicBezTo>
                    <a:cubicBezTo>
                      <a:pt x="111" y="21"/>
                      <a:pt x="90"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012;p46">
                <a:extLst>
                  <a:ext uri="{FF2B5EF4-FFF2-40B4-BE49-F238E27FC236}">
                    <a16:creationId xmlns:a16="http://schemas.microsoft.com/office/drawing/2014/main" id="{7EE26E47-E9B5-BDB2-7FCC-96B7EEFF3FD2}"/>
                  </a:ext>
                </a:extLst>
              </p:cNvPr>
              <p:cNvSpPr/>
              <p:nvPr/>
            </p:nvSpPr>
            <p:spPr>
              <a:xfrm>
                <a:off x="736905" y="1442523"/>
                <a:ext cx="40473" cy="18099"/>
              </a:xfrm>
              <a:custGeom>
                <a:avLst/>
                <a:gdLst/>
                <a:ahLst/>
                <a:cxnLst/>
                <a:rect l="l" t="t" r="r" b="b"/>
                <a:pathLst>
                  <a:path w="284" h="127" extrusionOk="0">
                    <a:moveTo>
                      <a:pt x="76" y="1"/>
                    </a:moveTo>
                    <a:cubicBezTo>
                      <a:pt x="69" y="1"/>
                      <a:pt x="63" y="6"/>
                      <a:pt x="63" y="16"/>
                    </a:cubicBezTo>
                    <a:cubicBezTo>
                      <a:pt x="42" y="16"/>
                      <a:pt x="21" y="16"/>
                      <a:pt x="21" y="37"/>
                    </a:cubicBezTo>
                    <a:cubicBezTo>
                      <a:pt x="1" y="58"/>
                      <a:pt x="21" y="100"/>
                      <a:pt x="42" y="100"/>
                    </a:cubicBezTo>
                    <a:cubicBezTo>
                      <a:pt x="84" y="126"/>
                      <a:pt x="105" y="126"/>
                      <a:pt x="152" y="126"/>
                    </a:cubicBezTo>
                    <a:lnTo>
                      <a:pt x="215" y="126"/>
                    </a:lnTo>
                    <a:cubicBezTo>
                      <a:pt x="262" y="126"/>
                      <a:pt x="283" y="100"/>
                      <a:pt x="283" y="79"/>
                    </a:cubicBezTo>
                    <a:cubicBezTo>
                      <a:pt x="283" y="37"/>
                      <a:pt x="262" y="16"/>
                      <a:pt x="236" y="16"/>
                    </a:cubicBezTo>
                    <a:lnTo>
                      <a:pt x="105" y="16"/>
                    </a:lnTo>
                    <a:cubicBezTo>
                      <a:pt x="95" y="6"/>
                      <a:pt x="84" y="1"/>
                      <a:pt x="7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013;p46">
                <a:extLst>
                  <a:ext uri="{FF2B5EF4-FFF2-40B4-BE49-F238E27FC236}">
                    <a16:creationId xmlns:a16="http://schemas.microsoft.com/office/drawing/2014/main" id="{8D05AAE4-4F68-5797-F397-F51FB00F5C83}"/>
                  </a:ext>
                </a:extLst>
              </p:cNvPr>
              <p:cNvSpPr/>
              <p:nvPr/>
            </p:nvSpPr>
            <p:spPr>
              <a:xfrm>
                <a:off x="602516" y="1659001"/>
                <a:ext cx="989019" cy="643860"/>
              </a:xfrm>
              <a:custGeom>
                <a:avLst/>
                <a:gdLst/>
                <a:ahLst/>
                <a:cxnLst/>
                <a:rect l="l" t="t" r="r" b="b"/>
                <a:pathLst>
                  <a:path w="6940" h="4518" extrusionOk="0">
                    <a:moveTo>
                      <a:pt x="5086" y="0"/>
                    </a:moveTo>
                    <a:cubicBezTo>
                      <a:pt x="5086" y="0"/>
                      <a:pt x="5023" y="110"/>
                      <a:pt x="4693" y="524"/>
                    </a:cubicBezTo>
                    <a:cubicBezTo>
                      <a:pt x="4348" y="964"/>
                      <a:pt x="3122" y="1901"/>
                      <a:pt x="1834" y="2142"/>
                    </a:cubicBezTo>
                    <a:cubicBezTo>
                      <a:pt x="525" y="2404"/>
                      <a:pt x="1" y="2729"/>
                      <a:pt x="90" y="3645"/>
                    </a:cubicBezTo>
                    <a:cubicBezTo>
                      <a:pt x="237" y="4271"/>
                      <a:pt x="706" y="4517"/>
                      <a:pt x="1437" y="4517"/>
                    </a:cubicBezTo>
                    <a:cubicBezTo>
                      <a:pt x="2009" y="4517"/>
                      <a:pt x="2741" y="4366"/>
                      <a:pt x="3604" y="4127"/>
                    </a:cubicBezTo>
                    <a:cubicBezTo>
                      <a:pt x="5589" y="3556"/>
                      <a:pt x="6940" y="1749"/>
                      <a:pt x="6940" y="1749"/>
                    </a:cubicBezTo>
                    <a:lnTo>
                      <a:pt x="5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014;p46">
                <a:extLst>
                  <a:ext uri="{FF2B5EF4-FFF2-40B4-BE49-F238E27FC236}">
                    <a16:creationId xmlns:a16="http://schemas.microsoft.com/office/drawing/2014/main" id="{B392BD6D-39BF-5B0D-0C65-492230A1095F}"/>
                  </a:ext>
                </a:extLst>
              </p:cNvPr>
              <p:cNvSpPr/>
              <p:nvPr/>
            </p:nvSpPr>
            <p:spPr>
              <a:xfrm>
                <a:off x="599523" y="1647030"/>
                <a:ext cx="1004696" cy="663099"/>
              </a:xfrm>
              <a:custGeom>
                <a:avLst/>
                <a:gdLst/>
                <a:ahLst/>
                <a:cxnLst/>
                <a:rect l="l" t="t" r="r" b="b"/>
                <a:pathLst>
                  <a:path w="7050" h="4653" extrusionOk="0">
                    <a:moveTo>
                      <a:pt x="5128" y="173"/>
                    </a:moveTo>
                    <a:lnTo>
                      <a:pt x="6898" y="1833"/>
                    </a:lnTo>
                    <a:cubicBezTo>
                      <a:pt x="6830" y="1896"/>
                      <a:pt x="5547" y="3598"/>
                      <a:pt x="3625" y="4143"/>
                    </a:cubicBezTo>
                    <a:cubicBezTo>
                      <a:pt x="2738" y="4392"/>
                      <a:pt x="2006" y="4544"/>
                      <a:pt x="1443" y="4544"/>
                    </a:cubicBezTo>
                    <a:cubicBezTo>
                      <a:pt x="1368" y="4544"/>
                      <a:pt x="1296" y="4541"/>
                      <a:pt x="1226" y="4536"/>
                    </a:cubicBezTo>
                    <a:cubicBezTo>
                      <a:pt x="938" y="4515"/>
                      <a:pt x="703" y="4426"/>
                      <a:pt x="525" y="4295"/>
                    </a:cubicBezTo>
                    <a:cubicBezTo>
                      <a:pt x="352" y="4164"/>
                      <a:pt x="242" y="3991"/>
                      <a:pt x="179" y="3708"/>
                    </a:cubicBezTo>
                    <a:cubicBezTo>
                      <a:pt x="132" y="3274"/>
                      <a:pt x="221" y="2986"/>
                      <a:pt x="483" y="2771"/>
                    </a:cubicBezTo>
                    <a:cubicBezTo>
                      <a:pt x="766" y="2551"/>
                      <a:pt x="1200" y="2420"/>
                      <a:pt x="1855" y="2289"/>
                    </a:cubicBezTo>
                    <a:cubicBezTo>
                      <a:pt x="2509" y="2158"/>
                      <a:pt x="3164" y="1875"/>
                      <a:pt x="3667" y="1545"/>
                    </a:cubicBezTo>
                    <a:cubicBezTo>
                      <a:pt x="4190" y="1221"/>
                      <a:pt x="4583" y="870"/>
                      <a:pt x="4761" y="655"/>
                    </a:cubicBezTo>
                    <a:cubicBezTo>
                      <a:pt x="5065" y="262"/>
                      <a:pt x="5107" y="194"/>
                      <a:pt x="5128" y="173"/>
                    </a:cubicBezTo>
                    <a:close/>
                    <a:moveTo>
                      <a:pt x="5107" y="0"/>
                    </a:moveTo>
                    <a:lnTo>
                      <a:pt x="5065" y="63"/>
                    </a:lnTo>
                    <a:cubicBezTo>
                      <a:pt x="5065" y="63"/>
                      <a:pt x="4997" y="152"/>
                      <a:pt x="4672" y="587"/>
                    </a:cubicBezTo>
                    <a:cubicBezTo>
                      <a:pt x="4499" y="786"/>
                      <a:pt x="4128" y="1132"/>
                      <a:pt x="3604" y="1441"/>
                    </a:cubicBezTo>
                    <a:cubicBezTo>
                      <a:pt x="3101" y="1765"/>
                      <a:pt x="2488" y="2048"/>
                      <a:pt x="1834" y="2179"/>
                    </a:cubicBezTo>
                    <a:cubicBezTo>
                      <a:pt x="1179" y="2289"/>
                      <a:pt x="724" y="2441"/>
                      <a:pt x="415" y="2682"/>
                    </a:cubicBezTo>
                    <a:cubicBezTo>
                      <a:pt x="111" y="2923"/>
                      <a:pt x="1" y="3274"/>
                      <a:pt x="48" y="3729"/>
                    </a:cubicBezTo>
                    <a:lnTo>
                      <a:pt x="69" y="3729"/>
                    </a:lnTo>
                    <a:cubicBezTo>
                      <a:pt x="132" y="4033"/>
                      <a:pt x="263" y="4253"/>
                      <a:pt x="462" y="4405"/>
                    </a:cubicBezTo>
                    <a:cubicBezTo>
                      <a:pt x="656" y="4536"/>
                      <a:pt x="917" y="4625"/>
                      <a:pt x="1226" y="4646"/>
                    </a:cubicBezTo>
                    <a:cubicBezTo>
                      <a:pt x="1293" y="4650"/>
                      <a:pt x="1363" y="4652"/>
                      <a:pt x="1435" y="4652"/>
                    </a:cubicBezTo>
                    <a:cubicBezTo>
                      <a:pt x="2019" y="4652"/>
                      <a:pt x="2774" y="4505"/>
                      <a:pt x="3646" y="4253"/>
                    </a:cubicBezTo>
                    <a:cubicBezTo>
                      <a:pt x="5652" y="3687"/>
                      <a:pt x="7008" y="1854"/>
                      <a:pt x="7008" y="1854"/>
                    </a:cubicBezTo>
                    <a:lnTo>
                      <a:pt x="7050" y="1807"/>
                    </a:lnTo>
                    <a:lnTo>
                      <a:pt x="510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015;p46">
                <a:extLst>
                  <a:ext uri="{FF2B5EF4-FFF2-40B4-BE49-F238E27FC236}">
                    <a16:creationId xmlns:a16="http://schemas.microsoft.com/office/drawing/2014/main" id="{CFFAAEBA-9490-A0E7-6336-09BACB57821D}"/>
                  </a:ext>
                </a:extLst>
              </p:cNvPr>
              <p:cNvSpPr/>
              <p:nvPr/>
            </p:nvSpPr>
            <p:spPr>
              <a:xfrm>
                <a:off x="1383202" y="1228895"/>
                <a:ext cx="401736" cy="530137"/>
              </a:xfrm>
              <a:custGeom>
                <a:avLst/>
                <a:gdLst/>
                <a:ahLst/>
                <a:cxnLst/>
                <a:rect l="l" t="t" r="r" b="b"/>
                <a:pathLst>
                  <a:path w="2819" h="3720" extrusionOk="0">
                    <a:moveTo>
                      <a:pt x="1118" y="1"/>
                    </a:moveTo>
                    <a:cubicBezTo>
                      <a:pt x="1033" y="1"/>
                      <a:pt x="955" y="53"/>
                      <a:pt x="917" y="185"/>
                    </a:cubicBezTo>
                    <a:cubicBezTo>
                      <a:pt x="833" y="489"/>
                      <a:pt x="592" y="730"/>
                      <a:pt x="462" y="903"/>
                    </a:cubicBezTo>
                    <a:cubicBezTo>
                      <a:pt x="352" y="1075"/>
                      <a:pt x="331" y="1295"/>
                      <a:pt x="263" y="1646"/>
                    </a:cubicBezTo>
                    <a:cubicBezTo>
                      <a:pt x="200" y="2018"/>
                      <a:pt x="1" y="2625"/>
                      <a:pt x="1" y="2625"/>
                    </a:cubicBezTo>
                    <a:cubicBezTo>
                      <a:pt x="1" y="2625"/>
                      <a:pt x="373" y="3217"/>
                      <a:pt x="723" y="3432"/>
                    </a:cubicBezTo>
                    <a:cubicBezTo>
                      <a:pt x="1069" y="3673"/>
                      <a:pt x="1682" y="3720"/>
                      <a:pt x="1682" y="3720"/>
                    </a:cubicBezTo>
                    <a:cubicBezTo>
                      <a:pt x="1682" y="3720"/>
                      <a:pt x="1923" y="3128"/>
                      <a:pt x="2143" y="2997"/>
                    </a:cubicBezTo>
                    <a:cubicBezTo>
                      <a:pt x="2357" y="2845"/>
                      <a:pt x="2818" y="2646"/>
                      <a:pt x="2818" y="2646"/>
                    </a:cubicBezTo>
                    <a:cubicBezTo>
                      <a:pt x="2818" y="2646"/>
                      <a:pt x="2565" y="922"/>
                      <a:pt x="2288" y="922"/>
                    </a:cubicBezTo>
                    <a:cubicBezTo>
                      <a:pt x="2283" y="922"/>
                      <a:pt x="2278" y="922"/>
                      <a:pt x="2274" y="923"/>
                    </a:cubicBezTo>
                    <a:cubicBezTo>
                      <a:pt x="2012" y="1013"/>
                      <a:pt x="1399" y="1075"/>
                      <a:pt x="1399" y="1075"/>
                    </a:cubicBezTo>
                    <a:cubicBezTo>
                      <a:pt x="1399" y="1075"/>
                      <a:pt x="1268" y="992"/>
                      <a:pt x="1289" y="840"/>
                    </a:cubicBezTo>
                    <a:cubicBezTo>
                      <a:pt x="1289" y="709"/>
                      <a:pt x="1530" y="379"/>
                      <a:pt x="1420" y="206"/>
                    </a:cubicBezTo>
                    <a:cubicBezTo>
                      <a:pt x="1357" y="92"/>
                      <a:pt x="1231" y="1"/>
                      <a:pt x="111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016;p46">
                <a:extLst>
                  <a:ext uri="{FF2B5EF4-FFF2-40B4-BE49-F238E27FC236}">
                    <a16:creationId xmlns:a16="http://schemas.microsoft.com/office/drawing/2014/main" id="{626D25DC-DA74-29B0-85A3-E55D102C73CC}"/>
                  </a:ext>
                </a:extLst>
              </p:cNvPr>
              <p:cNvSpPr/>
              <p:nvPr/>
            </p:nvSpPr>
            <p:spPr>
              <a:xfrm>
                <a:off x="1377217" y="1221912"/>
                <a:ext cx="416557" cy="546098"/>
              </a:xfrm>
              <a:custGeom>
                <a:avLst/>
                <a:gdLst/>
                <a:ahLst/>
                <a:cxnLst/>
                <a:rect l="l" t="t" r="r" b="b"/>
                <a:pathLst>
                  <a:path w="2923" h="3832" extrusionOk="0">
                    <a:moveTo>
                      <a:pt x="1158" y="115"/>
                    </a:moveTo>
                    <a:cubicBezTo>
                      <a:pt x="1172" y="115"/>
                      <a:pt x="1186" y="117"/>
                      <a:pt x="1200" y="124"/>
                    </a:cubicBezTo>
                    <a:cubicBezTo>
                      <a:pt x="1268" y="124"/>
                      <a:pt x="1373" y="208"/>
                      <a:pt x="1420" y="276"/>
                    </a:cubicBezTo>
                    <a:cubicBezTo>
                      <a:pt x="1441" y="339"/>
                      <a:pt x="1420" y="449"/>
                      <a:pt x="1373" y="559"/>
                    </a:cubicBezTo>
                    <a:cubicBezTo>
                      <a:pt x="1331" y="690"/>
                      <a:pt x="1289" y="800"/>
                      <a:pt x="1268" y="889"/>
                    </a:cubicBezTo>
                    <a:cubicBezTo>
                      <a:pt x="1242" y="1062"/>
                      <a:pt x="1420" y="1171"/>
                      <a:pt x="1420" y="1171"/>
                    </a:cubicBezTo>
                    <a:lnTo>
                      <a:pt x="1441" y="1192"/>
                    </a:lnTo>
                    <a:lnTo>
                      <a:pt x="1462" y="1192"/>
                    </a:lnTo>
                    <a:cubicBezTo>
                      <a:pt x="1462" y="1192"/>
                      <a:pt x="2054" y="1103"/>
                      <a:pt x="2336" y="1041"/>
                    </a:cubicBezTo>
                    <a:lnTo>
                      <a:pt x="2357" y="1041"/>
                    </a:lnTo>
                    <a:cubicBezTo>
                      <a:pt x="2357" y="1041"/>
                      <a:pt x="2378" y="1041"/>
                      <a:pt x="2378" y="1062"/>
                    </a:cubicBezTo>
                    <a:cubicBezTo>
                      <a:pt x="2399" y="1103"/>
                      <a:pt x="2446" y="1171"/>
                      <a:pt x="2467" y="1234"/>
                    </a:cubicBezTo>
                    <a:cubicBezTo>
                      <a:pt x="2530" y="1386"/>
                      <a:pt x="2598" y="1606"/>
                      <a:pt x="2640" y="1826"/>
                    </a:cubicBezTo>
                    <a:cubicBezTo>
                      <a:pt x="2729" y="2240"/>
                      <a:pt x="2792" y="2633"/>
                      <a:pt x="2792" y="2654"/>
                    </a:cubicBezTo>
                    <a:cubicBezTo>
                      <a:pt x="2750" y="2674"/>
                      <a:pt x="2357" y="2853"/>
                      <a:pt x="2158" y="2983"/>
                    </a:cubicBezTo>
                    <a:cubicBezTo>
                      <a:pt x="2027" y="3067"/>
                      <a:pt x="1923" y="3266"/>
                      <a:pt x="1813" y="3439"/>
                    </a:cubicBezTo>
                    <a:cubicBezTo>
                      <a:pt x="1745" y="3570"/>
                      <a:pt x="1703" y="3680"/>
                      <a:pt x="1682" y="3701"/>
                    </a:cubicBezTo>
                    <a:cubicBezTo>
                      <a:pt x="1661" y="3701"/>
                      <a:pt x="1551" y="3701"/>
                      <a:pt x="1373" y="3659"/>
                    </a:cubicBezTo>
                    <a:cubicBezTo>
                      <a:pt x="1200" y="3612"/>
                      <a:pt x="959" y="3549"/>
                      <a:pt x="807" y="3439"/>
                    </a:cubicBezTo>
                    <a:cubicBezTo>
                      <a:pt x="634" y="3350"/>
                      <a:pt x="456" y="3135"/>
                      <a:pt x="325" y="2957"/>
                    </a:cubicBezTo>
                    <a:cubicBezTo>
                      <a:pt x="195" y="2805"/>
                      <a:pt x="132" y="2674"/>
                      <a:pt x="111" y="2674"/>
                    </a:cubicBezTo>
                    <a:cubicBezTo>
                      <a:pt x="132" y="2633"/>
                      <a:pt x="284" y="2067"/>
                      <a:pt x="352" y="1716"/>
                    </a:cubicBezTo>
                    <a:cubicBezTo>
                      <a:pt x="415" y="1344"/>
                      <a:pt x="435" y="1124"/>
                      <a:pt x="545" y="993"/>
                    </a:cubicBezTo>
                    <a:cubicBezTo>
                      <a:pt x="655" y="821"/>
                      <a:pt x="917" y="580"/>
                      <a:pt x="1027" y="255"/>
                    </a:cubicBezTo>
                    <a:cubicBezTo>
                      <a:pt x="1027" y="187"/>
                      <a:pt x="1069" y="145"/>
                      <a:pt x="1090" y="124"/>
                    </a:cubicBezTo>
                    <a:cubicBezTo>
                      <a:pt x="1104" y="124"/>
                      <a:pt x="1130" y="115"/>
                      <a:pt x="1158" y="115"/>
                    </a:cubicBezTo>
                    <a:close/>
                    <a:moveTo>
                      <a:pt x="1141" y="0"/>
                    </a:moveTo>
                    <a:cubicBezTo>
                      <a:pt x="1103" y="0"/>
                      <a:pt x="1064" y="11"/>
                      <a:pt x="1027" y="35"/>
                    </a:cubicBezTo>
                    <a:cubicBezTo>
                      <a:pt x="980" y="77"/>
                      <a:pt x="938" y="145"/>
                      <a:pt x="917" y="208"/>
                    </a:cubicBezTo>
                    <a:cubicBezTo>
                      <a:pt x="828" y="496"/>
                      <a:pt x="587" y="758"/>
                      <a:pt x="456" y="931"/>
                    </a:cubicBezTo>
                    <a:cubicBezTo>
                      <a:pt x="325" y="1103"/>
                      <a:pt x="305" y="1323"/>
                      <a:pt x="242" y="1695"/>
                    </a:cubicBezTo>
                    <a:cubicBezTo>
                      <a:pt x="174" y="2041"/>
                      <a:pt x="1" y="2654"/>
                      <a:pt x="1" y="2654"/>
                    </a:cubicBezTo>
                    <a:lnTo>
                      <a:pt x="1" y="2674"/>
                    </a:lnTo>
                    <a:lnTo>
                      <a:pt x="1" y="2695"/>
                    </a:lnTo>
                    <a:cubicBezTo>
                      <a:pt x="1" y="2695"/>
                      <a:pt x="111" y="2853"/>
                      <a:pt x="242" y="3046"/>
                    </a:cubicBezTo>
                    <a:cubicBezTo>
                      <a:pt x="373" y="3219"/>
                      <a:pt x="545" y="3418"/>
                      <a:pt x="744" y="3549"/>
                    </a:cubicBezTo>
                    <a:cubicBezTo>
                      <a:pt x="917" y="3659"/>
                      <a:pt x="1158" y="3722"/>
                      <a:pt x="1352" y="3769"/>
                    </a:cubicBezTo>
                    <a:cubicBezTo>
                      <a:pt x="1551" y="3811"/>
                      <a:pt x="1703" y="3832"/>
                      <a:pt x="1703" y="3832"/>
                    </a:cubicBezTo>
                    <a:lnTo>
                      <a:pt x="1745" y="3832"/>
                    </a:lnTo>
                    <a:lnTo>
                      <a:pt x="1766" y="3790"/>
                    </a:lnTo>
                    <a:lnTo>
                      <a:pt x="1923" y="3481"/>
                    </a:lnTo>
                    <a:cubicBezTo>
                      <a:pt x="2007" y="3329"/>
                      <a:pt x="2137" y="3135"/>
                      <a:pt x="2206" y="3088"/>
                    </a:cubicBezTo>
                    <a:cubicBezTo>
                      <a:pt x="2399" y="2957"/>
                      <a:pt x="2881" y="2743"/>
                      <a:pt x="2881" y="2743"/>
                    </a:cubicBezTo>
                    <a:lnTo>
                      <a:pt x="2923" y="2722"/>
                    </a:lnTo>
                    <a:lnTo>
                      <a:pt x="2902" y="2674"/>
                    </a:lnTo>
                    <a:cubicBezTo>
                      <a:pt x="2902" y="2674"/>
                      <a:pt x="2860" y="2240"/>
                      <a:pt x="2750" y="1805"/>
                    </a:cubicBezTo>
                    <a:cubicBezTo>
                      <a:pt x="2708" y="1585"/>
                      <a:pt x="2640" y="1365"/>
                      <a:pt x="2577" y="1192"/>
                    </a:cubicBezTo>
                    <a:cubicBezTo>
                      <a:pt x="2551" y="1103"/>
                      <a:pt x="2509" y="1041"/>
                      <a:pt x="2467" y="993"/>
                    </a:cubicBezTo>
                    <a:cubicBezTo>
                      <a:pt x="2446" y="972"/>
                      <a:pt x="2420" y="952"/>
                      <a:pt x="2399" y="931"/>
                    </a:cubicBezTo>
                    <a:cubicBezTo>
                      <a:pt x="2385" y="931"/>
                      <a:pt x="2362" y="921"/>
                      <a:pt x="2342" y="921"/>
                    </a:cubicBezTo>
                    <a:cubicBezTo>
                      <a:pt x="2332" y="921"/>
                      <a:pt x="2322" y="924"/>
                      <a:pt x="2316" y="931"/>
                    </a:cubicBezTo>
                    <a:cubicBezTo>
                      <a:pt x="2054" y="993"/>
                      <a:pt x="1504" y="1062"/>
                      <a:pt x="1462" y="1062"/>
                    </a:cubicBezTo>
                    <a:cubicBezTo>
                      <a:pt x="1462" y="1062"/>
                      <a:pt x="1373" y="993"/>
                      <a:pt x="1373" y="910"/>
                    </a:cubicBezTo>
                    <a:cubicBezTo>
                      <a:pt x="1373" y="863"/>
                      <a:pt x="1441" y="732"/>
                      <a:pt x="1483" y="601"/>
                    </a:cubicBezTo>
                    <a:cubicBezTo>
                      <a:pt x="1530" y="496"/>
                      <a:pt x="1572" y="339"/>
                      <a:pt x="1504" y="234"/>
                    </a:cubicBezTo>
                    <a:cubicBezTo>
                      <a:pt x="1462" y="124"/>
                      <a:pt x="1331" y="35"/>
                      <a:pt x="1221" y="14"/>
                    </a:cubicBezTo>
                    <a:cubicBezTo>
                      <a:pt x="1195" y="5"/>
                      <a:pt x="1168" y="0"/>
                      <a:pt x="11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017;p46">
                <a:extLst>
                  <a:ext uri="{FF2B5EF4-FFF2-40B4-BE49-F238E27FC236}">
                    <a16:creationId xmlns:a16="http://schemas.microsoft.com/office/drawing/2014/main" id="{89D8C4AF-5AD9-CC7A-6ED3-C15EFA89A947}"/>
                  </a:ext>
                </a:extLst>
              </p:cNvPr>
              <p:cNvSpPr/>
              <p:nvPr/>
            </p:nvSpPr>
            <p:spPr>
              <a:xfrm>
                <a:off x="1734782" y="1444803"/>
                <a:ext cx="230011" cy="168019"/>
              </a:xfrm>
              <a:custGeom>
                <a:avLst/>
                <a:gdLst/>
                <a:ahLst/>
                <a:cxnLst/>
                <a:rect l="l" t="t" r="r" b="b"/>
                <a:pathLst>
                  <a:path w="1614" h="1179" extrusionOk="0">
                    <a:moveTo>
                      <a:pt x="1508" y="0"/>
                    </a:moveTo>
                    <a:cubicBezTo>
                      <a:pt x="1508" y="0"/>
                      <a:pt x="697" y="241"/>
                      <a:pt x="372" y="346"/>
                    </a:cubicBezTo>
                    <a:cubicBezTo>
                      <a:pt x="42" y="477"/>
                      <a:pt x="0" y="524"/>
                      <a:pt x="42" y="676"/>
                    </a:cubicBezTo>
                    <a:cubicBezTo>
                      <a:pt x="68" y="828"/>
                      <a:pt x="220" y="1179"/>
                      <a:pt x="220" y="1179"/>
                    </a:cubicBezTo>
                    <a:cubicBezTo>
                      <a:pt x="220" y="1179"/>
                      <a:pt x="896" y="959"/>
                      <a:pt x="1268" y="718"/>
                    </a:cubicBezTo>
                    <a:cubicBezTo>
                      <a:pt x="1613" y="456"/>
                      <a:pt x="1509" y="0"/>
                      <a:pt x="1508"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018;p46">
                <a:extLst>
                  <a:ext uri="{FF2B5EF4-FFF2-40B4-BE49-F238E27FC236}">
                    <a16:creationId xmlns:a16="http://schemas.microsoft.com/office/drawing/2014/main" id="{879E813A-C83C-6DC0-2759-B3C7671D5D35}"/>
                  </a:ext>
                </a:extLst>
              </p:cNvPr>
              <p:cNvSpPr/>
              <p:nvPr/>
            </p:nvSpPr>
            <p:spPr>
              <a:xfrm>
                <a:off x="1753451" y="1432120"/>
                <a:ext cx="221033" cy="192674"/>
              </a:xfrm>
              <a:custGeom>
                <a:avLst/>
                <a:gdLst/>
                <a:ahLst/>
                <a:cxnLst/>
                <a:rect l="l" t="t" r="r" b="b"/>
                <a:pathLst>
                  <a:path w="1551" h="1352" extrusionOk="0">
                    <a:moveTo>
                      <a:pt x="1419" y="0"/>
                    </a:moveTo>
                    <a:lnTo>
                      <a:pt x="1351" y="21"/>
                    </a:lnTo>
                    <a:cubicBezTo>
                      <a:pt x="1351" y="21"/>
                      <a:pt x="545" y="262"/>
                      <a:pt x="220" y="393"/>
                    </a:cubicBezTo>
                    <a:cubicBezTo>
                      <a:pt x="152" y="414"/>
                      <a:pt x="110" y="435"/>
                      <a:pt x="42" y="461"/>
                    </a:cubicBezTo>
                    <a:cubicBezTo>
                      <a:pt x="68" y="503"/>
                      <a:pt x="68" y="524"/>
                      <a:pt x="89" y="566"/>
                    </a:cubicBezTo>
                    <a:cubicBezTo>
                      <a:pt x="131" y="545"/>
                      <a:pt x="173" y="524"/>
                      <a:pt x="262" y="503"/>
                    </a:cubicBezTo>
                    <a:cubicBezTo>
                      <a:pt x="566" y="393"/>
                      <a:pt x="1247" y="173"/>
                      <a:pt x="1330" y="152"/>
                    </a:cubicBezTo>
                    <a:lnTo>
                      <a:pt x="1330" y="152"/>
                    </a:lnTo>
                    <a:cubicBezTo>
                      <a:pt x="1330" y="241"/>
                      <a:pt x="1377" y="566"/>
                      <a:pt x="1089" y="765"/>
                    </a:cubicBezTo>
                    <a:cubicBezTo>
                      <a:pt x="765" y="985"/>
                      <a:pt x="173" y="1179"/>
                      <a:pt x="110" y="1199"/>
                    </a:cubicBezTo>
                    <a:cubicBezTo>
                      <a:pt x="89" y="1199"/>
                      <a:pt x="42" y="1220"/>
                      <a:pt x="0" y="1247"/>
                    </a:cubicBezTo>
                    <a:cubicBezTo>
                      <a:pt x="21" y="1268"/>
                      <a:pt x="21" y="1289"/>
                      <a:pt x="21" y="1289"/>
                    </a:cubicBezTo>
                    <a:lnTo>
                      <a:pt x="42" y="1351"/>
                    </a:lnTo>
                    <a:lnTo>
                      <a:pt x="110" y="1330"/>
                    </a:lnTo>
                    <a:cubicBezTo>
                      <a:pt x="110" y="1330"/>
                      <a:pt x="786" y="1116"/>
                      <a:pt x="1158" y="854"/>
                    </a:cubicBezTo>
                    <a:cubicBezTo>
                      <a:pt x="1550" y="566"/>
                      <a:pt x="1440" y="68"/>
                      <a:pt x="1440" y="68"/>
                    </a:cubicBezTo>
                    <a:lnTo>
                      <a:pt x="14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019;p46">
                <a:extLst>
                  <a:ext uri="{FF2B5EF4-FFF2-40B4-BE49-F238E27FC236}">
                    <a16:creationId xmlns:a16="http://schemas.microsoft.com/office/drawing/2014/main" id="{6E5115A1-81D0-5AE5-69F9-129C41F3ECB4}"/>
                  </a:ext>
                </a:extLst>
              </p:cNvPr>
              <p:cNvSpPr/>
              <p:nvPr/>
            </p:nvSpPr>
            <p:spPr>
              <a:xfrm>
                <a:off x="1703429" y="1351314"/>
                <a:ext cx="258371" cy="205499"/>
              </a:xfrm>
              <a:custGeom>
                <a:avLst/>
                <a:gdLst/>
                <a:ahLst/>
                <a:cxnLst/>
                <a:rect l="l" t="t" r="r" b="b"/>
                <a:pathLst>
                  <a:path w="1813" h="1442" extrusionOk="0">
                    <a:moveTo>
                      <a:pt x="1574" y="0"/>
                    </a:moveTo>
                    <a:cubicBezTo>
                      <a:pt x="1523" y="0"/>
                      <a:pt x="1469" y="15"/>
                      <a:pt x="1420" y="44"/>
                    </a:cubicBezTo>
                    <a:cubicBezTo>
                      <a:pt x="1247" y="112"/>
                      <a:pt x="592" y="567"/>
                      <a:pt x="309" y="635"/>
                    </a:cubicBezTo>
                    <a:cubicBezTo>
                      <a:pt x="0" y="698"/>
                      <a:pt x="89" y="918"/>
                      <a:pt x="157" y="1070"/>
                    </a:cubicBezTo>
                    <a:cubicBezTo>
                      <a:pt x="220" y="1222"/>
                      <a:pt x="419" y="1442"/>
                      <a:pt x="419" y="1442"/>
                    </a:cubicBezTo>
                    <a:cubicBezTo>
                      <a:pt x="419" y="1442"/>
                      <a:pt x="1179" y="1201"/>
                      <a:pt x="1467" y="897"/>
                    </a:cubicBezTo>
                    <a:cubicBezTo>
                      <a:pt x="1770" y="609"/>
                      <a:pt x="1812" y="373"/>
                      <a:pt x="1791" y="195"/>
                    </a:cubicBezTo>
                    <a:cubicBezTo>
                      <a:pt x="1777" y="64"/>
                      <a:pt x="1681" y="0"/>
                      <a:pt x="157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020;p46">
                <a:extLst>
                  <a:ext uri="{FF2B5EF4-FFF2-40B4-BE49-F238E27FC236}">
                    <a16:creationId xmlns:a16="http://schemas.microsoft.com/office/drawing/2014/main" id="{D6AF86BF-FF8C-7FE6-A192-913EEE70CEDE}"/>
                  </a:ext>
                </a:extLst>
              </p:cNvPr>
              <p:cNvSpPr/>
              <p:nvPr/>
            </p:nvSpPr>
            <p:spPr>
              <a:xfrm>
                <a:off x="1744473" y="1341766"/>
                <a:ext cx="227018" cy="218040"/>
              </a:xfrm>
              <a:custGeom>
                <a:avLst/>
                <a:gdLst/>
                <a:ahLst/>
                <a:cxnLst/>
                <a:rect l="l" t="t" r="r" b="b"/>
                <a:pathLst>
                  <a:path w="1593" h="1530" extrusionOk="0">
                    <a:moveTo>
                      <a:pt x="1262" y="1"/>
                    </a:moveTo>
                    <a:cubicBezTo>
                      <a:pt x="1200" y="22"/>
                      <a:pt x="1152" y="22"/>
                      <a:pt x="1111" y="48"/>
                    </a:cubicBezTo>
                    <a:cubicBezTo>
                      <a:pt x="1001" y="90"/>
                      <a:pt x="807" y="221"/>
                      <a:pt x="587" y="351"/>
                    </a:cubicBezTo>
                    <a:cubicBezTo>
                      <a:pt x="367" y="482"/>
                      <a:pt x="131" y="613"/>
                      <a:pt x="0" y="634"/>
                    </a:cubicBezTo>
                    <a:cubicBezTo>
                      <a:pt x="0" y="676"/>
                      <a:pt x="21" y="723"/>
                      <a:pt x="21" y="744"/>
                    </a:cubicBezTo>
                    <a:cubicBezTo>
                      <a:pt x="194" y="723"/>
                      <a:pt x="414" y="592"/>
                      <a:pt x="655" y="461"/>
                    </a:cubicBezTo>
                    <a:cubicBezTo>
                      <a:pt x="870" y="330"/>
                      <a:pt x="1090" y="179"/>
                      <a:pt x="1152" y="152"/>
                    </a:cubicBezTo>
                    <a:cubicBezTo>
                      <a:pt x="1201" y="138"/>
                      <a:pt x="1246" y="123"/>
                      <a:pt x="1293" y="123"/>
                    </a:cubicBezTo>
                    <a:cubicBezTo>
                      <a:pt x="1312" y="123"/>
                      <a:pt x="1332" y="125"/>
                      <a:pt x="1351" y="131"/>
                    </a:cubicBezTo>
                    <a:cubicBezTo>
                      <a:pt x="1414" y="152"/>
                      <a:pt x="1440" y="200"/>
                      <a:pt x="1461" y="262"/>
                    </a:cubicBezTo>
                    <a:cubicBezTo>
                      <a:pt x="1461" y="440"/>
                      <a:pt x="1414" y="655"/>
                      <a:pt x="1152" y="938"/>
                    </a:cubicBezTo>
                    <a:cubicBezTo>
                      <a:pt x="1022" y="1069"/>
                      <a:pt x="760" y="1200"/>
                      <a:pt x="524" y="1310"/>
                    </a:cubicBezTo>
                    <a:cubicBezTo>
                      <a:pt x="393" y="1357"/>
                      <a:pt x="283" y="1399"/>
                      <a:pt x="215" y="1420"/>
                    </a:cubicBezTo>
                    <a:cubicBezTo>
                      <a:pt x="215" y="1441"/>
                      <a:pt x="236" y="1462"/>
                      <a:pt x="236" y="1488"/>
                    </a:cubicBezTo>
                    <a:cubicBezTo>
                      <a:pt x="236" y="1488"/>
                      <a:pt x="236" y="1509"/>
                      <a:pt x="262" y="1530"/>
                    </a:cubicBezTo>
                    <a:cubicBezTo>
                      <a:pt x="325" y="1509"/>
                      <a:pt x="456" y="1462"/>
                      <a:pt x="587" y="1399"/>
                    </a:cubicBezTo>
                    <a:cubicBezTo>
                      <a:pt x="807" y="1310"/>
                      <a:pt x="1069" y="1179"/>
                      <a:pt x="1221" y="1006"/>
                    </a:cubicBezTo>
                    <a:cubicBezTo>
                      <a:pt x="1524" y="723"/>
                      <a:pt x="1592" y="461"/>
                      <a:pt x="1571" y="262"/>
                    </a:cubicBezTo>
                    <a:cubicBezTo>
                      <a:pt x="1545" y="131"/>
                      <a:pt x="1482" y="69"/>
                      <a:pt x="1393" y="22"/>
                    </a:cubicBezTo>
                    <a:cubicBezTo>
                      <a:pt x="1351" y="22"/>
                      <a:pt x="1310" y="1"/>
                      <a:pt x="12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021;p46">
                <a:extLst>
                  <a:ext uri="{FF2B5EF4-FFF2-40B4-BE49-F238E27FC236}">
                    <a16:creationId xmlns:a16="http://schemas.microsoft.com/office/drawing/2014/main" id="{9B585588-4021-8D11-0BCC-9AD0390AFAB6}"/>
                  </a:ext>
                </a:extLst>
              </p:cNvPr>
              <p:cNvSpPr/>
              <p:nvPr/>
            </p:nvSpPr>
            <p:spPr>
              <a:xfrm>
                <a:off x="1691458" y="1289606"/>
                <a:ext cx="267349" cy="226876"/>
              </a:xfrm>
              <a:custGeom>
                <a:avLst/>
                <a:gdLst/>
                <a:ahLst/>
                <a:cxnLst/>
                <a:rect l="l" t="t" r="r" b="b"/>
                <a:pathLst>
                  <a:path w="1876" h="1592" extrusionOk="0">
                    <a:moveTo>
                      <a:pt x="1498" y="1"/>
                    </a:moveTo>
                    <a:cubicBezTo>
                      <a:pt x="1369" y="1"/>
                      <a:pt x="1307" y="98"/>
                      <a:pt x="1132" y="236"/>
                    </a:cubicBezTo>
                    <a:cubicBezTo>
                      <a:pt x="917" y="435"/>
                      <a:pt x="241" y="738"/>
                      <a:pt x="131" y="827"/>
                    </a:cubicBezTo>
                    <a:cubicBezTo>
                      <a:pt x="1" y="911"/>
                      <a:pt x="346" y="1592"/>
                      <a:pt x="346" y="1592"/>
                    </a:cubicBezTo>
                    <a:cubicBezTo>
                      <a:pt x="346" y="1592"/>
                      <a:pt x="1132" y="1283"/>
                      <a:pt x="1462" y="1042"/>
                    </a:cubicBezTo>
                    <a:cubicBezTo>
                      <a:pt x="1765" y="780"/>
                      <a:pt x="1875" y="545"/>
                      <a:pt x="1875" y="367"/>
                    </a:cubicBezTo>
                    <a:cubicBezTo>
                      <a:pt x="1875" y="173"/>
                      <a:pt x="1812" y="63"/>
                      <a:pt x="1613" y="21"/>
                    </a:cubicBezTo>
                    <a:cubicBezTo>
                      <a:pt x="1568" y="7"/>
                      <a:pt x="1531" y="1"/>
                      <a:pt x="149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022;p46">
                <a:extLst>
                  <a:ext uri="{FF2B5EF4-FFF2-40B4-BE49-F238E27FC236}">
                    <a16:creationId xmlns:a16="http://schemas.microsoft.com/office/drawing/2014/main" id="{AC6CE2FF-D9CD-388D-3A2E-3B76EEE1DEAF}"/>
                  </a:ext>
                </a:extLst>
              </p:cNvPr>
              <p:cNvSpPr/>
              <p:nvPr/>
            </p:nvSpPr>
            <p:spPr>
              <a:xfrm>
                <a:off x="1728797" y="1281625"/>
                <a:ext cx="239702" cy="231151"/>
              </a:xfrm>
              <a:custGeom>
                <a:avLst/>
                <a:gdLst/>
                <a:ahLst/>
                <a:cxnLst/>
                <a:rect l="l" t="t" r="r" b="b"/>
                <a:pathLst>
                  <a:path w="1682" h="1622" extrusionOk="0">
                    <a:moveTo>
                      <a:pt x="1211" y="1"/>
                    </a:moveTo>
                    <a:cubicBezTo>
                      <a:pt x="1165" y="1"/>
                      <a:pt x="1120" y="20"/>
                      <a:pt x="1090" y="51"/>
                    </a:cubicBezTo>
                    <a:cubicBezTo>
                      <a:pt x="1001" y="98"/>
                      <a:pt x="938" y="161"/>
                      <a:pt x="828" y="250"/>
                    </a:cubicBezTo>
                    <a:cubicBezTo>
                      <a:pt x="739" y="339"/>
                      <a:pt x="503" y="470"/>
                      <a:pt x="304" y="574"/>
                    </a:cubicBezTo>
                    <a:cubicBezTo>
                      <a:pt x="194" y="643"/>
                      <a:pt x="84" y="684"/>
                      <a:pt x="0" y="732"/>
                    </a:cubicBezTo>
                    <a:cubicBezTo>
                      <a:pt x="21" y="773"/>
                      <a:pt x="21" y="815"/>
                      <a:pt x="42" y="836"/>
                    </a:cubicBezTo>
                    <a:cubicBezTo>
                      <a:pt x="131" y="794"/>
                      <a:pt x="241" y="752"/>
                      <a:pt x="346" y="684"/>
                    </a:cubicBezTo>
                    <a:cubicBezTo>
                      <a:pt x="566" y="553"/>
                      <a:pt x="786" y="444"/>
                      <a:pt x="896" y="339"/>
                    </a:cubicBezTo>
                    <a:cubicBezTo>
                      <a:pt x="1027" y="250"/>
                      <a:pt x="1090" y="182"/>
                      <a:pt x="1132" y="140"/>
                    </a:cubicBezTo>
                    <a:cubicBezTo>
                      <a:pt x="1180" y="125"/>
                      <a:pt x="1215" y="110"/>
                      <a:pt x="1263" y="110"/>
                    </a:cubicBezTo>
                    <a:cubicBezTo>
                      <a:pt x="1282" y="110"/>
                      <a:pt x="1304" y="113"/>
                      <a:pt x="1331" y="119"/>
                    </a:cubicBezTo>
                    <a:cubicBezTo>
                      <a:pt x="1420" y="140"/>
                      <a:pt x="1482" y="182"/>
                      <a:pt x="1503" y="229"/>
                    </a:cubicBezTo>
                    <a:cubicBezTo>
                      <a:pt x="1550" y="271"/>
                      <a:pt x="1550" y="339"/>
                      <a:pt x="1550" y="423"/>
                    </a:cubicBezTo>
                    <a:cubicBezTo>
                      <a:pt x="1550" y="574"/>
                      <a:pt x="1461" y="794"/>
                      <a:pt x="1158" y="1056"/>
                    </a:cubicBezTo>
                    <a:cubicBezTo>
                      <a:pt x="1001" y="1166"/>
                      <a:pt x="718" y="1297"/>
                      <a:pt x="503" y="1407"/>
                    </a:cubicBezTo>
                    <a:cubicBezTo>
                      <a:pt x="393" y="1449"/>
                      <a:pt x="304" y="1491"/>
                      <a:pt x="241" y="1517"/>
                    </a:cubicBezTo>
                    <a:cubicBezTo>
                      <a:pt x="241" y="1559"/>
                      <a:pt x="262" y="1601"/>
                      <a:pt x="262" y="1622"/>
                    </a:cubicBezTo>
                    <a:cubicBezTo>
                      <a:pt x="346" y="1601"/>
                      <a:pt x="435" y="1559"/>
                      <a:pt x="545" y="1517"/>
                    </a:cubicBezTo>
                    <a:cubicBezTo>
                      <a:pt x="786" y="1407"/>
                      <a:pt x="1048" y="1276"/>
                      <a:pt x="1221" y="1145"/>
                    </a:cubicBezTo>
                    <a:cubicBezTo>
                      <a:pt x="1550" y="862"/>
                      <a:pt x="1681" y="622"/>
                      <a:pt x="1681" y="402"/>
                    </a:cubicBezTo>
                    <a:cubicBezTo>
                      <a:pt x="1681" y="313"/>
                      <a:pt x="1655" y="229"/>
                      <a:pt x="1592" y="161"/>
                    </a:cubicBezTo>
                    <a:cubicBezTo>
                      <a:pt x="1550" y="98"/>
                      <a:pt x="1461" y="30"/>
                      <a:pt x="1351" y="9"/>
                    </a:cubicBezTo>
                    <a:lnTo>
                      <a:pt x="1262" y="9"/>
                    </a:lnTo>
                    <a:cubicBezTo>
                      <a:pt x="1246" y="3"/>
                      <a:pt x="1228" y="1"/>
                      <a:pt x="12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023;p46">
                <a:extLst>
                  <a:ext uri="{FF2B5EF4-FFF2-40B4-BE49-F238E27FC236}">
                    <a16:creationId xmlns:a16="http://schemas.microsoft.com/office/drawing/2014/main" id="{50A98459-B087-8283-52C6-876F7BF91B07}"/>
                  </a:ext>
                </a:extLst>
              </p:cNvPr>
              <p:cNvSpPr/>
              <p:nvPr/>
            </p:nvSpPr>
            <p:spPr>
              <a:xfrm>
                <a:off x="1684760" y="1246710"/>
                <a:ext cx="283737" cy="238562"/>
              </a:xfrm>
              <a:custGeom>
                <a:avLst/>
                <a:gdLst/>
                <a:ahLst/>
                <a:cxnLst/>
                <a:rect l="l" t="t" r="r" b="b"/>
                <a:pathLst>
                  <a:path w="1991" h="1674" extrusionOk="0">
                    <a:moveTo>
                      <a:pt x="1621" y="1"/>
                    </a:moveTo>
                    <a:cubicBezTo>
                      <a:pt x="1505" y="1"/>
                      <a:pt x="1357" y="92"/>
                      <a:pt x="1116" y="275"/>
                    </a:cubicBezTo>
                    <a:cubicBezTo>
                      <a:pt x="744" y="584"/>
                      <a:pt x="0" y="846"/>
                      <a:pt x="0" y="846"/>
                    </a:cubicBezTo>
                    <a:lnTo>
                      <a:pt x="288" y="1673"/>
                    </a:lnTo>
                    <a:cubicBezTo>
                      <a:pt x="288" y="1673"/>
                      <a:pt x="290" y="1673"/>
                      <a:pt x="292" y="1673"/>
                    </a:cubicBezTo>
                    <a:cubicBezTo>
                      <a:pt x="316" y="1673"/>
                      <a:pt x="454" y="1657"/>
                      <a:pt x="964" y="1343"/>
                    </a:cubicBezTo>
                    <a:cubicBezTo>
                      <a:pt x="1509" y="997"/>
                      <a:pt x="1791" y="689"/>
                      <a:pt x="1901" y="558"/>
                    </a:cubicBezTo>
                    <a:cubicBezTo>
                      <a:pt x="1990" y="406"/>
                      <a:pt x="1943" y="212"/>
                      <a:pt x="1791" y="81"/>
                    </a:cubicBezTo>
                    <a:cubicBezTo>
                      <a:pt x="1738" y="28"/>
                      <a:pt x="1684" y="1"/>
                      <a:pt x="1621"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024;p46">
                <a:extLst>
                  <a:ext uri="{FF2B5EF4-FFF2-40B4-BE49-F238E27FC236}">
                    <a16:creationId xmlns:a16="http://schemas.microsoft.com/office/drawing/2014/main" id="{700E3544-049A-58D1-A4EE-87D23272C6EE}"/>
                  </a:ext>
                </a:extLst>
              </p:cNvPr>
              <p:cNvSpPr/>
              <p:nvPr/>
            </p:nvSpPr>
            <p:spPr>
              <a:xfrm>
                <a:off x="1675782" y="1239584"/>
                <a:ext cx="304686" cy="242695"/>
              </a:xfrm>
              <a:custGeom>
                <a:avLst/>
                <a:gdLst/>
                <a:ahLst/>
                <a:cxnLst/>
                <a:rect l="l" t="t" r="r" b="b"/>
                <a:pathLst>
                  <a:path w="2138" h="1703" extrusionOk="0">
                    <a:moveTo>
                      <a:pt x="1572" y="0"/>
                    </a:moveTo>
                    <a:cubicBezTo>
                      <a:pt x="1462" y="42"/>
                      <a:pt x="1331" y="131"/>
                      <a:pt x="1137" y="283"/>
                    </a:cubicBezTo>
                    <a:cubicBezTo>
                      <a:pt x="786" y="566"/>
                      <a:pt x="42" y="848"/>
                      <a:pt x="42" y="848"/>
                    </a:cubicBezTo>
                    <a:lnTo>
                      <a:pt x="1" y="869"/>
                    </a:lnTo>
                    <a:lnTo>
                      <a:pt x="1" y="917"/>
                    </a:lnTo>
                    <a:lnTo>
                      <a:pt x="22" y="938"/>
                    </a:lnTo>
                    <a:cubicBezTo>
                      <a:pt x="63" y="917"/>
                      <a:pt x="131" y="917"/>
                      <a:pt x="194" y="917"/>
                    </a:cubicBezTo>
                    <a:cubicBezTo>
                      <a:pt x="372" y="828"/>
                      <a:pt x="896" y="634"/>
                      <a:pt x="1200" y="372"/>
                    </a:cubicBezTo>
                    <a:cubicBezTo>
                      <a:pt x="1399" y="241"/>
                      <a:pt x="1530" y="152"/>
                      <a:pt x="1614" y="110"/>
                    </a:cubicBezTo>
                    <a:cubicBezTo>
                      <a:pt x="1637" y="103"/>
                      <a:pt x="1657" y="100"/>
                      <a:pt x="1675" y="100"/>
                    </a:cubicBezTo>
                    <a:cubicBezTo>
                      <a:pt x="1728" y="100"/>
                      <a:pt x="1768" y="126"/>
                      <a:pt x="1833" y="173"/>
                    </a:cubicBezTo>
                    <a:cubicBezTo>
                      <a:pt x="1964" y="283"/>
                      <a:pt x="1985" y="456"/>
                      <a:pt x="1922" y="566"/>
                    </a:cubicBezTo>
                    <a:cubicBezTo>
                      <a:pt x="1813" y="697"/>
                      <a:pt x="1551" y="1000"/>
                      <a:pt x="980" y="1351"/>
                    </a:cubicBezTo>
                    <a:cubicBezTo>
                      <a:pt x="786" y="1461"/>
                      <a:pt x="634" y="1550"/>
                      <a:pt x="545" y="1592"/>
                    </a:cubicBezTo>
                    <a:cubicBezTo>
                      <a:pt x="545" y="1634"/>
                      <a:pt x="566" y="1655"/>
                      <a:pt x="566" y="1702"/>
                    </a:cubicBezTo>
                    <a:cubicBezTo>
                      <a:pt x="676" y="1655"/>
                      <a:pt x="828" y="1571"/>
                      <a:pt x="1048" y="1440"/>
                    </a:cubicBezTo>
                    <a:cubicBezTo>
                      <a:pt x="1614" y="1089"/>
                      <a:pt x="1896" y="765"/>
                      <a:pt x="2006" y="634"/>
                    </a:cubicBezTo>
                    <a:cubicBezTo>
                      <a:pt x="2137" y="477"/>
                      <a:pt x="2074" y="241"/>
                      <a:pt x="1896" y="84"/>
                    </a:cubicBezTo>
                    <a:cubicBezTo>
                      <a:pt x="1833" y="21"/>
                      <a:pt x="1765" y="0"/>
                      <a:pt x="1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025;p46">
                <a:extLst>
                  <a:ext uri="{FF2B5EF4-FFF2-40B4-BE49-F238E27FC236}">
                    <a16:creationId xmlns:a16="http://schemas.microsoft.com/office/drawing/2014/main" id="{57BA4D22-5066-AB3C-E442-2506518E9002}"/>
                  </a:ext>
                </a:extLst>
              </p:cNvPr>
              <p:cNvSpPr/>
              <p:nvPr/>
            </p:nvSpPr>
            <p:spPr>
              <a:xfrm>
                <a:off x="1259359" y="1552971"/>
                <a:ext cx="450902" cy="392900"/>
              </a:xfrm>
              <a:custGeom>
                <a:avLst/>
                <a:gdLst/>
                <a:ahLst/>
                <a:cxnLst/>
                <a:rect l="l" t="t" r="r" b="b"/>
                <a:pathLst>
                  <a:path w="3164" h="2757" extrusionOk="0">
                    <a:moveTo>
                      <a:pt x="880" y="0"/>
                    </a:moveTo>
                    <a:cubicBezTo>
                      <a:pt x="859" y="0"/>
                      <a:pt x="843" y="6"/>
                      <a:pt x="828" y="6"/>
                    </a:cubicBezTo>
                    <a:cubicBezTo>
                      <a:pt x="739" y="48"/>
                      <a:pt x="629" y="111"/>
                      <a:pt x="587" y="179"/>
                    </a:cubicBezTo>
                    <a:cubicBezTo>
                      <a:pt x="587" y="179"/>
                      <a:pt x="456" y="310"/>
                      <a:pt x="236" y="613"/>
                    </a:cubicBezTo>
                    <a:cubicBezTo>
                      <a:pt x="0" y="922"/>
                      <a:pt x="105" y="1074"/>
                      <a:pt x="262" y="1289"/>
                    </a:cubicBezTo>
                    <a:cubicBezTo>
                      <a:pt x="414" y="1488"/>
                      <a:pt x="1917" y="2577"/>
                      <a:pt x="2200" y="2729"/>
                    </a:cubicBezTo>
                    <a:cubicBezTo>
                      <a:pt x="2235" y="2748"/>
                      <a:pt x="2270" y="2757"/>
                      <a:pt x="2306" y="2757"/>
                    </a:cubicBezTo>
                    <a:cubicBezTo>
                      <a:pt x="2564" y="2757"/>
                      <a:pt x="2831" y="2302"/>
                      <a:pt x="2964" y="2053"/>
                    </a:cubicBezTo>
                    <a:cubicBezTo>
                      <a:pt x="3116" y="1792"/>
                      <a:pt x="3163" y="1619"/>
                      <a:pt x="2964" y="1509"/>
                    </a:cubicBezTo>
                    <a:cubicBezTo>
                      <a:pt x="2792" y="1399"/>
                      <a:pt x="1765" y="943"/>
                      <a:pt x="1372" y="461"/>
                    </a:cubicBezTo>
                    <a:cubicBezTo>
                      <a:pt x="1061" y="51"/>
                      <a:pt x="945"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026;p46">
                <a:extLst>
                  <a:ext uri="{FF2B5EF4-FFF2-40B4-BE49-F238E27FC236}">
                    <a16:creationId xmlns:a16="http://schemas.microsoft.com/office/drawing/2014/main" id="{5FB30958-9BF3-DFAB-C1A0-D40130A600D9}"/>
                  </a:ext>
                </a:extLst>
              </p:cNvPr>
              <p:cNvSpPr/>
              <p:nvPr/>
            </p:nvSpPr>
            <p:spPr>
              <a:xfrm>
                <a:off x="1262351" y="1546273"/>
                <a:ext cx="447909" cy="406866"/>
              </a:xfrm>
              <a:custGeom>
                <a:avLst/>
                <a:gdLst/>
                <a:ahLst/>
                <a:cxnLst/>
                <a:rect l="l" t="t" r="r" b="b"/>
                <a:pathLst>
                  <a:path w="3143" h="2855" extrusionOk="0">
                    <a:moveTo>
                      <a:pt x="873" y="110"/>
                    </a:moveTo>
                    <a:cubicBezTo>
                      <a:pt x="887" y="110"/>
                      <a:pt x="904" y="116"/>
                      <a:pt x="938" y="137"/>
                    </a:cubicBezTo>
                    <a:cubicBezTo>
                      <a:pt x="980" y="158"/>
                      <a:pt x="1111" y="268"/>
                      <a:pt x="1310" y="529"/>
                    </a:cubicBezTo>
                    <a:cubicBezTo>
                      <a:pt x="1503" y="791"/>
                      <a:pt x="1875" y="1032"/>
                      <a:pt x="2205" y="1231"/>
                    </a:cubicBezTo>
                    <a:cubicBezTo>
                      <a:pt x="2530" y="1404"/>
                      <a:pt x="2833" y="1556"/>
                      <a:pt x="2923" y="1598"/>
                    </a:cubicBezTo>
                    <a:cubicBezTo>
                      <a:pt x="3012" y="1645"/>
                      <a:pt x="3032" y="1687"/>
                      <a:pt x="3032" y="1776"/>
                    </a:cubicBezTo>
                    <a:cubicBezTo>
                      <a:pt x="3032" y="1839"/>
                      <a:pt x="2991" y="1949"/>
                      <a:pt x="2902" y="2080"/>
                    </a:cubicBezTo>
                    <a:cubicBezTo>
                      <a:pt x="2833" y="2210"/>
                      <a:pt x="2703" y="2409"/>
                      <a:pt x="2572" y="2561"/>
                    </a:cubicBezTo>
                    <a:cubicBezTo>
                      <a:pt x="2509" y="2624"/>
                      <a:pt x="2441" y="2692"/>
                      <a:pt x="2378" y="2713"/>
                    </a:cubicBezTo>
                    <a:cubicBezTo>
                      <a:pt x="2344" y="2734"/>
                      <a:pt x="2316" y="2745"/>
                      <a:pt x="2289" y="2745"/>
                    </a:cubicBezTo>
                    <a:cubicBezTo>
                      <a:pt x="2263" y="2745"/>
                      <a:pt x="2236" y="2734"/>
                      <a:pt x="2205" y="2713"/>
                    </a:cubicBezTo>
                    <a:cubicBezTo>
                      <a:pt x="2074" y="2645"/>
                      <a:pt x="1613" y="2341"/>
                      <a:pt x="1200" y="2038"/>
                    </a:cubicBezTo>
                    <a:cubicBezTo>
                      <a:pt x="980" y="1860"/>
                      <a:pt x="765" y="1708"/>
                      <a:pt x="587" y="1577"/>
                    </a:cubicBezTo>
                    <a:cubicBezTo>
                      <a:pt x="524" y="1514"/>
                      <a:pt x="435" y="1446"/>
                      <a:pt x="393" y="1404"/>
                    </a:cubicBezTo>
                    <a:cubicBezTo>
                      <a:pt x="325" y="1362"/>
                      <a:pt x="304" y="1315"/>
                      <a:pt x="283" y="1294"/>
                    </a:cubicBezTo>
                    <a:cubicBezTo>
                      <a:pt x="215" y="1205"/>
                      <a:pt x="152" y="1121"/>
                      <a:pt x="131" y="1032"/>
                    </a:cubicBezTo>
                    <a:cubicBezTo>
                      <a:pt x="131" y="943"/>
                      <a:pt x="152" y="838"/>
                      <a:pt x="262" y="681"/>
                    </a:cubicBezTo>
                    <a:cubicBezTo>
                      <a:pt x="477" y="398"/>
                      <a:pt x="587" y="268"/>
                      <a:pt x="587" y="268"/>
                    </a:cubicBezTo>
                    <a:lnTo>
                      <a:pt x="608" y="268"/>
                    </a:lnTo>
                    <a:cubicBezTo>
                      <a:pt x="655" y="205"/>
                      <a:pt x="739" y="158"/>
                      <a:pt x="828" y="116"/>
                    </a:cubicBezTo>
                    <a:cubicBezTo>
                      <a:pt x="849" y="116"/>
                      <a:pt x="859" y="110"/>
                      <a:pt x="873" y="110"/>
                    </a:cubicBezTo>
                    <a:close/>
                    <a:moveTo>
                      <a:pt x="870" y="0"/>
                    </a:moveTo>
                    <a:cubicBezTo>
                      <a:pt x="840" y="0"/>
                      <a:pt x="817" y="6"/>
                      <a:pt x="807" y="6"/>
                    </a:cubicBezTo>
                    <a:lnTo>
                      <a:pt x="786" y="6"/>
                    </a:lnTo>
                    <a:cubicBezTo>
                      <a:pt x="697" y="53"/>
                      <a:pt x="587" y="95"/>
                      <a:pt x="503" y="205"/>
                    </a:cubicBezTo>
                    <a:cubicBezTo>
                      <a:pt x="503" y="205"/>
                      <a:pt x="393" y="315"/>
                      <a:pt x="173" y="618"/>
                    </a:cubicBezTo>
                    <a:cubicBezTo>
                      <a:pt x="42" y="791"/>
                      <a:pt x="0" y="922"/>
                      <a:pt x="21" y="1032"/>
                    </a:cubicBezTo>
                    <a:cubicBezTo>
                      <a:pt x="42" y="1163"/>
                      <a:pt x="110" y="1273"/>
                      <a:pt x="194" y="1362"/>
                    </a:cubicBezTo>
                    <a:cubicBezTo>
                      <a:pt x="215" y="1404"/>
                      <a:pt x="262" y="1446"/>
                      <a:pt x="304" y="1493"/>
                    </a:cubicBezTo>
                    <a:cubicBezTo>
                      <a:pt x="372" y="1535"/>
                      <a:pt x="435" y="1598"/>
                      <a:pt x="524" y="1666"/>
                    </a:cubicBezTo>
                    <a:cubicBezTo>
                      <a:pt x="697" y="1797"/>
                      <a:pt x="917" y="1970"/>
                      <a:pt x="1131" y="2121"/>
                    </a:cubicBezTo>
                    <a:cubicBezTo>
                      <a:pt x="1550" y="2430"/>
                      <a:pt x="2006" y="2734"/>
                      <a:pt x="2158" y="2823"/>
                    </a:cubicBezTo>
                    <a:cubicBezTo>
                      <a:pt x="2202" y="2844"/>
                      <a:pt x="2252" y="2855"/>
                      <a:pt x="2299" y="2855"/>
                    </a:cubicBezTo>
                    <a:cubicBezTo>
                      <a:pt x="2345" y="2855"/>
                      <a:pt x="2388" y="2844"/>
                      <a:pt x="2420" y="2823"/>
                    </a:cubicBezTo>
                    <a:cubicBezTo>
                      <a:pt x="2509" y="2776"/>
                      <a:pt x="2598" y="2713"/>
                      <a:pt x="2661" y="2624"/>
                    </a:cubicBezTo>
                    <a:cubicBezTo>
                      <a:pt x="2813" y="2472"/>
                      <a:pt x="2923" y="2279"/>
                      <a:pt x="3012" y="2121"/>
                    </a:cubicBezTo>
                    <a:cubicBezTo>
                      <a:pt x="3074" y="1991"/>
                      <a:pt x="3142" y="1886"/>
                      <a:pt x="3142" y="1776"/>
                    </a:cubicBezTo>
                    <a:cubicBezTo>
                      <a:pt x="3142" y="1666"/>
                      <a:pt x="3095" y="1556"/>
                      <a:pt x="2991" y="1514"/>
                    </a:cubicBezTo>
                    <a:cubicBezTo>
                      <a:pt x="2881" y="1446"/>
                      <a:pt x="2572" y="1315"/>
                      <a:pt x="2247" y="1121"/>
                    </a:cubicBezTo>
                    <a:cubicBezTo>
                      <a:pt x="1943" y="943"/>
                      <a:pt x="1592" y="707"/>
                      <a:pt x="1393" y="467"/>
                    </a:cubicBezTo>
                    <a:cubicBezTo>
                      <a:pt x="1200" y="205"/>
                      <a:pt x="1069" y="74"/>
                      <a:pt x="980" y="27"/>
                    </a:cubicBezTo>
                    <a:cubicBezTo>
                      <a:pt x="938" y="6"/>
                      <a:pt x="900" y="0"/>
                      <a:pt x="8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027;p46">
                <a:extLst>
                  <a:ext uri="{FF2B5EF4-FFF2-40B4-BE49-F238E27FC236}">
                    <a16:creationId xmlns:a16="http://schemas.microsoft.com/office/drawing/2014/main" id="{16934279-1CC8-3812-8516-C6159FB7CC83}"/>
                  </a:ext>
                </a:extLst>
              </p:cNvPr>
              <p:cNvSpPr/>
              <p:nvPr/>
            </p:nvSpPr>
            <p:spPr>
              <a:xfrm>
                <a:off x="1022787" y="1304427"/>
                <a:ext cx="40473" cy="71825"/>
              </a:xfrm>
              <a:custGeom>
                <a:avLst/>
                <a:gdLst/>
                <a:ahLst/>
                <a:cxnLst/>
                <a:rect l="l" t="t" r="r" b="b"/>
                <a:pathLst>
                  <a:path w="284" h="504" extrusionOk="0">
                    <a:moveTo>
                      <a:pt x="131" y="1"/>
                    </a:moveTo>
                    <a:cubicBezTo>
                      <a:pt x="63" y="1"/>
                      <a:pt x="0" y="111"/>
                      <a:pt x="0" y="263"/>
                    </a:cubicBezTo>
                    <a:cubicBezTo>
                      <a:pt x="0" y="393"/>
                      <a:pt x="63" y="503"/>
                      <a:pt x="131" y="503"/>
                    </a:cubicBezTo>
                    <a:cubicBezTo>
                      <a:pt x="220" y="503"/>
                      <a:pt x="283" y="393"/>
                      <a:pt x="283" y="263"/>
                    </a:cubicBezTo>
                    <a:cubicBezTo>
                      <a:pt x="283" y="111"/>
                      <a:pt x="220" y="1"/>
                      <a:pt x="131"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028;p46">
                <a:extLst>
                  <a:ext uri="{FF2B5EF4-FFF2-40B4-BE49-F238E27FC236}">
                    <a16:creationId xmlns:a16="http://schemas.microsoft.com/office/drawing/2014/main" id="{7D051F1F-AEAE-334A-4107-CED759F7A916}"/>
                  </a:ext>
                </a:extLst>
              </p:cNvPr>
              <p:cNvSpPr/>
              <p:nvPr/>
            </p:nvSpPr>
            <p:spPr>
              <a:xfrm>
                <a:off x="1262351" y="1304427"/>
                <a:ext cx="34487" cy="71825"/>
              </a:xfrm>
              <a:custGeom>
                <a:avLst/>
                <a:gdLst/>
                <a:ahLst/>
                <a:cxnLst/>
                <a:rect l="l" t="t" r="r" b="b"/>
                <a:pathLst>
                  <a:path w="242" h="504" extrusionOk="0">
                    <a:moveTo>
                      <a:pt x="110" y="1"/>
                    </a:moveTo>
                    <a:cubicBezTo>
                      <a:pt x="63" y="1"/>
                      <a:pt x="0" y="111"/>
                      <a:pt x="0" y="263"/>
                    </a:cubicBezTo>
                    <a:cubicBezTo>
                      <a:pt x="0" y="393"/>
                      <a:pt x="63" y="503"/>
                      <a:pt x="110" y="503"/>
                    </a:cubicBezTo>
                    <a:cubicBezTo>
                      <a:pt x="173" y="503"/>
                      <a:pt x="241" y="393"/>
                      <a:pt x="241" y="263"/>
                    </a:cubicBezTo>
                    <a:cubicBezTo>
                      <a:pt x="241" y="111"/>
                      <a:pt x="173" y="1"/>
                      <a:pt x="110"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029;p46">
                <a:extLst>
                  <a:ext uri="{FF2B5EF4-FFF2-40B4-BE49-F238E27FC236}">
                    <a16:creationId xmlns:a16="http://schemas.microsoft.com/office/drawing/2014/main" id="{A9E678CA-D8C9-A6CC-98A7-05C2487DD7CB}"/>
                  </a:ext>
                </a:extLst>
              </p:cNvPr>
              <p:cNvSpPr/>
              <p:nvPr/>
            </p:nvSpPr>
            <p:spPr>
              <a:xfrm>
                <a:off x="1190667" y="1340483"/>
                <a:ext cx="68832" cy="101467"/>
              </a:xfrm>
              <a:custGeom>
                <a:avLst/>
                <a:gdLst/>
                <a:ahLst/>
                <a:cxnLst/>
                <a:rect l="l" t="t" r="r" b="b"/>
                <a:pathLst>
                  <a:path w="483" h="712" extrusionOk="0">
                    <a:moveTo>
                      <a:pt x="78" y="1"/>
                    </a:moveTo>
                    <a:cubicBezTo>
                      <a:pt x="68" y="1"/>
                      <a:pt x="56" y="3"/>
                      <a:pt x="42" y="10"/>
                    </a:cubicBezTo>
                    <a:cubicBezTo>
                      <a:pt x="22" y="10"/>
                      <a:pt x="1" y="57"/>
                      <a:pt x="22" y="78"/>
                    </a:cubicBezTo>
                    <a:cubicBezTo>
                      <a:pt x="42" y="161"/>
                      <a:pt x="90" y="209"/>
                      <a:pt x="152" y="250"/>
                    </a:cubicBezTo>
                    <a:cubicBezTo>
                      <a:pt x="194" y="271"/>
                      <a:pt x="241" y="271"/>
                      <a:pt x="304" y="319"/>
                    </a:cubicBezTo>
                    <a:cubicBezTo>
                      <a:pt x="351" y="360"/>
                      <a:pt x="372" y="402"/>
                      <a:pt x="372" y="449"/>
                    </a:cubicBezTo>
                    <a:cubicBezTo>
                      <a:pt x="372" y="491"/>
                      <a:pt x="351" y="512"/>
                      <a:pt x="304" y="554"/>
                    </a:cubicBezTo>
                    <a:cubicBezTo>
                      <a:pt x="262" y="580"/>
                      <a:pt x="221" y="580"/>
                      <a:pt x="194" y="580"/>
                    </a:cubicBezTo>
                    <a:cubicBezTo>
                      <a:pt x="180" y="587"/>
                      <a:pt x="171" y="590"/>
                      <a:pt x="165" y="590"/>
                    </a:cubicBezTo>
                    <a:cubicBezTo>
                      <a:pt x="152" y="590"/>
                      <a:pt x="152" y="580"/>
                      <a:pt x="152" y="580"/>
                    </a:cubicBezTo>
                    <a:cubicBezTo>
                      <a:pt x="111" y="580"/>
                      <a:pt x="90" y="601"/>
                      <a:pt x="90" y="622"/>
                    </a:cubicBezTo>
                    <a:cubicBezTo>
                      <a:pt x="63" y="664"/>
                      <a:pt x="90" y="685"/>
                      <a:pt x="131" y="685"/>
                    </a:cubicBezTo>
                    <a:cubicBezTo>
                      <a:pt x="131" y="685"/>
                      <a:pt x="152" y="711"/>
                      <a:pt x="194" y="711"/>
                    </a:cubicBezTo>
                    <a:cubicBezTo>
                      <a:pt x="241" y="685"/>
                      <a:pt x="304" y="685"/>
                      <a:pt x="372" y="643"/>
                    </a:cubicBezTo>
                    <a:cubicBezTo>
                      <a:pt x="435" y="601"/>
                      <a:pt x="482" y="533"/>
                      <a:pt x="482" y="449"/>
                    </a:cubicBezTo>
                    <a:cubicBezTo>
                      <a:pt x="482" y="381"/>
                      <a:pt x="435" y="292"/>
                      <a:pt x="372" y="230"/>
                    </a:cubicBezTo>
                    <a:cubicBezTo>
                      <a:pt x="283" y="188"/>
                      <a:pt x="221" y="161"/>
                      <a:pt x="194" y="140"/>
                    </a:cubicBezTo>
                    <a:cubicBezTo>
                      <a:pt x="173" y="120"/>
                      <a:pt x="152" y="120"/>
                      <a:pt x="131" y="31"/>
                    </a:cubicBezTo>
                    <a:cubicBezTo>
                      <a:pt x="117" y="16"/>
                      <a:pt x="102" y="1"/>
                      <a:pt x="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030;p46">
                <a:extLst>
                  <a:ext uri="{FF2B5EF4-FFF2-40B4-BE49-F238E27FC236}">
                    <a16:creationId xmlns:a16="http://schemas.microsoft.com/office/drawing/2014/main" id="{0E28F39A-DF13-0FA5-59A6-CB92A52CBBFF}"/>
                  </a:ext>
                </a:extLst>
              </p:cNvPr>
              <p:cNvSpPr/>
              <p:nvPr/>
            </p:nvSpPr>
            <p:spPr>
              <a:xfrm>
                <a:off x="1084637" y="1485135"/>
                <a:ext cx="189823" cy="124696"/>
              </a:xfrm>
              <a:custGeom>
                <a:avLst/>
                <a:gdLst/>
                <a:ahLst/>
                <a:cxnLst/>
                <a:rect l="l" t="t" r="r" b="b"/>
                <a:pathLst>
                  <a:path w="1332" h="875" extrusionOk="0">
                    <a:moveTo>
                      <a:pt x="724" y="0"/>
                    </a:moveTo>
                    <a:cubicBezTo>
                      <a:pt x="394" y="21"/>
                      <a:pt x="111" y="42"/>
                      <a:pt x="69" y="110"/>
                    </a:cubicBezTo>
                    <a:cubicBezTo>
                      <a:pt x="1" y="241"/>
                      <a:pt x="22" y="875"/>
                      <a:pt x="635" y="875"/>
                    </a:cubicBezTo>
                    <a:cubicBezTo>
                      <a:pt x="1268" y="875"/>
                      <a:pt x="1310" y="372"/>
                      <a:pt x="1310" y="262"/>
                    </a:cubicBezTo>
                    <a:cubicBezTo>
                      <a:pt x="1331" y="42"/>
                      <a:pt x="1200" y="42"/>
                      <a:pt x="1200" y="42"/>
                    </a:cubicBezTo>
                    <a:cubicBezTo>
                      <a:pt x="1200" y="42"/>
                      <a:pt x="1069" y="0"/>
                      <a:pt x="724" y="0"/>
                    </a:cubicBezTo>
                    <a:close/>
                  </a:path>
                </a:pathLst>
              </a:custGeom>
              <a:solidFill>
                <a:srgbClr val="D97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031;p46">
                <a:extLst>
                  <a:ext uri="{FF2B5EF4-FFF2-40B4-BE49-F238E27FC236}">
                    <a16:creationId xmlns:a16="http://schemas.microsoft.com/office/drawing/2014/main" id="{0293D8F7-59EA-0E53-5836-FB477912C2CF}"/>
                  </a:ext>
                </a:extLst>
              </p:cNvPr>
              <p:cNvSpPr/>
              <p:nvPr/>
            </p:nvSpPr>
            <p:spPr>
              <a:xfrm>
                <a:off x="1081645" y="1478009"/>
                <a:ext cx="199514" cy="140800"/>
              </a:xfrm>
              <a:custGeom>
                <a:avLst/>
                <a:gdLst/>
                <a:ahLst/>
                <a:cxnLst/>
                <a:rect l="l" t="t" r="r" b="b"/>
                <a:pathLst>
                  <a:path w="1400" h="988" extrusionOk="0">
                    <a:moveTo>
                      <a:pt x="903" y="108"/>
                    </a:moveTo>
                    <a:cubicBezTo>
                      <a:pt x="1113" y="108"/>
                      <a:pt x="1200" y="139"/>
                      <a:pt x="1200" y="139"/>
                    </a:cubicBezTo>
                    <a:lnTo>
                      <a:pt x="1221" y="139"/>
                    </a:lnTo>
                    <a:lnTo>
                      <a:pt x="1247" y="160"/>
                    </a:lnTo>
                    <a:cubicBezTo>
                      <a:pt x="1268" y="181"/>
                      <a:pt x="1289" y="202"/>
                      <a:pt x="1289" y="312"/>
                    </a:cubicBezTo>
                    <a:cubicBezTo>
                      <a:pt x="1268" y="354"/>
                      <a:pt x="1268" y="506"/>
                      <a:pt x="1179" y="637"/>
                    </a:cubicBezTo>
                    <a:cubicBezTo>
                      <a:pt x="1090" y="768"/>
                      <a:pt x="959" y="877"/>
                      <a:pt x="656" y="877"/>
                    </a:cubicBezTo>
                    <a:cubicBezTo>
                      <a:pt x="373" y="877"/>
                      <a:pt x="242" y="726"/>
                      <a:pt x="174" y="574"/>
                    </a:cubicBezTo>
                    <a:cubicBezTo>
                      <a:pt x="132" y="485"/>
                      <a:pt x="132" y="401"/>
                      <a:pt x="111" y="333"/>
                    </a:cubicBezTo>
                    <a:cubicBezTo>
                      <a:pt x="111" y="270"/>
                      <a:pt x="132" y="202"/>
                      <a:pt x="132" y="202"/>
                    </a:cubicBezTo>
                    <a:cubicBezTo>
                      <a:pt x="132" y="202"/>
                      <a:pt x="153" y="181"/>
                      <a:pt x="174" y="181"/>
                    </a:cubicBezTo>
                    <a:cubicBezTo>
                      <a:pt x="221" y="160"/>
                      <a:pt x="263" y="160"/>
                      <a:pt x="305" y="160"/>
                    </a:cubicBezTo>
                    <a:cubicBezTo>
                      <a:pt x="436" y="139"/>
                      <a:pt x="593" y="113"/>
                      <a:pt x="745" y="113"/>
                    </a:cubicBezTo>
                    <a:cubicBezTo>
                      <a:pt x="804" y="109"/>
                      <a:pt x="856" y="108"/>
                      <a:pt x="903" y="108"/>
                    </a:cubicBezTo>
                    <a:close/>
                    <a:moveTo>
                      <a:pt x="932" y="0"/>
                    </a:moveTo>
                    <a:cubicBezTo>
                      <a:pt x="878" y="0"/>
                      <a:pt x="815" y="2"/>
                      <a:pt x="745" y="8"/>
                    </a:cubicBezTo>
                    <a:cubicBezTo>
                      <a:pt x="567" y="8"/>
                      <a:pt x="415" y="29"/>
                      <a:pt x="305" y="29"/>
                    </a:cubicBezTo>
                    <a:cubicBezTo>
                      <a:pt x="242" y="50"/>
                      <a:pt x="174" y="50"/>
                      <a:pt x="132" y="71"/>
                    </a:cubicBezTo>
                    <a:cubicBezTo>
                      <a:pt x="111" y="92"/>
                      <a:pt x="69" y="92"/>
                      <a:pt x="43" y="139"/>
                    </a:cubicBezTo>
                    <a:cubicBezTo>
                      <a:pt x="22" y="181"/>
                      <a:pt x="1" y="244"/>
                      <a:pt x="1" y="333"/>
                    </a:cubicBezTo>
                    <a:cubicBezTo>
                      <a:pt x="1" y="422"/>
                      <a:pt x="22" y="506"/>
                      <a:pt x="69" y="616"/>
                    </a:cubicBezTo>
                    <a:cubicBezTo>
                      <a:pt x="153" y="815"/>
                      <a:pt x="331" y="987"/>
                      <a:pt x="656" y="987"/>
                    </a:cubicBezTo>
                    <a:cubicBezTo>
                      <a:pt x="986" y="987"/>
                      <a:pt x="1179" y="857"/>
                      <a:pt x="1268" y="684"/>
                    </a:cubicBezTo>
                    <a:cubicBezTo>
                      <a:pt x="1378" y="532"/>
                      <a:pt x="1399" y="375"/>
                      <a:pt x="1399" y="312"/>
                    </a:cubicBezTo>
                    <a:cubicBezTo>
                      <a:pt x="1399" y="202"/>
                      <a:pt x="1378" y="113"/>
                      <a:pt x="1331" y="71"/>
                    </a:cubicBezTo>
                    <a:cubicBezTo>
                      <a:pt x="1289" y="50"/>
                      <a:pt x="1247" y="29"/>
                      <a:pt x="1221" y="29"/>
                    </a:cubicBezTo>
                    <a:cubicBezTo>
                      <a:pt x="1221" y="29"/>
                      <a:pt x="1128" y="0"/>
                      <a:pt x="9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032;p46">
                <a:extLst>
                  <a:ext uri="{FF2B5EF4-FFF2-40B4-BE49-F238E27FC236}">
                    <a16:creationId xmlns:a16="http://schemas.microsoft.com/office/drawing/2014/main" id="{05227C4F-A10C-2014-5229-96B81A331A2E}"/>
                  </a:ext>
                </a:extLst>
              </p:cNvPr>
              <p:cNvSpPr/>
              <p:nvPr/>
            </p:nvSpPr>
            <p:spPr>
              <a:xfrm>
                <a:off x="1100314" y="1485135"/>
                <a:ext cx="155478" cy="33347"/>
              </a:xfrm>
              <a:custGeom>
                <a:avLst/>
                <a:gdLst/>
                <a:ahLst/>
                <a:cxnLst/>
                <a:rect l="l" t="t" r="r" b="b"/>
                <a:pathLst>
                  <a:path w="1091" h="234" extrusionOk="0">
                    <a:moveTo>
                      <a:pt x="614" y="0"/>
                    </a:moveTo>
                    <a:cubicBezTo>
                      <a:pt x="331" y="21"/>
                      <a:pt x="90" y="42"/>
                      <a:pt x="1" y="89"/>
                    </a:cubicBezTo>
                    <a:cubicBezTo>
                      <a:pt x="22" y="152"/>
                      <a:pt x="43" y="220"/>
                      <a:pt x="132" y="220"/>
                    </a:cubicBezTo>
                    <a:cubicBezTo>
                      <a:pt x="184" y="228"/>
                      <a:pt x="331" y="233"/>
                      <a:pt x="493" y="233"/>
                    </a:cubicBezTo>
                    <a:cubicBezTo>
                      <a:pt x="735" y="233"/>
                      <a:pt x="1011" y="222"/>
                      <a:pt x="1048" y="194"/>
                    </a:cubicBezTo>
                    <a:cubicBezTo>
                      <a:pt x="1069" y="173"/>
                      <a:pt x="1090" y="110"/>
                      <a:pt x="1090" y="42"/>
                    </a:cubicBezTo>
                    <a:cubicBezTo>
                      <a:pt x="1090" y="42"/>
                      <a:pt x="985"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033;p46">
                <a:extLst>
                  <a:ext uri="{FF2B5EF4-FFF2-40B4-BE49-F238E27FC236}">
                    <a16:creationId xmlns:a16="http://schemas.microsoft.com/office/drawing/2014/main" id="{07A333C0-240A-84AA-6DAB-95D1F4C7CF33}"/>
                  </a:ext>
                </a:extLst>
              </p:cNvPr>
              <p:cNvSpPr/>
              <p:nvPr/>
            </p:nvSpPr>
            <p:spPr>
              <a:xfrm>
                <a:off x="1091478" y="1479149"/>
                <a:ext cx="174005" cy="46316"/>
              </a:xfrm>
              <a:custGeom>
                <a:avLst/>
                <a:gdLst/>
                <a:ahLst/>
                <a:cxnLst/>
                <a:rect l="l" t="t" r="r" b="b"/>
                <a:pathLst>
                  <a:path w="1221" h="325" extrusionOk="0">
                    <a:moveTo>
                      <a:pt x="786" y="105"/>
                    </a:moveTo>
                    <a:cubicBezTo>
                      <a:pt x="1000" y="105"/>
                      <a:pt x="1068" y="131"/>
                      <a:pt x="1089" y="131"/>
                    </a:cubicBezTo>
                    <a:lnTo>
                      <a:pt x="1089" y="173"/>
                    </a:lnTo>
                    <a:cubicBezTo>
                      <a:pt x="1089" y="194"/>
                      <a:pt x="1068" y="194"/>
                      <a:pt x="1068" y="194"/>
                    </a:cubicBezTo>
                    <a:lnTo>
                      <a:pt x="1047" y="194"/>
                    </a:lnTo>
                    <a:cubicBezTo>
                      <a:pt x="1021" y="194"/>
                      <a:pt x="1000" y="194"/>
                      <a:pt x="958" y="215"/>
                    </a:cubicBezTo>
                    <a:lnTo>
                      <a:pt x="194" y="215"/>
                    </a:lnTo>
                    <a:cubicBezTo>
                      <a:pt x="173" y="215"/>
                      <a:pt x="152" y="215"/>
                      <a:pt x="152" y="194"/>
                    </a:cubicBezTo>
                    <a:lnTo>
                      <a:pt x="131" y="173"/>
                    </a:lnTo>
                    <a:cubicBezTo>
                      <a:pt x="173" y="152"/>
                      <a:pt x="215" y="152"/>
                      <a:pt x="304" y="131"/>
                    </a:cubicBezTo>
                    <a:cubicBezTo>
                      <a:pt x="414" y="131"/>
                      <a:pt x="545" y="105"/>
                      <a:pt x="676" y="105"/>
                    </a:cubicBezTo>
                    <a:close/>
                    <a:moveTo>
                      <a:pt x="676" y="0"/>
                    </a:moveTo>
                    <a:cubicBezTo>
                      <a:pt x="545" y="0"/>
                      <a:pt x="393" y="0"/>
                      <a:pt x="283" y="21"/>
                    </a:cubicBezTo>
                    <a:cubicBezTo>
                      <a:pt x="173" y="42"/>
                      <a:pt x="84" y="42"/>
                      <a:pt x="42" y="84"/>
                    </a:cubicBezTo>
                    <a:lnTo>
                      <a:pt x="0" y="84"/>
                    </a:lnTo>
                    <a:lnTo>
                      <a:pt x="0" y="152"/>
                    </a:lnTo>
                    <a:cubicBezTo>
                      <a:pt x="21" y="173"/>
                      <a:pt x="21" y="215"/>
                      <a:pt x="63" y="262"/>
                    </a:cubicBezTo>
                    <a:cubicBezTo>
                      <a:pt x="84" y="304"/>
                      <a:pt x="131" y="325"/>
                      <a:pt x="194" y="325"/>
                    </a:cubicBezTo>
                    <a:lnTo>
                      <a:pt x="958" y="325"/>
                    </a:lnTo>
                    <a:cubicBezTo>
                      <a:pt x="1000" y="325"/>
                      <a:pt x="1047" y="325"/>
                      <a:pt x="1068" y="304"/>
                    </a:cubicBezTo>
                    <a:lnTo>
                      <a:pt x="1110" y="304"/>
                    </a:lnTo>
                    <a:cubicBezTo>
                      <a:pt x="1110" y="304"/>
                      <a:pt x="1131" y="304"/>
                      <a:pt x="1152" y="283"/>
                    </a:cubicBezTo>
                    <a:cubicBezTo>
                      <a:pt x="1178" y="262"/>
                      <a:pt x="1199" y="215"/>
                      <a:pt x="1199" y="194"/>
                    </a:cubicBezTo>
                    <a:cubicBezTo>
                      <a:pt x="1199" y="152"/>
                      <a:pt x="1220" y="131"/>
                      <a:pt x="1220" y="84"/>
                    </a:cubicBezTo>
                    <a:lnTo>
                      <a:pt x="1220" y="42"/>
                    </a:lnTo>
                    <a:lnTo>
                      <a:pt x="1178" y="21"/>
                    </a:lnTo>
                    <a:cubicBezTo>
                      <a:pt x="1178" y="21"/>
                      <a:pt x="1047"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034;p46">
                <a:extLst>
                  <a:ext uri="{FF2B5EF4-FFF2-40B4-BE49-F238E27FC236}">
                    <a16:creationId xmlns:a16="http://schemas.microsoft.com/office/drawing/2014/main" id="{849A2D2D-21B9-D0D5-DFD3-2A30DE41B37D}"/>
                  </a:ext>
                </a:extLst>
              </p:cNvPr>
              <p:cNvSpPr/>
              <p:nvPr/>
            </p:nvSpPr>
            <p:spPr>
              <a:xfrm>
                <a:off x="1097321" y="1541000"/>
                <a:ext cx="146500" cy="68832"/>
              </a:xfrm>
              <a:custGeom>
                <a:avLst/>
                <a:gdLst/>
                <a:ahLst/>
                <a:cxnLst/>
                <a:rect l="l" t="t" r="r" b="b"/>
                <a:pathLst>
                  <a:path w="1028" h="483" extrusionOk="0">
                    <a:moveTo>
                      <a:pt x="415" y="1"/>
                    </a:moveTo>
                    <a:cubicBezTo>
                      <a:pt x="221" y="1"/>
                      <a:pt x="90" y="64"/>
                      <a:pt x="1" y="132"/>
                    </a:cubicBezTo>
                    <a:cubicBezTo>
                      <a:pt x="64" y="326"/>
                      <a:pt x="242" y="483"/>
                      <a:pt x="546" y="483"/>
                    </a:cubicBezTo>
                    <a:cubicBezTo>
                      <a:pt x="786" y="483"/>
                      <a:pt x="917" y="415"/>
                      <a:pt x="1027" y="326"/>
                    </a:cubicBezTo>
                    <a:cubicBezTo>
                      <a:pt x="938" y="174"/>
                      <a:pt x="786" y="22"/>
                      <a:pt x="483" y="1"/>
                    </a:cubicBezTo>
                    <a:close/>
                  </a:path>
                </a:pathLst>
              </a:custGeom>
              <a:solidFill>
                <a:srgbClr val="FFA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035;p46">
                <a:extLst>
                  <a:ext uri="{FF2B5EF4-FFF2-40B4-BE49-F238E27FC236}">
                    <a16:creationId xmlns:a16="http://schemas.microsoft.com/office/drawing/2014/main" id="{E5A26952-48F3-4C5D-DCAC-F0DDA827C5C6}"/>
                  </a:ext>
                </a:extLst>
              </p:cNvPr>
              <p:cNvSpPr/>
              <p:nvPr/>
            </p:nvSpPr>
            <p:spPr>
              <a:xfrm>
                <a:off x="1087630" y="1531309"/>
                <a:ext cx="165169" cy="87501"/>
              </a:xfrm>
              <a:custGeom>
                <a:avLst/>
                <a:gdLst/>
                <a:ahLst/>
                <a:cxnLst/>
                <a:rect l="l" t="t" r="r" b="b"/>
                <a:pathLst>
                  <a:path w="1159" h="614" extrusionOk="0">
                    <a:moveTo>
                      <a:pt x="483" y="111"/>
                    </a:moveTo>
                    <a:cubicBezTo>
                      <a:pt x="504" y="111"/>
                      <a:pt x="525" y="132"/>
                      <a:pt x="551" y="132"/>
                    </a:cubicBezTo>
                    <a:cubicBezTo>
                      <a:pt x="786" y="158"/>
                      <a:pt x="917" y="263"/>
                      <a:pt x="1006" y="373"/>
                    </a:cubicBezTo>
                    <a:cubicBezTo>
                      <a:pt x="917" y="441"/>
                      <a:pt x="813" y="503"/>
                      <a:pt x="614" y="503"/>
                    </a:cubicBezTo>
                    <a:cubicBezTo>
                      <a:pt x="352" y="503"/>
                      <a:pt x="221" y="373"/>
                      <a:pt x="158" y="221"/>
                    </a:cubicBezTo>
                    <a:cubicBezTo>
                      <a:pt x="242" y="179"/>
                      <a:pt x="331" y="111"/>
                      <a:pt x="483" y="111"/>
                    </a:cubicBezTo>
                    <a:close/>
                    <a:moveTo>
                      <a:pt x="441" y="1"/>
                    </a:moveTo>
                    <a:lnTo>
                      <a:pt x="441" y="27"/>
                    </a:lnTo>
                    <a:cubicBezTo>
                      <a:pt x="263" y="48"/>
                      <a:pt x="111" y="111"/>
                      <a:pt x="27" y="158"/>
                    </a:cubicBezTo>
                    <a:lnTo>
                      <a:pt x="1" y="179"/>
                    </a:lnTo>
                    <a:lnTo>
                      <a:pt x="27" y="221"/>
                    </a:lnTo>
                    <a:cubicBezTo>
                      <a:pt x="90" y="420"/>
                      <a:pt x="289" y="613"/>
                      <a:pt x="614" y="613"/>
                    </a:cubicBezTo>
                    <a:cubicBezTo>
                      <a:pt x="854" y="613"/>
                      <a:pt x="1027" y="551"/>
                      <a:pt x="1137" y="441"/>
                    </a:cubicBezTo>
                    <a:lnTo>
                      <a:pt x="1158" y="420"/>
                    </a:lnTo>
                    <a:lnTo>
                      <a:pt x="1137" y="373"/>
                    </a:lnTo>
                    <a:cubicBezTo>
                      <a:pt x="1048" y="200"/>
                      <a:pt x="875" y="48"/>
                      <a:pt x="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036;p46">
              <a:extLst>
                <a:ext uri="{FF2B5EF4-FFF2-40B4-BE49-F238E27FC236}">
                  <a16:creationId xmlns:a16="http://schemas.microsoft.com/office/drawing/2014/main" id="{45DDFBE5-9C34-3F8C-6A1B-2AF21F4FAA45}"/>
                </a:ext>
              </a:extLst>
            </p:cNvPr>
            <p:cNvGrpSpPr/>
            <p:nvPr/>
          </p:nvGrpSpPr>
          <p:grpSpPr>
            <a:xfrm>
              <a:off x="5778868" y="1396581"/>
              <a:ext cx="968336" cy="844519"/>
              <a:chOff x="4096163" y="1061575"/>
              <a:chExt cx="3672113" cy="3202576"/>
            </a:xfrm>
          </p:grpSpPr>
          <p:sp>
            <p:nvSpPr>
              <p:cNvPr id="11" name="Google Shape;2037;p46">
                <a:extLst>
                  <a:ext uri="{FF2B5EF4-FFF2-40B4-BE49-F238E27FC236}">
                    <a16:creationId xmlns:a16="http://schemas.microsoft.com/office/drawing/2014/main" id="{382B3077-6D65-3821-F045-104DD4EA8532}"/>
                  </a:ext>
                </a:extLst>
              </p:cNvPr>
              <p:cNvSpPr/>
              <p:nvPr/>
            </p:nvSpPr>
            <p:spPr>
              <a:xfrm>
                <a:off x="4107402" y="1078605"/>
                <a:ext cx="3056610" cy="3056306"/>
              </a:xfrm>
              <a:custGeom>
                <a:avLst/>
                <a:gdLst/>
                <a:ahLst/>
                <a:cxnLst/>
                <a:rect l="l" t="t" r="r" b="b"/>
                <a:pathLst>
                  <a:path w="10051" h="10050" extrusionOk="0">
                    <a:moveTo>
                      <a:pt x="5028" y="0"/>
                    </a:moveTo>
                    <a:cubicBezTo>
                      <a:pt x="2255" y="0"/>
                      <a:pt x="0" y="2255"/>
                      <a:pt x="0" y="5027"/>
                    </a:cubicBezTo>
                    <a:cubicBezTo>
                      <a:pt x="0" y="7800"/>
                      <a:pt x="2255" y="10050"/>
                      <a:pt x="5028" y="10050"/>
                    </a:cubicBezTo>
                    <a:cubicBezTo>
                      <a:pt x="7800" y="10050"/>
                      <a:pt x="10050" y="7800"/>
                      <a:pt x="10050" y="5027"/>
                    </a:cubicBezTo>
                    <a:cubicBezTo>
                      <a:pt x="10050" y="2255"/>
                      <a:pt x="7800" y="0"/>
                      <a:pt x="5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38;p46">
                <a:extLst>
                  <a:ext uri="{FF2B5EF4-FFF2-40B4-BE49-F238E27FC236}">
                    <a16:creationId xmlns:a16="http://schemas.microsoft.com/office/drawing/2014/main" id="{8452D9ED-CEF7-8121-427F-B74D88E0FFBF}"/>
                  </a:ext>
                </a:extLst>
              </p:cNvPr>
              <p:cNvSpPr/>
              <p:nvPr/>
            </p:nvSpPr>
            <p:spPr>
              <a:xfrm>
                <a:off x="4096163" y="1061575"/>
                <a:ext cx="3086108" cy="3091582"/>
              </a:xfrm>
              <a:custGeom>
                <a:avLst/>
                <a:gdLst/>
                <a:ahLst/>
                <a:cxnLst/>
                <a:rect l="l" t="t" r="r" b="b"/>
                <a:pathLst>
                  <a:path w="10148" h="10166" extrusionOk="0">
                    <a:moveTo>
                      <a:pt x="5065" y="93"/>
                    </a:moveTo>
                    <a:cubicBezTo>
                      <a:pt x="7819" y="93"/>
                      <a:pt x="10032" y="2329"/>
                      <a:pt x="10032" y="5083"/>
                    </a:cubicBezTo>
                    <a:cubicBezTo>
                      <a:pt x="10032" y="7832"/>
                      <a:pt x="7819" y="10050"/>
                      <a:pt x="5065" y="10050"/>
                    </a:cubicBezTo>
                    <a:cubicBezTo>
                      <a:pt x="2329" y="10050"/>
                      <a:pt x="98" y="7832"/>
                      <a:pt x="98" y="5083"/>
                    </a:cubicBezTo>
                    <a:cubicBezTo>
                      <a:pt x="98" y="2329"/>
                      <a:pt x="2329" y="93"/>
                      <a:pt x="5065" y="93"/>
                    </a:cubicBezTo>
                    <a:close/>
                    <a:moveTo>
                      <a:pt x="5065" y="1"/>
                    </a:moveTo>
                    <a:cubicBezTo>
                      <a:pt x="2274" y="1"/>
                      <a:pt x="1" y="2269"/>
                      <a:pt x="1" y="5083"/>
                    </a:cubicBezTo>
                    <a:cubicBezTo>
                      <a:pt x="1" y="7892"/>
                      <a:pt x="2274" y="10166"/>
                      <a:pt x="5065" y="10166"/>
                    </a:cubicBezTo>
                    <a:cubicBezTo>
                      <a:pt x="7874" y="10166"/>
                      <a:pt x="10147" y="7892"/>
                      <a:pt x="10147" y="5083"/>
                    </a:cubicBezTo>
                    <a:cubicBezTo>
                      <a:pt x="10147" y="2269"/>
                      <a:pt x="7874" y="1"/>
                      <a:pt x="50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39;p46">
                <a:extLst>
                  <a:ext uri="{FF2B5EF4-FFF2-40B4-BE49-F238E27FC236}">
                    <a16:creationId xmlns:a16="http://schemas.microsoft.com/office/drawing/2014/main" id="{0CE4E1B9-EEAF-0BE9-7DCA-04D45E5093BE}"/>
                  </a:ext>
                </a:extLst>
              </p:cNvPr>
              <p:cNvSpPr/>
              <p:nvPr/>
            </p:nvSpPr>
            <p:spPr>
              <a:xfrm>
                <a:off x="4231175" y="1195079"/>
                <a:ext cx="2810585" cy="2817579"/>
              </a:xfrm>
              <a:custGeom>
                <a:avLst/>
                <a:gdLst/>
                <a:ahLst/>
                <a:cxnLst/>
                <a:rect l="l" t="t" r="r" b="b"/>
                <a:pathLst>
                  <a:path w="9242" h="9265" extrusionOk="0">
                    <a:moveTo>
                      <a:pt x="4621" y="1"/>
                    </a:moveTo>
                    <a:cubicBezTo>
                      <a:pt x="2061" y="1"/>
                      <a:pt x="0" y="2080"/>
                      <a:pt x="0" y="4644"/>
                    </a:cubicBezTo>
                    <a:cubicBezTo>
                      <a:pt x="0" y="7204"/>
                      <a:pt x="2061" y="9265"/>
                      <a:pt x="4621" y="9265"/>
                    </a:cubicBezTo>
                    <a:cubicBezTo>
                      <a:pt x="7180" y="9265"/>
                      <a:pt x="9241" y="7204"/>
                      <a:pt x="9241" y="4644"/>
                    </a:cubicBezTo>
                    <a:cubicBezTo>
                      <a:pt x="9241" y="2080"/>
                      <a:pt x="7180" y="1"/>
                      <a:pt x="4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0;p46">
                <a:extLst>
                  <a:ext uri="{FF2B5EF4-FFF2-40B4-BE49-F238E27FC236}">
                    <a16:creationId xmlns:a16="http://schemas.microsoft.com/office/drawing/2014/main" id="{9095EFB3-8FC3-2E9C-C308-1E356085FA8B}"/>
                  </a:ext>
                </a:extLst>
              </p:cNvPr>
              <p:cNvSpPr/>
              <p:nvPr/>
            </p:nvSpPr>
            <p:spPr>
              <a:xfrm>
                <a:off x="4212928" y="1183827"/>
                <a:ext cx="2845557" cy="2845861"/>
              </a:xfrm>
              <a:custGeom>
                <a:avLst/>
                <a:gdLst/>
                <a:ahLst/>
                <a:cxnLst/>
                <a:rect l="l" t="t" r="r" b="b"/>
                <a:pathLst>
                  <a:path w="9357" h="9358" extrusionOk="0">
                    <a:moveTo>
                      <a:pt x="4681" y="98"/>
                    </a:moveTo>
                    <a:cubicBezTo>
                      <a:pt x="7204" y="98"/>
                      <a:pt x="9264" y="2158"/>
                      <a:pt x="9264" y="4681"/>
                    </a:cubicBezTo>
                    <a:cubicBezTo>
                      <a:pt x="9264" y="7199"/>
                      <a:pt x="7204" y="9260"/>
                      <a:pt x="4681" y="9260"/>
                    </a:cubicBezTo>
                    <a:cubicBezTo>
                      <a:pt x="2158" y="9260"/>
                      <a:pt x="116" y="7199"/>
                      <a:pt x="116" y="4681"/>
                    </a:cubicBezTo>
                    <a:cubicBezTo>
                      <a:pt x="116" y="2158"/>
                      <a:pt x="2158" y="98"/>
                      <a:pt x="4681" y="98"/>
                    </a:cubicBezTo>
                    <a:close/>
                    <a:moveTo>
                      <a:pt x="4681" y="1"/>
                    </a:moveTo>
                    <a:cubicBezTo>
                      <a:pt x="2102" y="1"/>
                      <a:pt x="0" y="2098"/>
                      <a:pt x="0" y="4681"/>
                    </a:cubicBezTo>
                    <a:cubicBezTo>
                      <a:pt x="0" y="7259"/>
                      <a:pt x="2102" y="9357"/>
                      <a:pt x="4681" y="9357"/>
                    </a:cubicBezTo>
                    <a:cubicBezTo>
                      <a:pt x="7259" y="9357"/>
                      <a:pt x="9357" y="7259"/>
                      <a:pt x="9357" y="4681"/>
                    </a:cubicBezTo>
                    <a:cubicBezTo>
                      <a:pt x="9357" y="2098"/>
                      <a:pt x="7259" y="1"/>
                      <a:pt x="46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1;p46">
                <a:extLst>
                  <a:ext uri="{FF2B5EF4-FFF2-40B4-BE49-F238E27FC236}">
                    <a16:creationId xmlns:a16="http://schemas.microsoft.com/office/drawing/2014/main" id="{3C1D3B77-0B36-05BF-1BFF-DC94B31C86AE}"/>
                  </a:ext>
                </a:extLst>
              </p:cNvPr>
              <p:cNvSpPr/>
              <p:nvPr/>
            </p:nvSpPr>
            <p:spPr>
              <a:xfrm>
                <a:off x="4704674" y="1623569"/>
                <a:ext cx="1869060" cy="2019595"/>
              </a:xfrm>
              <a:custGeom>
                <a:avLst/>
                <a:gdLst/>
                <a:ahLst/>
                <a:cxnLst/>
                <a:rect l="l" t="t" r="r" b="b"/>
                <a:pathLst>
                  <a:path w="6146" h="6641" extrusionOk="0">
                    <a:moveTo>
                      <a:pt x="3064" y="1"/>
                    </a:moveTo>
                    <a:cubicBezTo>
                      <a:pt x="1617" y="1"/>
                      <a:pt x="1599" y="1271"/>
                      <a:pt x="1599" y="1271"/>
                    </a:cubicBezTo>
                    <a:lnTo>
                      <a:pt x="347" y="1271"/>
                    </a:lnTo>
                    <a:cubicBezTo>
                      <a:pt x="347" y="1271"/>
                      <a:pt x="0" y="2519"/>
                      <a:pt x="772" y="4483"/>
                    </a:cubicBezTo>
                    <a:cubicBezTo>
                      <a:pt x="1525" y="6470"/>
                      <a:pt x="3064" y="6641"/>
                      <a:pt x="3064" y="6641"/>
                    </a:cubicBezTo>
                    <a:cubicBezTo>
                      <a:pt x="3064" y="6641"/>
                      <a:pt x="4602" y="6470"/>
                      <a:pt x="5374" y="4483"/>
                    </a:cubicBezTo>
                    <a:cubicBezTo>
                      <a:pt x="6146" y="2519"/>
                      <a:pt x="5799" y="1271"/>
                      <a:pt x="5799" y="1271"/>
                    </a:cubicBezTo>
                    <a:lnTo>
                      <a:pt x="4528" y="1271"/>
                    </a:lnTo>
                    <a:cubicBezTo>
                      <a:pt x="4528" y="1271"/>
                      <a:pt x="4505" y="1"/>
                      <a:pt x="3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2;p46">
                <a:extLst>
                  <a:ext uri="{FF2B5EF4-FFF2-40B4-BE49-F238E27FC236}">
                    <a16:creationId xmlns:a16="http://schemas.microsoft.com/office/drawing/2014/main" id="{9AD65053-1FA5-C539-E441-0DE55B6C86E4}"/>
                  </a:ext>
                </a:extLst>
              </p:cNvPr>
              <p:cNvSpPr/>
              <p:nvPr/>
            </p:nvSpPr>
            <p:spPr>
              <a:xfrm>
                <a:off x="4762908" y="1605322"/>
                <a:ext cx="1745591" cy="2056088"/>
              </a:xfrm>
              <a:custGeom>
                <a:avLst/>
                <a:gdLst/>
                <a:ahLst/>
                <a:cxnLst/>
                <a:rect l="l" t="t" r="r" b="b"/>
                <a:pathLst>
                  <a:path w="5740" h="6761" extrusionOk="0">
                    <a:moveTo>
                      <a:pt x="2870" y="98"/>
                    </a:moveTo>
                    <a:cubicBezTo>
                      <a:pt x="3581" y="98"/>
                      <a:pt x="3928" y="407"/>
                      <a:pt x="4103" y="712"/>
                    </a:cubicBezTo>
                    <a:cubicBezTo>
                      <a:pt x="4274" y="1022"/>
                      <a:pt x="4293" y="1331"/>
                      <a:pt x="4293" y="1331"/>
                    </a:cubicBezTo>
                    <a:lnTo>
                      <a:pt x="4293" y="1387"/>
                    </a:lnTo>
                    <a:lnTo>
                      <a:pt x="5563" y="1387"/>
                    </a:lnTo>
                    <a:cubicBezTo>
                      <a:pt x="5563" y="1405"/>
                      <a:pt x="5642" y="1678"/>
                      <a:pt x="5624" y="2195"/>
                    </a:cubicBezTo>
                    <a:cubicBezTo>
                      <a:pt x="5624" y="2755"/>
                      <a:pt x="5508" y="3563"/>
                      <a:pt x="5120" y="4543"/>
                    </a:cubicBezTo>
                    <a:cubicBezTo>
                      <a:pt x="4755" y="5508"/>
                      <a:pt x="4177" y="6026"/>
                      <a:pt x="3715" y="6317"/>
                    </a:cubicBezTo>
                    <a:cubicBezTo>
                      <a:pt x="3235" y="6604"/>
                      <a:pt x="2870" y="6645"/>
                      <a:pt x="2870" y="6645"/>
                    </a:cubicBezTo>
                    <a:cubicBezTo>
                      <a:pt x="2870" y="6645"/>
                      <a:pt x="2505" y="6604"/>
                      <a:pt x="2043" y="6317"/>
                    </a:cubicBezTo>
                    <a:cubicBezTo>
                      <a:pt x="1562" y="6026"/>
                      <a:pt x="1003" y="5508"/>
                      <a:pt x="615" y="4543"/>
                    </a:cubicBezTo>
                    <a:cubicBezTo>
                      <a:pt x="231" y="3563"/>
                      <a:pt x="134" y="2755"/>
                      <a:pt x="116" y="2195"/>
                    </a:cubicBezTo>
                    <a:cubicBezTo>
                      <a:pt x="116" y="1678"/>
                      <a:pt x="176" y="1405"/>
                      <a:pt x="194" y="1387"/>
                    </a:cubicBezTo>
                    <a:lnTo>
                      <a:pt x="1447" y="1387"/>
                    </a:lnTo>
                    <a:lnTo>
                      <a:pt x="1465" y="1331"/>
                    </a:lnTo>
                    <a:cubicBezTo>
                      <a:pt x="1465" y="1331"/>
                      <a:pt x="1465" y="1022"/>
                      <a:pt x="1636" y="712"/>
                    </a:cubicBezTo>
                    <a:cubicBezTo>
                      <a:pt x="1830" y="407"/>
                      <a:pt x="2177" y="98"/>
                      <a:pt x="2870" y="98"/>
                    </a:cubicBezTo>
                    <a:close/>
                    <a:moveTo>
                      <a:pt x="2870" y="1"/>
                    </a:moveTo>
                    <a:cubicBezTo>
                      <a:pt x="2140" y="1"/>
                      <a:pt x="1751" y="329"/>
                      <a:pt x="1562" y="675"/>
                    </a:cubicBezTo>
                    <a:cubicBezTo>
                      <a:pt x="1368" y="962"/>
                      <a:pt x="1368" y="1234"/>
                      <a:pt x="1368" y="1271"/>
                    </a:cubicBezTo>
                    <a:lnTo>
                      <a:pt x="97" y="1271"/>
                    </a:lnTo>
                    <a:lnTo>
                      <a:pt x="97" y="1308"/>
                    </a:lnTo>
                    <a:cubicBezTo>
                      <a:pt x="97" y="1308"/>
                      <a:pt x="0" y="1636"/>
                      <a:pt x="19" y="2195"/>
                    </a:cubicBezTo>
                    <a:cubicBezTo>
                      <a:pt x="37" y="2773"/>
                      <a:pt x="134" y="3582"/>
                      <a:pt x="522" y="4566"/>
                    </a:cubicBezTo>
                    <a:cubicBezTo>
                      <a:pt x="906" y="5564"/>
                      <a:pt x="1502" y="6104"/>
                      <a:pt x="1983" y="6414"/>
                    </a:cubicBezTo>
                    <a:cubicBezTo>
                      <a:pt x="2463" y="6701"/>
                      <a:pt x="2870" y="6761"/>
                      <a:pt x="2870" y="6761"/>
                    </a:cubicBezTo>
                    <a:cubicBezTo>
                      <a:pt x="2870" y="6761"/>
                      <a:pt x="3272" y="6701"/>
                      <a:pt x="3757" y="6414"/>
                    </a:cubicBezTo>
                    <a:cubicBezTo>
                      <a:pt x="4256" y="6104"/>
                      <a:pt x="4833" y="5564"/>
                      <a:pt x="5217" y="4566"/>
                    </a:cubicBezTo>
                    <a:cubicBezTo>
                      <a:pt x="5605" y="3582"/>
                      <a:pt x="5721" y="2773"/>
                      <a:pt x="5721" y="2195"/>
                    </a:cubicBezTo>
                    <a:cubicBezTo>
                      <a:pt x="5739" y="1636"/>
                      <a:pt x="5642" y="1308"/>
                      <a:pt x="5642" y="1308"/>
                    </a:cubicBezTo>
                    <a:lnTo>
                      <a:pt x="5642" y="1271"/>
                    </a:lnTo>
                    <a:lnTo>
                      <a:pt x="4371" y="1271"/>
                    </a:lnTo>
                    <a:cubicBezTo>
                      <a:pt x="4371" y="1234"/>
                      <a:pt x="4371" y="962"/>
                      <a:pt x="4196" y="675"/>
                    </a:cubicBezTo>
                    <a:cubicBezTo>
                      <a:pt x="3988" y="329"/>
                      <a:pt x="3600" y="1"/>
                      <a:pt x="28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3;p46">
                <a:extLst>
                  <a:ext uri="{FF2B5EF4-FFF2-40B4-BE49-F238E27FC236}">
                    <a16:creationId xmlns:a16="http://schemas.microsoft.com/office/drawing/2014/main" id="{02B18F8F-3AC3-0DA6-9200-7B1A95F9CF4C}"/>
                  </a:ext>
                </a:extLst>
              </p:cNvPr>
              <p:cNvSpPr/>
              <p:nvPr/>
            </p:nvSpPr>
            <p:spPr>
              <a:xfrm>
                <a:off x="4852167" y="1686824"/>
                <a:ext cx="1568295" cy="1880616"/>
              </a:xfrm>
              <a:custGeom>
                <a:avLst/>
                <a:gdLst/>
                <a:ahLst/>
                <a:cxnLst/>
                <a:rect l="l" t="t" r="r" b="b"/>
                <a:pathLst>
                  <a:path w="5157" h="6184" extrusionOk="0">
                    <a:moveTo>
                      <a:pt x="2579" y="1"/>
                    </a:moveTo>
                    <a:cubicBezTo>
                      <a:pt x="1923" y="1"/>
                      <a:pt x="1655" y="255"/>
                      <a:pt x="1502" y="523"/>
                    </a:cubicBezTo>
                    <a:cubicBezTo>
                      <a:pt x="1345" y="791"/>
                      <a:pt x="1345" y="1063"/>
                      <a:pt x="1345" y="1063"/>
                    </a:cubicBezTo>
                    <a:cubicBezTo>
                      <a:pt x="1326" y="1179"/>
                      <a:pt x="1229" y="1271"/>
                      <a:pt x="1114" y="1271"/>
                    </a:cubicBezTo>
                    <a:lnTo>
                      <a:pt x="37" y="1271"/>
                    </a:lnTo>
                    <a:cubicBezTo>
                      <a:pt x="19" y="1410"/>
                      <a:pt x="0" y="1599"/>
                      <a:pt x="0" y="1927"/>
                    </a:cubicBezTo>
                    <a:cubicBezTo>
                      <a:pt x="19" y="2450"/>
                      <a:pt x="116" y="3235"/>
                      <a:pt x="481" y="4201"/>
                    </a:cubicBezTo>
                    <a:cubicBezTo>
                      <a:pt x="846" y="5125"/>
                      <a:pt x="1387" y="5624"/>
                      <a:pt x="1826" y="5892"/>
                    </a:cubicBezTo>
                    <a:cubicBezTo>
                      <a:pt x="2251" y="6146"/>
                      <a:pt x="2542" y="6183"/>
                      <a:pt x="2579" y="6183"/>
                    </a:cubicBezTo>
                    <a:cubicBezTo>
                      <a:pt x="2616" y="6183"/>
                      <a:pt x="2907" y="6146"/>
                      <a:pt x="3327" y="5892"/>
                    </a:cubicBezTo>
                    <a:cubicBezTo>
                      <a:pt x="3771" y="5624"/>
                      <a:pt x="4311" y="5125"/>
                      <a:pt x="4676" y="4201"/>
                    </a:cubicBezTo>
                    <a:cubicBezTo>
                      <a:pt x="5041" y="3235"/>
                      <a:pt x="5157" y="2450"/>
                      <a:pt x="5157" y="1927"/>
                    </a:cubicBezTo>
                    <a:cubicBezTo>
                      <a:pt x="5157" y="1599"/>
                      <a:pt x="5138" y="1410"/>
                      <a:pt x="5120" y="1271"/>
                    </a:cubicBezTo>
                    <a:lnTo>
                      <a:pt x="4043" y="1271"/>
                    </a:lnTo>
                    <a:cubicBezTo>
                      <a:pt x="3928" y="1271"/>
                      <a:pt x="3831" y="1179"/>
                      <a:pt x="3831" y="1063"/>
                    </a:cubicBezTo>
                    <a:cubicBezTo>
                      <a:pt x="3831" y="1063"/>
                      <a:pt x="3812" y="791"/>
                      <a:pt x="3655" y="523"/>
                    </a:cubicBezTo>
                    <a:cubicBezTo>
                      <a:pt x="3503" y="255"/>
                      <a:pt x="3235" y="1"/>
                      <a:pt x="2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4;p46">
                <a:extLst>
                  <a:ext uri="{FF2B5EF4-FFF2-40B4-BE49-F238E27FC236}">
                    <a16:creationId xmlns:a16="http://schemas.microsoft.com/office/drawing/2014/main" id="{5CEDB4EB-9F64-DD26-1B5A-57852F1E2F96}"/>
                  </a:ext>
                </a:extLst>
              </p:cNvPr>
              <p:cNvSpPr/>
              <p:nvPr/>
            </p:nvSpPr>
            <p:spPr>
              <a:xfrm>
                <a:off x="5787912" y="2073347"/>
                <a:ext cx="632549" cy="1447564"/>
              </a:xfrm>
              <a:custGeom>
                <a:avLst/>
                <a:gdLst/>
                <a:ahLst/>
                <a:cxnLst/>
                <a:rect l="l" t="t" r="r" b="b"/>
                <a:pathLst>
                  <a:path w="2080" h="4760" extrusionOk="0">
                    <a:moveTo>
                      <a:pt x="1" y="4760"/>
                    </a:moveTo>
                    <a:lnTo>
                      <a:pt x="1" y="4760"/>
                    </a:lnTo>
                    <a:lnTo>
                      <a:pt x="1" y="4760"/>
                    </a:lnTo>
                    <a:close/>
                    <a:moveTo>
                      <a:pt x="2061" y="157"/>
                    </a:moveTo>
                    <a:cubicBezTo>
                      <a:pt x="2080" y="273"/>
                      <a:pt x="2080" y="425"/>
                      <a:pt x="2080" y="656"/>
                    </a:cubicBezTo>
                    <a:cubicBezTo>
                      <a:pt x="2080" y="1179"/>
                      <a:pt x="1964" y="1964"/>
                      <a:pt x="1599" y="2930"/>
                    </a:cubicBezTo>
                    <a:cubicBezTo>
                      <a:pt x="1234" y="3854"/>
                      <a:pt x="694" y="4353"/>
                      <a:pt x="250" y="4621"/>
                    </a:cubicBezTo>
                    <a:cubicBezTo>
                      <a:pt x="176" y="4681"/>
                      <a:pt x="79" y="4718"/>
                      <a:pt x="1" y="4760"/>
                    </a:cubicBezTo>
                    <a:cubicBezTo>
                      <a:pt x="79" y="4718"/>
                      <a:pt x="176" y="4681"/>
                      <a:pt x="250" y="4621"/>
                    </a:cubicBezTo>
                    <a:cubicBezTo>
                      <a:pt x="694" y="4353"/>
                      <a:pt x="1234" y="3854"/>
                      <a:pt x="1599" y="2930"/>
                    </a:cubicBezTo>
                    <a:cubicBezTo>
                      <a:pt x="1964" y="1964"/>
                      <a:pt x="2080" y="1179"/>
                      <a:pt x="2080" y="656"/>
                    </a:cubicBezTo>
                    <a:cubicBezTo>
                      <a:pt x="2080" y="425"/>
                      <a:pt x="2080" y="273"/>
                      <a:pt x="2061" y="157"/>
                    </a:cubicBezTo>
                    <a:close/>
                    <a:moveTo>
                      <a:pt x="2043" y="0"/>
                    </a:moveTo>
                    <a:lnTo>
                      <a:pt x="1059" y="0"/>
                    </a:lnTo>
                    <a:lnTo>
                      <a:pt x="1059" y="0"/>
                    </a:lnTo>
                    <a:lnTo>
                      <a:pt x="2043" y="0"/>
                    </a:lnTo>
                    <a:close/>
                  </a:path>
                </a:pathLst>
              </a:custGeom>
              <a:solidFill>
                <a:srgbClr val="858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5;p46">
                <a:extLst>
                  <a:ext uri="{FF2B5EF4-FFF2-40B4-BE49-F238E27FC236}">
                    <a16:creationId xmlns:a16="http://schemas.microsoft.com/office/drawing/2014/main" id="{A8B02650-1A63-EA0A-08B0-28B0EDD787A0}"/>
                  </a:ext>
                </a:extLst>
              </p:cNvPr>
              <p:cNvSpPr/>
              <p:nvPr/>
            </p:nvSpPr>
            <p:spPr>
              <a:xfrm>
                <a:off x="4852167" y="2073347"/>
                <a:ext cx="292554" cy="1159571"/>
              </a:xfrm>
              <a:custGeom>
                <a:avLst/>
                <a:gdLst/>
                <a:ahLst/>
                <a:cxnLst/>
                <a:rect l="l" t="t" r="r" b="b"/>
                <a:pathLst>
                  <a:path w="962" h="3813" extrusionOk="0">
                    <a:moveTo>
                      <a:pt x="961" y="3812"/>
                    </a:moveTo>
                    <a:lnTo>
                      <a:pt x="961" y="3812"/>
                    </a:lnTo>
                    <a:lnTo>
                      <a:pt x="961" y="3812"/>
                    </a:lnTo>
                    <a:close/>
                    <a:moveTo>
                      <a:pt x="961" y="3794"/>
                    </a:moveTo>
                    <a:lnTo>
                      <a:pt x="961" y="3794"/>
                    </a:lnTo>
                    <a:lnTo>
                      <a:pt x="961" y="3794"/>
                    </a:lnTo>
                    <a:close/>
                    <a:moveTo>
                      <a:pt x="481" y="2930"/>
                    </a:moveTo>
                    <a:cubicBezTo>
                      <a:pt x="615" y="3276"/>
                      <a:pt x="786" y="3563"/>
                      <a:pt x="943" y="3794"/>
                    </a:cubicBezTo>
                    <a:cubicBezTo>
                      <a:pt x="786" y="3563"/>
                      <a:pt x="615" y="3276"/>
                      <a:pt x="481" y="2930"/>
                    </a:cubicBezTo>
                    <a:close/>
                    <a:moveTo>
                      <a:pt x="0" y="656"/>
                    </a:moveTo>
                    <a:cubicBezTo>
                      <a:pt x="19" y="1179"/>
                      <a:pt x="116" y="1927"/>
                      <a:pt x="462" y="2833"/>
                    </a:cubicBezTo>
                    <a:cubicBezTo>
                      <a:pt x="116" y="1927"/>
                      <a:pt x="19" y="1179"/>
                      <a:pt x="0" y="656"/>
                    </a:cubicBezTo>
                    <a:close/>
                    <a:moveTo>
                      <a:pt x="767" y="0"/>
                    </a:moveTo>
                    <a:lnTo>
                      <a:pt x="37" y="0"/>
                    </a:lnTo>
                    <a:cubicBezTo>
                      <a:pt x="19" y="139"/>
                      <a:pt x="0" y="328"/>
                      <a:pt x="0" y="638"/>
                    </a:cubicBezTo>
                    <a:cubicBezTo>
                      <a:pt x="0" y="328"/>
                      <a:pt x="19" y="139"/>
                      <a:pt x="37" y="0"/>
                    </a:cubicBezTo>
                    <a:lnTo>
                      <a:pt x="767" y="0"/>
                    </a:lnTo>
                    <a:close/>
                  </a:path>
                </a:pathLst>
              </a:custGeom>
              <a:solidFill>
                <a:srgbClr val="B3C2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6;p46">
                <a:extLst>
                  <a:ext uri="{FF2B5EF4-FFF2-40B4-BE49-F238E27FC236}">
                    <a16:creationId xmlns:a16="http://schemas.microsoft.com/office/drawing/2014/main" id="{3BC4119F-FEA2-14AE-BB0E-97E5BEAC560D}"/>
                  </a:ext>
                </a:extLst>
              </p:cNvPr>
              <p:cNvSpPr/>
              <p:nvPr/>
            </p:nvSpPr>
            <p:spPr>
              <a:xfrm>
                <a:off x="4833920" y="1670098"/>
                <a:ext cx="1605093" cy="1914068"/>
              </a:xfrm>
              <a:custGeom>
                <a:avLst/>
                <a:gdLst/>
                <a:ahLst/>
                <a:cxnLst/>
                <a:rect l="l" t="t" r="r" b="b"/>
                <a:pathLst>
                  <a:path w="5278" h="6294" extrusionOk="0">
                    <a:moveTo>
                      <a:pt x="2639" y="97"/>
                    </a:moveTo>
                    <a:cubicBezTo>
                      <a:pt x="3272" y="97"/>
                      <a:pt x="3526" y="347"/>
                      <a:pt x="3678" y="596"/>
                    </a:cubicBezTo>
                    <a:cubicBezTo>
                      <a:pt x="3831" y="864"/>
                      <a:pt x="3831" y="1118"/>
                      <a:pt x="3831" y="1118"/>
                    </a:cubicBezTo>
                    <a:cubicBezTo>
                      <a:pt x="3831" y="1252"/>
                      <a:pt x="3965" y="1386"/>
                      <a:pt x="4103" y="1386"/>
                    </a:cubicBezTo>
                    <a:lnTo>
                      <a:pt x="5143" y="1386"/>
                    </a:lnTo>
                    <a:cubicBezTo>
                      <a:pt x="5162" y="1502"/>
                      <a:pt x="5180" y="1673"/>
                      <a:pt x="5180" y="1964"/>
                    </a:cubicBezTo>
                    <a:cubicBezTo>
                      <a:pt x="5162" y="2505"/>
                      <a:pt x="5064" y="3272"/>
                      <a:pt x="4699" y="4237"/>
                    </a:cubicBezTo>
                    <a:cubicBezTo>
                      <a:pt x="4334" y="5161"/>
                      <a:pt x="3794" y="5642"/>
                      <a:pt x="3369" y="5910"/>
                    </a:cubicBezTo>
                    <a:cubicBezTo>
                      <a:pt x="2967" y="6159"/>
                      <a:pt x="2676" y="6201"/>
                      <a:pt x="2639" y="6201"/>
                    </a:cubicBezTo>
                    <a:cubicBezTo>
                      <a:pt x="2602" y="6201"/>
                      <a:pt x="2329" y="6159"/>
                      <a:pt x="1927" y="5910"/>
                    </a:cubicBezTo>
                    <a:cubicBezTo>
                      <a:pt x="1484" y="5642"/>
                      <a:pt x="961" y="5161"/>
                      <a:pt x="596" y="4237"/>
                    </a:cubicBezTo>
                    <a:cubicBezTo>
                      <a:pt x="231" y="3272"/>
                      <a:pt x="116" y="2505"/>
                      <a:pt x="116" y="1964"/>
                    </a:cubicBezTo>
                    <a:cubicBezTo>
                      <a:pt x="116" y="1673"/>
                      <a:pt x="134" y="1502"/>
                      <a:pt x="153" y="1386"/>
                    </a:cubicBezTo>
                    <a:lnTo>
                      <a:pt x="1174" y="1386"/>
                    </a:lnTo>
                    <a:cubicBezTo>
                      <a:pt x="1331" y="1386"/>
                      <a:pt x="1447" y="1252"/>
                      <a:pt x="1447" y="1118"/>
                    </a:cubicBezTo>
                    <a:cubicBezTo>
                      <a:pt x="1447" y="1118"/>
                      <a:pt x="1465" y="864"/>
                      <a:pt x="1599" y="596"/>
                    </a:cubicBezTo>
                    <a:cubicBezTo>
                      <a:pt x="1752" y="347"/>
                      <a:pt x="2001" y="97"/>
                      <a:pt x="2639" y="97"/>
                    </a:cubicBezTo>
                    <a:close/>
                    <a:moveTo>
                      <a:pt x="2639" y="0"/>
                    </a:moveTo>
                    <a:cubicBezTo>
                      <a:pt x="1983" y="0"/>
                      <a:pt x="1678" y="287"/>
                      <a:pt x="1520" y="559"/>
                    </a:cubicBezTo>
                    <a:cubicBezTo>
                      <a:pt x="1350" y="827"/>
                      <a:pt x="1350" y="1118"/>
                      <a:pt x="1350" y="1118"/>
                    </a:cubicBezTo>
                    <a:cubicBezTo>
                      <a:pt x="1350" y="1192"/>
                      <a:pt x="1271" y="1271"/>
                      <a:pt x="1174" y="1271"/>
                    </a:cubicBezTo>
                    <a:lnTo>
                      <a:pt x="60" y="1271"/>
                    </a:lnTo>
                    <a:lnTo>
                      <a:pt x="60" y="1326"/>
                    </a:lnTo>
                    <a:cubicBezTo>
                      <a:pt x="19" y="1442"/>
                      <a:pt x="0" y="1654"/>
                      <a:pt x="19" y="1982"/>
                    </a:cubicBezTo>
                    <a:cubicBezTo>
                      <a:pt x="19" y="2523"/>
                      <a:pt x="116" y="3290"/>
                      <a:pt x="499" y="4274"/>
                    </a:cubicBezTo>
                    <a:cubicBezTo>
                      <a:pt x="869" y="5217"/>
                      <a:pt x="1405" y="5716"/>
                      <a:pt x="1867" y="5989"/>
                    </a:cubicBezTo>
                    <a:cubicBezTo>
                      <a:pt x="2292" y="6257"/>
                      <a:pt x="2602" y="6293"/>
                      <a:pt x="2639" y="6293"/>
                    </a:cubicBezTo>
                    <a:lnTo>
                      <a:pt x="2657" y="6293"/>
                    </a:lnTo>
                    <a:cubicBezTo>
                      <a:pt x="2694" y="6293"/>
                      <a:pt x="2985" y="6257"/>
                      <a:pt x="3410" y="5989"/>
                    </a:cubicBezTo>
                    <a:cubicBezTo>
                      <a:pt x="3872" y="5716"/>
                      <a:pt x="4408" y="5217"/>
                      <a:pt x="4773" y="4274"/>
                    </a:cubicBezTo>
                    <a:cubicBezTo>
                      <a:pt x="5162" y="3290"/>
                      <a:pt x="5259" y="2523"/>
                      <a:pt x="5277" y="1982"/>
                    </a:cubicBezTo>
                    <a:cubicBezTo>
                      <a:pt x="5277" y="1654"/>
                      <a:pt x="5259" y="1442"/>
                      <a:pt x="5235" y="1326"/>
                    </a:cubicBezTo>
                    <a:lnTo>
                      <a:pt x="5217" y="1271"/>
                    </a:lnTo>
                    <a:lnTo>
                      <a:pt x="4103" y="1271"/>
                    </a:lnTo>
                    <a:cubicBezTo>
                      <a:pt x="4025" y="1271"/>
                      <a:pt x="3946" y="1192"/>
                      <a:pt x="3928" y="1118"/>
                    </a:cubicBezTo>
                    <a:cubicBezTo>
                      <a:pt x="3928" y="1118"/>
                      <a:pt x="3928" y="827"/>
                      <a:pt x="3775" y="559"/>
                    </a:cubicBezTo>
                    <a:cubicBezTo>
                      <a:pt x="3600" y="287"/>
                      <a:pt x="3313"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47;p46">
                <a:extLst>
                  <a:ext uri="{FF2B5EF4-FFF2-40B4-BE49-F238E27FC236}">
                    <a16:creationId xmlns:a16="http://schemas.microsoft.com/office/drawing/2014/main" id="{C1AF3572-4DF8-8A8C-8327-BFBD3769DE7D}"/>
                  </a:ext>
                </a:extLst>
              </p:cNvPr>
              <p:cNvSpPr/>
              <p:nvPr/>
            </p:nvSpPr>
            <p:spPr>
              <a:xfrm>
                <a:off x="5425414" y="2243344"/>
                <a:ext cx="427579" cy="562299"/>
              </a:xfrm>
              <a:custGeom>
                <a:avLst/>
                <a:gdLst/>
                <a:ahLst/>
                <a:cxnLst/>
                <a:rect l="l" t="t" r="r" b="b"/>
                <a:pathLst>
                  <a:path w="1406" h="1849" extrusionOk="0">
                    <a:moveTo>
                      <a:pt x="694" y="213"/>
                    </a:moveTo>
                    <a:cubicBezTo>
                      <a:pt x="980" y="213"/>
                      <a:pt x="1193" y="426"/>
                      <a:pt x="1193" y="694"/>
                    </a:cubicBezTo>
                    <a:lnTo>
                      <a:pt x="1193" y="1137"/>
                    </a:lnTo>
                    <a:cubicBezTo>
                      <a:pt x="1193" y="1428"/>
                      <a:pt x="980" y="1636"/>
                      <a:pt x="694" y="1636"/>
                    </a:cubicBezTo>
                    <a:cubicBezTo>
                      <a:pt x="426" y="1636"/>
                      <a:pt x="195" y="1428"/>
                      <a:pt x="195" y="1137"/>
                    </a:cubicBezTo>
                    <a:lnTo>
                      <a:pt x="195" y="694"/>
                    </a:lnTo>
                    <a:cubicBezTo>
                      <a:pt x="195" y="426"/>
                      <a:pt x="426" y="213"/>
                      <a:pt x="694" y="213"/>
                    </a:cubicBezTo>
                    <a:close/>
                    <a:moveTo>
                      <a:pt x="694" y="0"/>
                    </a:moveTo>
                    <a:cubicBezTo>
                      <a:pt x="310" y="0"/>
                      <a:pt x="1" y="310"/>
                      <a:pt x="1" y="694"/>
                    </a:cubicBezTo>
                    <a:lnTo>
                      <a:pt x="1" y="1137"/>
                    </a:lnTo>
                    <a:cubicBezTo>
                      <a:pt x="1" y="1521"/>
                      <a:pt x="310" y="1849"/>
                      <a:pt x="694" y="1849"/>
                    </a:cubicBezTo>
                    <a:cubicBezTo>
                      <a:pt x="1077" y="1849"/>
                      <a:pt x="1405" y="1521"/>
                      <a:pt x="1405" y="1137"/>
                    </a:cubicBezTo>
                    <a:lnTo>
                      <a:pt x="1405" y="694"/>
                    </a:lnTo>
                    <a:cubicBezTo>
                      <a:pt x="1405" y="310"/>
                      <a:pt x="1077"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48;p46">
                <a:extLst>
                  <a:ext uri="{FF2B5EF4-FFF2-40B4-BE49-F238E27FC236}">
                    <a16:creationId xmlns:a16="http://schemas.microsoft.com/office/drawing/2014/main" id="{E29F5A7A-AE99-4201-C691-0B0A7E1497BF}"/>
                  </a:ext>
                </a:extLst>
              </p:cNvPr>
              <p:cNvSpPr/>
              <p:nvPr/>
            </p:nvSpPr>
            <p:spPr>
              <a:xfrm>
                <a:off x="5410692" y="2226618"/>
                <a:ext cx="457077" cy="591798"/>
              </a:xfrm>
              <a:custGeom>
                <a:avLst/>
                <a:gdLst/>
                <a:ahLst/>
                <a:cxnLst/>
                <a:rect l="l" t="t" r="r" b="b"/>
                <a:pathLst>
                  <a:path w="1503" h="1946" extrusionOk="0">
                    <a:moveTo>
                      <a:pt x="754" y="305"/>
                    </a:moveTo>
                    <a:cubicBezTo>
                      <a:pt x="1003" y="305"/>
                      <a:pt x="1197" y="499"/>
                      <a:pt x="1197" y="749"/>
                    </a:cubicBezTo>
                    <a:lnTo>
                      <a:pt x="1197" y="1192"/>
                    </a:lnTo>
                    <a:cubicBezTo>
                      <a:pt x="1197" y="1442"/>
                      <a:pt x="1003" y="1636"/>
                      <a:pt x="754" y="1636"/>
                    </a:cubicBezTo>
                    <a:cubicBezTo>
                      <a:pt x="504" y="1636"/>
                      <a:pt x="310" y="1442"/>
                      <a:pt x="310" y="1192"/>
                    </a:cubicBezTo>
                    <a:lnTo>
                      <a:pt x="310" y="749"/>
                    </a:lnTo>
                    <a:cubicBezTo>
                      <a:pt x="310" y="499"/>
                      <a:pt x="504" y="305"/>
                      <a:pt x="754" y="305"/>
                    </a:cubicBezTo>
                    <a:close/>
                    <a:moveTo>
                      <a:pt x="754" y="213"/>
                    </a:moveTo>
                    <a:cubicBezTo>
                      <a:pt x="444" y="213"/>
                      <a:pt x="213" y="462"/>
                      <a:pt x="213" y="749"/>
                    </a:cubicBezTo>
                    <a:lnTo>
                      <a:pt x="213" y="1192"/>
                    </a:lnTo>
                    <a:cubicBezTo>
                      <a:pt x="213" y="1502"/>
                      <a:pt x="444" y="1733"/>
                      <a:pt x="754" y="1733"/>
                    </a:cubicBezTo>
                    <a:cubicBezTo>
                      <a:pt x="1063" y="1733"/>
                      <a:pt x="1313" y="1502"/>
                      <a:pt x="1313" y="1192"/>
                    </a:cubicBezTo>
                    <a:lnTo>
                      <a:pt x="1313" y="749"/>
                    </a:lnTo>
                    <a:cubicBezTo>
                      <a:pt x="1313" y="462"/>
                      <a:pt x="1063" y="213"/>
                      <a:pt x="754" y="213"/>
                    </a:cubicBezTo>
                    <a:close/>
                    <a:moveTo>
                      <a:pt x="754" y="116"/>
                    </a:moveTo>
                    <a:cubicBezTo>
                      <a:pt x="1119" y="116"/>
                      <a:pt x="1410" y="402"/>
                      <a:pt x="1410" y="749"/>
                    </a:cubicBezTo>
                    <a:lnTo>
                      <a:pt x="1410" y="1192"/>
                    </a:lnTo>
                    <a:cubicBezTo>
                      <a:pt x="1410" y="1557"/>
                      <a:pt x="1119" y="1848"/>
                      <a:pt x="754" y="1848"/>
                    </a:cubicBezTo>
                    <a:cubicBezTo>
                      <a:pt x="389" y="1848"/>
                      <a:pt x="98" y="1557"/>
                      <a:pt x="98" y="1192"/>
                    </a:cubicBezTo>
                    <a:lnTo>
                      <a:pt x="98" y="749"/>
                    </a:lnTo>
                    <a:cubicBezTo>
                      <a:pt x="98" y="402"/>
                      <a:pt x="389" y="116"/>
                      <a:pt x="754" y="116"/>
                    </a:cubicBezTo>
                    <a:close/>
                    <a:moveTo>
                      <a:pt x="754" y="0"/>
                    </a:moveTo>
                    <a:cubicBezTo>
                      <a:pt x="347" y="0"/>
                      <a:pt x="1" y="347"/>
                      <a:pt x="1" y="749"/>
                    </a:cubicBezTo>
                    <a:lnTo>
                      <a:pt x="1" y="1192"/>
                    </a:lnTo>
                    <a:cubicBezTo>
                      <a:pt x="1" y="1617"/>
                      <a:pt x="347" y="1945"/>
                      <a:pt x="754" y="1945"/>
                    </a:cubicBezTo>
                    <a:cubicBezTo>
                      <a:pt x="1179" y="1945"/>
                      <a:pt x="1502" y="1617"/>
                      <a:pt x="1502" y="1192"/>
                    </a:cubicBezTo>
                    <a:lnTo>
                      <a:pt x="1502" y="749"/>
                    </a:lnTo>
                    <a:cubicBezTo>
                      <a:pt x="1502" y="347"/>
                      <a:pt x="1179" y="0"/>
                      <a:pt x="7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49;p46">
                <a:extLst>
                  <a:ext uri="{FF2B5EF4-FFF2-40B4-BE49-F238E27FC236}">
                    <a16:creationId xmlns:a16="http://schemas.microsoft.com/office/drawing/2014/main" id="{578DC0D0-A305-086A-3AE7-569F5A032756}"/>
                  </a:ext>
                </a:extLst>
              </p:cNvPr>
              <p:cNvSpPr/>
              <p:nvPr/>
            </p:nvSpPr>
            <p:spPr>
              <a:xfrm>
                <a:off x="5314414" y="2542587"/>
                <a:ext cx="643801" cy="614302"/>
              </a:xfrm>
              <a:custGeom>
                <a:avLst/>
                <a:gdLst/>
                <a:ahLst/>
                <a:cxnLst/>
                <a:rect l="l" t="t" r="r" b="b"/>
                <a:pathLst>
                  <a:path w="2117" h="2020" extrusionOk="0">
                    <a:moveTo>
                      <a:pt x="287" y="1"/>
                    </a:moveTo>
                    <a:cubicBezTo>
                      <a:pt x="135" y="1"/>
                      <a:pt x="1" y="116"/>
                      <a:pt x="1" y="287"/>
                    </a:cubicBezTo>
                    <a:lnTo>
                      <a:pt x="1" y="1733"/>
                    </a:lnTo>
                    <a:cubicBezTo>
                      <a:pt x="1" y="1904"/>
                      <a:pt x="135" y="2020"/>
                      <a:pt x="287" y="2020"/>
                    </a:cubicBezTo>
                    <a:lnTo>
                      <a:pt x="1830" y="2020"/>
                    </a:lnTo>
                    <a:cubicBezTo>
                      <a:pt x="2001" y="2020"/>
                      <a:pt x="2117" y="1904"/>
                      <a:pt x="2117" y="1733"/>
                    </a:cubicBezTo>
                    <a:lnTo>
                      <a:pt x="2117" y="287"/>
                    </a:lnTo>
                    <a:cubicBezTo>
                      <a:pt x="2117" y="116"/>
                      <a:pt x="2001" y="1"/>
                      <a:pt x="1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0;p46">
                <a:extLst>
                  <a:ext uri="{FF2B5EF4-FFF2-40B4-BE49-F238E27FC236}">
                    <a16:creationId xmlns:a16="http://schemas.microsoft.com/office/drawing/2014/main" id="{B933F5A3-CB8E-358E-E676-D1175C930939}"/>
                  </a:ext>
                </a:extLst>
              </p:cNvPr>
              <p:cNvSpPr/>
              <p:nvPr/>
            </p:nvSpPr>
            <p:spPr>
              <a:xfrm>
                <a:off x="5296167" y="2524341"/>
                <a:ext cx="680294" cy="650795"/>
              </a:xfrm>
              <a:custGeom>
                <a:avLst/>
                <a:gdLst/>
                <a:ahLst/>
                <a:cxnLst/>
                <a:rect l="l" t="t" r="r" b="b"/>
                <a:pathLst>
                  <a:path w="2237" h="2140" extrusionOk="0">
                    <a:moveTo>
                      <a:pt x="1890" y="98"/>
                    </a:moveTo>
                    <a:cubicBezTo>
                      <a:pt x="2024" y="98"/>
                      <a:pt x="2140" y="213"/>
                      <a:pt x="2140" y="347"/>
                    </a:cubicBezTo>
                    <a:lnTo>
                      <a:pt x="2140" y="1793"/>
                    </a:lnTo>
                    <a:cubicBezTo>
                      <a:pt x="2140" y="1927"/>
                      <a:pt x="2024" y="2043"/>
                      <a:pt x="1890" y="2043"/>
                    </a:cubicBezTo>
                    <a:lnTo>
                      <a:pt x="347" y="2043"/>
                    </a:lnTo>
                    <a:cubicBezTo>
                      <a:pt x="213" y="2043"/>
                      <a:pt x="116" y="1927"/>
                      <a:pt x="116" y="1793"/>
                    </a:cubicBezTo>
                    <a:lnTo>
                      <a:pt x="116" y="347"/>
                    </a:lnTo>
                    <a:cubicBezTo>
                      <a:pt x="116" y="213"/>
                      <a:pt x="213" y="98"/>
                      <a:pt x="347" y="98"/>
                    </a:cubicBezTo>
                    <a:close/>
                    <a:moveTo>
                      <a:pt x="347" y="1"/>
                    </a:moveTo>
                    <a:cubicBezTo>
                      <a:pt x="158" y="1"/>
                      <a:pt x="0" y="158"/>
                      <a:pt x="0" y="347"/>
                    </a:cubicBezTo>
                    <a:lnTo>
                      <a:pt x="0" y="1793"/>
                    </a:lnTo>
                    <a:cubicBezTo>
                      <a:pt x="0" y="1983"/>
                      <a:pt x="158" y="2140"/>
                      <a:pt x="347" y="2140"/>
                    </a:cubicBezTo>
                    <a:lnTo>
                      <a:pt x="1890" y="2140"/>
                    </a:lnTo>
                    <a:cubicBezTo>
                      <a:pt x="2080" y="2140"/>
                      <a:pt x="2237" y="1983"/>
                      <a:pt x="2237" y="1793"/>
                    </a:cubicBezTo>
                    <a:lnTo>
                      <a:pt x="2237" y="347"/>
                    </a:lnTo>
                    <a:cubicBezTo>
                      <a:pt x="2237" y="158"/>
                      <a:pt x="2080" y="1"/>
                      <a:pt x="18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1;p46">
                <a:extLst>
                  <a:ext uri="{FF2B5EF4-FFF2-40B4-BE49-F238E27FC236}">
                    <a16:creationId xmlns:a16="http://schemas.microsoft.com/office/drawing/2014/main" id="{C520B26B-FB4F-798D-E133-C56F2D8FB63D}"/>
                  </a:ext>
                </a:extLst>
              </p:cNvPr>
              <p:cNvSpPr/>
              <p:nvPr/>
            </p:nvSpPr>
            <p:spPr>
              <a:xfrm>
                <a:off x="5571690" y="2612837"/>
                <a:ext cx="135025" cy="298332"/>
              </a:xfrm>
              <a:custGeom>
                <a:avLst/>
                <a:gdLst/>
                <a:ahLst/>
                <a:cxnLst/>
                <a:rect l="l" t="t" r="r" b="b"/>
                <a:pathLst>
                  <a:path w="444" h="981" extrusionOk="0">
                    <a:moveTo>
                      <a:pt x="0" y="1"/>
                    </a:moveTo>
                    <a:lnTo>
                      <a:pt x="79" y="980"/>
                    </a:lnTo>
                    <a:lnTo>
                      <a:pt x="347" y="980"/>
                    </a:lnTo>
                    <a:lnTo>
                      <a:pt x="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2;p46">
                <a:extLst>
                  <a:ext uri="{FF2B5EF4-FFF2-40B4-BE49-F238E27FC236}">
                    <a16:creationId xmlns:a16="http://schemas.microsoft.com/office/drawing/2014/main" id="{0A0A0A56-B1B9-BEF7-9A23-8A914C5D3971}"/>
                  </a:ext>
                </a:extLst>
              </p:cNvPr>
              <p:cNvSpPr/>
              <p:nvPr/>
            </p:nvSpPr>
            <p:spPr>
              <a:xfrm>
                <a:off x="5557560" y="2594590"/>
                <a:ext cx="163307" cy="334825"/>
              </a:xfrm>
              <a:custGeom>
                <a:avLst/>
                <a:gdLst/>
                <a:ahLst/>
                <a:cxnLst/>
                <a:rect l="l" t="t" r="r" b="b"/>
                <a:pathLst>
                  <a:path w="537" h="1101" extrusionOk="0">
                    <a:moveTo>
                      <a:pt x="440" y="116"/>
                    </a:moveTo>
                    <a:lnTo>
                      <a:pt x="366" y="1003"/>
                    </a:lnTo>
                    <a:lnTo>
                      <a:pt x="190" y="1003"/>
                    </a:lnTo>
                    <a:lnTo>
                      <a:pt x="116" y="116"/>
                    </a:lnTo>
                    <a:close/>
                    <a:moveTo>
                      <a:pt x="1" y="1"/>
                    </a:moveTo>
                    <a:lnTo>
                      <a:pt x="1" y="61"/>
                    </a:lnTo>
                    <a:lnTo>
                      <a:pt x="93" y="1100"/>
                    </a:lnTo>
                    <a:lnTo>
                      <a:pt x="440" y="1100"/>
                    </a:lnTo>
                    <a:lnTo>
                      <a:pt x="5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3;p46">
                <a:extLst>
                  <a:ext uri="{FF2B5EF4-FFF2-40B4-BE49-F238E27FC236}">
                    <a16:creationId xmlns:a16="http://schemas.microsoft.com/office/drawing/2014/main" id="{DC62AD1D-79C5-7A11-5374-293B61DFE7F0}"/>
                  </a:ext>
                </a:extLst>
              </p:cNvPr>
              <p:cNvSpPr/>
              <p:nvPr/>
            </p:nvSpPr>
            <p:spPr>
              <a:xfrm>
                <a:off x="5525162" y="2829362"/>
                <a:ext cx="228082" cy="227778"/>
              </a:xfrm>
              <a:custGeom>
                <a:avLst/>
                <a:gdLst/>
                <a:ahLst/>
                <a:cxnLst/>
                <a:rect l="l" t="t" r="r" b="b"/>
                <a:pathLst>
                  <a:path w="750" h="749" extrusionOk="0">
                    <a:moveTo>
                      <a:pt x="366" y="0"/>
                    </a:moveTo>
                    <a:cubicBezTo>
                      <a:pt x="153" y="0"/>
                      <a:pt x="1" y="171"/>
                      <a:pt x="1" y="365"/>
                    </a:cubicBezTo>
                    <a:cubicBezTo>
                      <a:pt x="1" y="578"/>
                      <a:pt x="153" y="749"/>
                      <a:pt x="366" y="749"/>
                    </a:cubicBezTo>
                    <a:cubicBezTo>
                      <a:pt x="578" y="749"/>
                      <a:pt x="749" y="578"/>
                      <a:pt x="749" y="365"/>
                    </a:cubicBezTo>
                    <a:cubicBezTo>
                      <a:pt x="749" y="171"/>
                      <a:pt x="578" y="0"/>
                      <a:pt x="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54;p46">
                <a:extLst>
                  <a:ext uri="{FF2B5EF4-FFF2-40B4-BE49-F238E27FC236}">
                    <a16:creationId xmlns:a16="http://schemas.microsoft.com/office/drawing/2014/main" id="{0170554B-09D3-24B6-15BC-6BAEAAC900A2}"/>
                  </a:ext>
                </a:extLst>
              </p:cNvPr>
              <p:cNvSpPr/>
              <p:nvPr/>
            </p:nvSpPr>
            <p:spPr>
              <a:xfrm>
                <a:off x="5509815" y="2811116"/>
                <a:ext cx="258798" cy="258798"/>
              </a:xfrm>
              <a:custGeom>
                <a:avLst/>
                <a:gdLst/>
                <a:ahLst/>
                <a:cxnLst/>
                <a:rect l="l" t="t" r="r" b="b"/>
                <a:pathLst>
                  <a:path w="851" h="851" extrusionOk="0">
                    <a:moveTo>
                      <a:pt x="426" y="97"/>
                    </a:moveTo>
                    <a:cubicBezTo>
                      <a:pt x="620" y="97"/>
                      <a:pt x="754" y="254"/>
                      <a:pt x="754" y="425"/>
                    </a:cubicBezTo>
                    <a:cubicBezTo>
                      <a:pt x="754" y="619"/>
                      <a:pt x="620" y="753"/>
                      <a:pt x="426" y="753"/>
                    </a:cubicBezTo>
                    <a:cubicBezTo>
                      <a:pt x="250" y="753"/>
                      <a:pt x="98" y="619"/>
                      <a:pt x="98" y="425"/>
                    </a:cubicBezTo>
                    <a:cubicBezTo>
                      <a:pt x="98" y="254"/>
                      <a:pt x="250" y="97"/>
                      <a:pt x="426" y="97"/>
                    </a:cubicBezTo>
                    <a:close/>
                    <a:moveTo>
                      <a:pt x="426" y="0"/>
                    </a:moveTo>
                    <a:cubicBezTo>
                      <a:pt x="195" y="0"/>
                      <a:pt x="1" y="194"/>
                      <a:pt x="1" y="425"/>
                    </a:cubicBezTo>
                    <a:cubicBezTo>
                      <a:pt x="1" y="675"/>
                      <a:pt x="195" y="850"/>
                      <a:pt x="426" y="850"/>
                    </a:cubicBezTo>
                    <a:cubicBezTo>
                      <a:pt x="657" y="850"/>
                      <a:pt x="851" y="675"/>
                      <a:pt x="851" y="425"/>
                    </a:cubicBezTo>
                    <a:cubicBezTo>
                      <a:pt x="851" y="194"/>
                      <a:pt x="657"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55;p46">
                <a:extLst>
                  <a:ext uri="{FF2B5EF4-FFF2-40B4-BE49-F238E27FC236}">
                    <a16:creationId xmlns:a16="http://schemas.microsoft.com/office/drawing/2014/main" id="{20C1B232-829C-7F32-B28B-DC79607D2E1B}"/>
                  </a:ext>
                </a:extLst>
              </p:cNvPr>
              <p:cNvSpPr/>
              <p:nvPr/>
            </p:nvSpPr>
            <p:spPr>
              <a:xfrm>
                <a:off x="7374453" y="3871849"/>
                <a:ext cx="375272" cy="374055"/>
              </a:xfrm>
              <a:custGeom>
                <a:avLst/>
                <a:gdLst/>
                <a:ahLst/>
                <a:cxnLst/>
                <a:rect l="l" t="t" r="r" b="b"/>
                <a:pathLst>
                  <a:path w="1234" h="1230" extrusionOk="0">
                    <a:moveTo>
                      <a:pt x="619" y="1"/>
                    </a:moveTo>
                    <a:cubicBezTo>
                      <a:pt x="291" y="1"/>
                      <a:pt x="0" y="287"/>
                      <a:pt x="0" y="615"/>
                    </a:cubicBezTo>
                    <a:cubicBezTo>
                      <a:pt x="0" y="962"/>
                      <a:pt x="291" y="1230"/>
                      <a:pt x="619" y="1230"/>
                    </a:cubicBezTo>
                    <a:cubicBezTo>
                      <a:pt x="966" y="1230"/>
                      <a:pt x="1234" y="962"/>
                      <a:pt x="1234" y="615"/>
                    </a:cubicBezTo>
                    <a:cubicBezTo>
                      <a:pt x="1234" y="287"/>
                      <a:pt x="966"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6;p46">
                <a:extLst>
                  <a:ext uri="{FF2B5EF4-FFF2-40B4-BE49-F238E27FC236}">
                    <a16:creationId xmlns:a16="http://schemas.microsoft.com/office/drawing/2014/main" id="{9D4D1A77-A123-2796-82E0-6E3D7B5CCDEC}"/>
                  </a:ext>
                </a:extLst>
              </p:cNvPr>
              <p:cNvSpPr/>
              <p:nvPr/>
            </p:nvSpPr>
            <p:spPr>
              <a:xfrm>
                <a:off x="7363201" y="3859381"/>
                <a:ext cx="405075" cy="404770"/>
              </a:xfrm>
              <a:custGeom>
                <a:avLst/>
                <a:gdLst/>
                <a:ahLst/>
                <a:cxnLst/>
                <a:rect l="l" t="t" r="r" b="b"/>
                <a:pathLst>
                  <a:path w="1332" h="1331" extrusionOk="0">
                    <a:moveTo>
                      <a:pt x="656" y="97"/>
                    </a:moveTo>
                    <a:cubicBezTo>
                      <a:pt x="985" y="97"/>
                      <a:pt x="1234" y="347"/>
                      <a:pt x="1234" y="656"/>
                    </a:cubicBezTo>
                    <a:cubicBezTo>
                      <a:pt x="1234" y="966"/>
                      <a:pt x="985" y="1215"/>
                      <a:pt x="656" y="1215"/>
                    </a:cubicBezTo>
                    <a:cubicBezTo>
                      <a:pt x="347" y="1215"/>
                      <a:pt x="97" y="966"/>
                      <a:pt x="97" y="656"/>
                    </a:cubicBezTo>
                    <a:cubicBezTo>
                      <a:pt x="97" y="347"/>
                      <a:pt x="347" y="97"/>
                      <a:pt x="656" y="97"/>
                    </a:cubicBezTo>
                    <a:close/>
                    <a:moveTo>
                      <a:pt x="656" y="0"/>
                    </a:moveTo>
                    <a:cubicBezTo>
                      <a:pt x="291" y="0"/>
                      <a:pt x="0" y="291"/>
                      <a:pt x="0" y="656"/>
                    </a:cubicBezTo>
                    <a:cubicBezTo>
                      <a:pt x="0" y="1021"/>
                      <a:pt x="291" y="1331"/>
                      <a:pt x="656" y="1331"/>
                    </a:cubicBezTo>
                    <a:cubicBezTo>
                      <a:pt x="1022" y="1331"/>
                      <a:pt x="1331" y="1021"/>
                      <a:pt x="1331" y="656"/>
                    </a:cubicBezTo>
                    <a:cubicBezTo>
                      <a:pt x="1331" y="291"/>
                      <a:pt x="1022" y="0"/>
                      <a:pt x="6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57;p46">
                <a:extLst>
                  <a:ext uri="{FF2B5EF4-FFF2-40B4-BE49-F238E27FC236}">
                    <a16:creationId xmlns:a16="http://schemas.microsoft.com/office/drawing/2014/main" id="{3D29C0FA-E509-6A55-B44A-50A2D9AD5D41}"/>
                  </a:ext>
                </a:extLst>
              </p:cNvPr>
              <p:cNvSpPr/>
              <p:nvPr/>
            </p:nvSpPr>
            <p:spPr>
              <a:xfrm>
                <a:off x="7503700" y="4005353"/>
                <a:ext cx="129551" cy="118299"/>
              </a:xfrm>
              <a:custGeom>
                <a:avLst/>
                <a:gdLst/>
                <a:ahLst/>
                <a:cxnLst/>
                <a:rect l="l" t="t" r="r" b="b"/>
                <a:pathLst>
                  <a:path w="426" h="389" extrusionOk="0">
                    <a:moveTo>
                      <a:pt x="134" y="1"/>
                    </a:moveTo>
                    <a:cubicBezTo>
                      <a:pt x="60" y="1"/>
                      <a:pt x="0" y="61"/>
                      <a:pt x="0" y="139"/>
                    </a:cubicBezTo>
                    <a:lnTo>
                      <a:pt x="0" y="255"/>
                    </a:lnTo>
                    <a:cubicBezTo>
                      <a:pt x="0" y="329"/>
                      <a:pt x="60" y="389"/>
                      <a:pt x="134" y="389"/>
                    </a:cubicBezTo>
                    <a:lnTo>
                      <a:pt x="292" y="389"/>
                    </a:lnTo>
                    <a:cubicBezTo>
                      <a:pt x="365" y="389"/>
                      <a:pt x="426" y="329"/>
                      <a:pt x="426" y="255"/>
                    </a:cubicBezTo>
                    <a:lnTo>
                      <a:pt x="426" y="139"/>
                    </a:lnTo>
                    <a:cubicBezTo>
                      <a:pt x="426" y="61"/>
                      <a:pt x="365"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58;p46">
                <a:extLst>
                  <a:ext uri="{FF2B5EF4-FFF2-40B4-BE49-F238E27FC236}">
                    <a16:creationId xmlns:a16="http://schemas.microsoft.com/office/drawing/2014/main" id="{8B646D78-537F-BBC0-7CA2-A637B6032D28}"/>
                  </a:ext>
                </a:extLst>
              </p:cNvPr>
              <p:cNvSpPr/>
              <p:nvPr/>
            </p:nvSpPr>
            <p:spPr>
              <a:xfrm>
                <a:off x="7492447" y="3988627"/>
                <a:ext cx="152055" cy="146277"/>
              </a:xfrm>
              <a:custGeom>
                <a:avLst/>
                <a:gdLst/>
                <a:ahLst/>
                <a:cxnLst/>
                <a:rect l="l" t="t" r="r" b="b"/>
                <a:pathLst>
                  <a:path w="500" h="481" extrusionOk="0">
                    <a:moveTo>
                      <a:pt x="329" y="116"/>
                    </a:moveTo>
                    <a:cubicBezTo>
                      <a:pt x="365" y="116"/>
                      <a:pt x="402" y="153"/>
                      <a:pt x="402" y="194"/>
                    </a:cubicBezTo>
                    <a:lnTo>
                      <a:pt x="402" y="310"/>
                    </a:lnTo>
                    <a:cubicBezTo>
                      <a:pt x="402" y="347"/>
                      <a:pt x="365" y="384"/>
                      <a:pt x="329" y="384"/>
                    </a:cubicBezTo>
                    <a:lnTo>
                      <a:pt x="171" y="384"/>
                    </a:lnTo>
                    <a:cubicBezTo>
                      <a:pt x="134" y="384"/>
                      <a:pt x="97" y="347"/>
                      <a:pt x="97" y="310"/>
                    </a:cubicBezTo>
                    <a:lnTo>
                      <a:pt x="97" y="194"/>
                    </a:lnTo>
                    <a:cubicBezTo>
                      <a:pt x="97" y="153"/>
                      <a:pt x="134" y="116"/>
                      <a:pt x="171" y="116"/>
                    </a:cubicBezTo>
                    <a:close/>
                    <a:moveTo>
                      <a:pt x="171" y="0"/>
                    </a:moveTo>
                    <a:cubicBezTo>
                      <a:pt x="74" y="0"/>
                      <a:pt x="0" y="97"/>
                      <a:pt x="0" y="194"/>
                    </a:cubicBezTo>
                    <a:lnTo>
                      <a:pt x="0" y="310"/>
                    </a:lnTo>
                    <a:cubicBezTo>
                      <a:pt x="0" y="402"/>
                      <a:pt x="74" y="481"/>
                      <a:pt x="171" y="481"/>
                    </a:cubicBezTo>
                    <a:lnTo>
                      <a:pt x="329" y="481"/>
                    </a:lnTo>
                    <a:cubicBezTo>
                      <a:pt x="421" y="481"/>
                      <a:pt x="499" y="402"/>
                      <a:pt x="499" y="310"/>
                    </a:cubicBezTo>
                    <a:lnTo>
                      <a:pt x="499" y="194"/>
                    </a:lnTo>
                    <a:cubicBezTo>
                      <a:pt x="499" y="97"/>
                      <a:pt x="421" y="0"/>
                      <a:pt x="3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59;p46">
                <a:extLst>
                  <a:ext uri="{FF2B5EF4-FFF2-40B4-BE49-F238E27FC236}">
                    <a16:creationId xmlns:a16="http://schemas.microsoft.com/office/drawing/2014/main" id="{E0BF3F9F-24D1-1006-1DCB-0196073BA29C}"/>
                  </a:ext>
                </a:extLst>
              </p:cNvPr>
              <p:cNvSpPr/>
              <p:nvPr/>
            </p:nvSpPr>
            <p:spPr>
              <a:xfrm>
                <a:off x="7128428" y="2232092"/>
                <a:ext cx="562299" cy="1686594"/>
              </a:xfrm>
              <a:custGeom>
                <a:avLst/>
                <a:gdLst/>
                <a:ahLst/>
                <a:cxnLst/>
                <a:rect l="l" t="t" r="r" b="b"/>
                <a:pathLst>
                  <a:path w="1849" h="5546" extrusionOk="0">
                    <a:moveTo>
                      <a:pt x="1849" y="5545"/>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0;p46">
                <a:extLst>
                  <a:ext uri="{FF2B5EF4-FFF2-40B4-BE49-F238E27FC236}">
                    <a16:creationId xmlns:a16="http://schemas.microsoft.com/office/drawing/2014/main" id="{A90FA6F2-8A60-0909-4712-0FCB5556FCA6}"/>
                  </a:ext>
                </a:extLst>
              </p:cNvPr>
              <p:cNvSpPr/>
              <p:nvPr/>
            </p:nvSpPr>
            <p:spPr>
              <a:xfrm>
                <a:off x="7117176" y="2226618"/>
                <a:ext cx="586324" cy="1692068"/>
              </a:xfrm>
              <a:custGeom>
                <a:avLst/>
                <a:gdLst/>
                <a:ahLst/>
                <a:cxnLst/>
                <a:rect l="l" t="t" r="r" b="b"/>
                <a:pathLst>
                  <a:path w="1928" h="5564" extrusionOk="0">
                    <a:moveTo>
                      <a:pt x="98" y="0"/>
                    </a:moveTo>
                    <a:lnTo>
                      <a:pt x="1" y="37"/>
                    </a:lnTo>
                    <a:lnTo>
                      <a:pt x="1831" y="5563"/>
                    </a:lnTo>
                    <a:lnTo>
                      <a:pt x="1928" y="5545"/>
                    </a:lnTo>
                    <a:lnTo>
                      <a:pt x="9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61;p46">
                <a:extLst>
                  <a:ext uri="{FF2B5EF4-FFF2-40B4-BE49-F238E27FC236}">
                    <a16:creationId xmlns:a16="http://schemas.microsoft.com/office/drawing/2014/main" id="{7387A0C2-1CD9-DCA9-CA42-5E21AEA211BD}"/>
                  </a:ext>
                </a:extLst>
              </p:cNvPr>
              <p:cNvSpPr/>
              <p:nvPr/>
            </p:nvSpPr>
            <p:spPr>
              <a:xfrm>
                <a:off x="5665660" y="4140378"/>
                <a:ext cx="1856592" cy="105526"/>
              </a:xfrm>
              <a:custGeom>
                <a:avLst/>
                <a:gdLst/>
                <a:ahLst/>
                <a:cxnLst/>
                <a:rect l="l" t="t" r="r" b="b"/>
                <a:pathLst>
                  <a:path w="6105" h="347" extrusionOk="0">
                    <a:moveTo>
                      <a:pt x="6104" y="347"/>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62;p46">
                <a:extLst>
                  <a:ext uri="{FF2B5EF4-FFF2-40B4-BE49-F238E27FC236}">
                    <a16:creationId xmlns:a16="http://schemas.microsoft.com/office/drawing/2014/main" id="{A53C53B6-2B82-BD33-DF37-C73287FDDC86}"/>
                  </a:ext>
                </a:extLst>
              </p:cNvPr>
              <p:cNvSpPr/>
              <p:nvPr/>
            </p:nvSpPr>
            <p:spPr>
              <a:xfrm>
                <a:off x="5660186" y="4129125"/>
                <a:ext cx="1862066" cy="135025"/>
              </a:xfrm>
              <a:custGeom>
                <a:avLst/>
                <a:gdLst/>
                <a:ahLst/>
                <a:cxnLst/>
                <a:rect l="l" t="t" r="r" b="b"/>
                <a:pathLst>
                  <a:path w="6123" h="444" extrusionOk="0">
                    <a:moveTo>
                      <a:pt x="19" y="0"/>
                    </a:moveTo>
                    <a:lnTo>
                      <a:pt x="0" y="97"/>
                    </a:lnTo>
                    <a:lnTo>
                      <a:pt x="6122" y="444"/>
                    </a:lnTo>
                    <a:lnTo>
                      <a:pt x="6122" y="328"/>
                    </a:lnTo>
                    <a:lnTo>
                      <a:pt x="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3" name="Hộp Văn bản 912">
            <a:extLst>
              <a:ext uri="{FF2B5EF4-FFF2-40B4-BE49-F238E27FC236}">
                <a16:creationId xmlns:a16="http://schemas.microsoft.com/office/drawing/2014/main" id="{0D30F20F-82FB-83C9-DB9A-0A6055813691}"/>
              </a:ext>
            </a:extLst>
          </p:cNvPr>
          <p:cNvSpPr txBox="1"/>
          <p:nvPr/>
        </p:nvSpPr>
        <p:spPr>
          <a:xfrm>
            <a:off x="627199" y="2193110"/>
            <a:ext cx="7096347" cy="32719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Nhu cầu giải trí và chơi game trên máy tính và các thiết bị di động gia tăng đáng kể.</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S</a:t>
            </a:r>
            <a:r>
              <a:rPr lang="vi-VN" sz="2000" kern="0">
                <a:effectLst/>
                <a:latin typeface="Montserrat" panose="00000500000000000000" pitchFamily="2" charset="-93"/>
                <a:ea typeface="Calibri" panose="020F0502020204030204" pitchFamily="34" charset="0"/>
              </a:rPr>
              <a:t>ự gia tăng số lượng cá nhân lập trình viên và các công ty nhỏ hoạt động trong lĩnh vực phát triển game.</a:t>
            </a:r>
          </a:p>
          <a:p>
            <a:pPr marL="285750" indent="-285750">
              <a:lnSpc>
                <a:spcPct val="150000"/>
              </a:lnSpc>
              <a:buFont typeface="Wingdings" panose="05000000000000000000" pitchFamily="2" charset="2"/>
              <a:buChar char="Ø"/>
            </a:pPr>
            <a:r>
              <a:rPr lang="vi-VN" sz="2000">
                <a:latin typeface="Montserrat" panose="00000500000000000000" pitchFamily="2" charset="-93"/>
              </a:rPr>
              <a:t>Cần một nơi để trưng bày, quảng bá và bán các sản phẩm game của mình miễn phí.</a:t>
            </a:r>
          </a:p>
        </p:txBody>
      </p:sp>
      <p:sp>
        <p:nvSpPr>
          <p:cNvPr id="915" name="Google Shape;867;p37">
            <a:extLst>
              <a:ext uri="{FF2B5EF4-FFF2-40B4-BE49-F238E27FC236}">
                <a16:creationId xmlns:a16="http://schemas.microsoft.com/office/drawing/2014/main" id="{048DA83E-E09D-15D9-378C-A5EC0E80988F}"/>
              </a:ext>
            </a:extLst>
          </p:cNvPr>
          <p:cNvSpPr txBox="1">
            <a:spLocks noGrp="1"/>
          </p:cNvSpPr>
          <p:nvPr>
            <p:ph type="title"/>
          </p:nvPr>
        </p:nvSpPr>
        <p:spPr>
          <a:xfrm>
            <a:off x="627199" y="1392969"/>
            <a:ext cx="41735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500"/>
              <a:t>Lý do chọn đề tài</a:t>
            </a:r>
            <a:endParaRPr sz="3500"/>
          </a:p>
        </p:txBody>
      </p:sp>
    </p:spTree>
    <p:extLst>
      <p:ext uri="{BB962C8B-B14F-4D97-AF65-F5344CB8AC3E}">
        <p14:creationId xmlns:p14="http://schemas.microsoft.com/office/powerpoint/2010/main" val="6759067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960000" y="2867798"/>
            <a:ext cx="6321200" cy="3276969"/>
          </a:xfrm>
          <a:prstGeom prst="rect">
            <a:avLst/>
          </a:prstGeom>
        </p:spPr>
        <p:txBody>
          <a:bodyPr spcFirstLastPara="1" wrap="square" lIns="121900" tIns="121900" rIns="121900" bIns="121900" anchor="t" anchorCtr="0">
            <a:noAutofit/>
          </a:bodyPr>
          <a:lstStyle/>
          <a:p>
            <a:r>
              <a:rPr lang="vi-VN"/>
              <a:t>Mục tiêu và phương pháp nghiên </a:t>
            </a:r>
            <a:r>
              <a:rPr lang="en-US"/>
              <a:t>cứu</a:t>
            </a:r>
            <a:endParaRPr/>
          </a:p>
        </p:txBody>
      </p:sp>
      <p:sp>
        <p:nvSpPr>
          <p:cNvPr id="758" name="Google Shape;758;p36"/>
          <p:cNvSpPr txBox="1">
            <a:spLocks noGrp="1"/>
          </p:cNvSpPr>
          <p:nvPr>
            <p:ph type="title" idx="2"/>
          </p:nvPr>
        </p:nvSpPr>
        <p:spPr>
          <a:xfrm>
            <a:off x="960000" y="1665333"/>
            <a:ext cx="2270000" cy="1122400"/>
          </a:xfrm>
          <a:prstGeom prst="rect">
            <a:avLst/>
          </a:prstGeom>
        </p:spPr>
        <p:txBody>
          <a:bodyPr spcFirstLastPara="1" wrap="square" lIns="121900" tIns="121900" rIns="121900" bIns="121900" anchor="b" anchorCtr="0">
            <a:noAutofit/>
          </a:bodyPr>
          <a:lstStyle/>
          <a:p>
            <a:r>
              <a:rPr lang="vi-VN"/>
              <a:t>02</a:t>
            </a:r>
            <a:endParaRPr/>
          </a:p>
        </p:txBody>
      </p:sp>
      <p:grpSp>
        <p:nvGrpSpPr>
          <p:cNvPr id="2" name="Google Shape;2068;p47">
            <a:extLst>
              <a:ext uri="{FF2B5EF4-FFF2-40B4-BE49-F238E27FC236}">
                <a16:creationId xmlns:a16="http://schemas.microsoft.com/office/drawing/2014/main" id="{F06BB2F9-2592-2A20-75E5-E9C891538803}"/>
              </a:ext>
            </a:extLst>
          </p:cNvPr>
          <p:cNvGrpSpPr/>
          <p:nvPr/>
        </p:nvGrpSpPr>
        <p:grpSpPr>
          <a:xfrm>
            <a:off x="6679274" y="1390262"/>
            <a:ext cx="4742384" cy="4450785"/>
            <a:chOff x="5117700" y="1284078"/>
            <a:chExt cx="3198308" cy="3109297"/>
          </a:xfrm>
        </p:grpSpPr>
        <p:grpSp>
          <p:nvGrpSpPr>
            <p:cNvPr id="3" name="Google Shape;2069;p47">
              <a:extLst>
                <a:ext uri="{FF2B5EF4-FFF2-40B4-BE49-F238E27FC236}">
                  <a16:creationId xmlns:a16="http://schemas.microsoft.com/office/drawing/2014/main" id="{59C139E1-7D44-0F31-94D3-AE55E465AB6B}"/>
                </a:ext>
              </a:extLst>
            </p:cNvPr>
            <p:cNvGrpSpPr/>
            <p:nvPr/>
          </p:nvGrpSpPr>
          <p:grpSpPr>
            <a:xfrm>
              <a:off x="5117700" y="1334265"/>
              <a:ext cx="3198308" cy="3059110"/>
              <a:chOff x="5117700" y="1334265"/>
              <a:chExt cx="3198308" cy="3059110"/>
            </a:xfrm>
          </p:grpSpPr>
          <p:grpSp>
            <p:nvGrpSpPr>
              <p:cNvPr id="46" name="Google Shape;2070;p47">
                <a:extLst>
                  <a:ext uri="{FF2B5EF4-FFF2-40B4-BE49-F238E27FC236}">
                    <a16:creationId xmlns:a16="http://schemas.microsoft.com/office/drawing/2014/main" id="{D7BD7F1E-71EB-F32E-7A4D-A2F85321F124}"/>
                  </a:ext>
                </a:extLst>
              </p:cNvPr>
              <p:cNvGrpSpPr/>
              <p:nvPr/>
            </p:nvGrpSpPr>
            <p:grpSpPr>
              <a:xfrm>
                <a:off x="6884953" y="1334265"/>
                <a:ext cx="1431054" cy="2335624"/>
                <a:chOff x="4086200" y="365075"/>
                <a:chExt cx="2363426" cy="3857348"/>
              </a:xfrm>
            </p:grpSpPr>
            <p:sp>
              <p:nvSpPr>
                <p:cNvPr id="885" name="Google Shape;2071;p47">
                  <a:extLst>
                    <a:ext uri="{FF2B5EF4-FFF2-40B4-BE49-F238E27FC236}">
                      <a16:creationId xmlns:a16="http://schemas.microsoft.com/office/drawing/2014/main" id="{E89D7E10-5391-CBFC-7604-BB5888B41009}"/>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072;p47">
                  <a:extLst>
                    <a:ext uri="{FF2B5EF4-FFF2-40B4-BE49-F238E27FC236}">
                      <a16:creationId xmlns:a16="http://schemas.microsoft.com/office/drawing/2014/main" id="{C5C9990B-52ED-605A-A423-161F1B6F090B}"/>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073;p47">
                  <a:extLst>
                    <a:ext uri="{FF2B5EF4-FFF2-40B4-BE49-F238E27FC236}">
                      <a16:creationId xmlns:a16="http://schemas.microsoft.com/office/drawing/2014/main" id="{9A878950-6F16-F895-734D-E6B9AF5752A7}"/>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074;p47">
                  <a:extLst>
                    <a:ext uri="{FF2B5EF4-FFF2-40B4-BE49-F238E27FC236}">
                      <a16:creationId xmlns:a16="http://schemas.microsoft.com/office/drawing/2014/main" id="{40E242D7-C107-1386-95E9-8D73D89ED199}"/>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075;p47">
                  <a:extLst>
                    <a:ext uri="{FF2B5EF4-FFF2-40B4-BE49-F238E27FC236}">
                      <a16:creationId xmlns:a16="http://schemas.microsoft.com/office/drawing/2014/main" id="{22F63190-0407-FE26-64DD-8C99DAF8749B}"/>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076;p47">
                  <a:extLst>
                    <a:ext uri="{FF2B5EF4-FFF2-40B4-BE49-F238E27FC236}">
                      <a16:creationId xmlns:a16="http://schemas.microsoft.com/office/drawing/2014/main" id="{413CA086-88F1-E268-E0E3-28CCB4CEE649}"/>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077;p47">
                  <a:extLst>
                    <a:ext uri="{FF2B5EF4-FFF2-40B4-BE49-F238E27FC236}">
                      <a16:creationId xmlns:a16="http://schemas.microsoft.com/office/drawing/2014/main" id="{27E3A777-9EF1-E3C3-57B4-95CF7E8F51CD}"/>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078;p47">
                  <a:extLst>
                    <a:ext uri="{FF2B5EF4-FFF2-40B4-BE49-F238E27FC236}">
                      <a16:creationId xmlns:a16="http://schemas.microsoft.com/office/drawing/2014/main" id="{F4D51D62-5CA8-21A8-087A-4FDDB1DC5BFA}"/>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079;p47">
                  <a:extLst>
                    <a:ext uri="{FF2B5EF4-FFF2-40B4-BE49-F238E27FC236}">
                      <a16:creationId xmlns:a16="http://schemas.microsoft.com/office/drawing/2014/main" id="{AAFEB8D5-0B49-9C34-A1C7-1B8929651471}"/>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080;p47">
                  <a:extLst>
                    <a:ext uri="{FF2B5EF4-FFF2-40B4-BE49-F238E27FC236}">
                      <a16:creationId xmlns:a16="http://schemas.microsoft.com/office/drawing/2014/main" id="{F070B369-3B42-DC0B-CE6A-174359D133F6}"/>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081;p47">
                  <a:extLst>
                    <a:ext uri="{FF2B5EF4-FFF2-40B4-BE49-F238E27FC236}">
                      <a16:creationId xmlns:a16="http://schemas.microsoft.com/office/drawing/2014/main" id="{241F7325-893F-819D-66AE-8414A23D11C0}"/>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082;p47">
                  <a:extLst>
                    <a:ext uri="{FF2B5EF4-FFF2-40B4-BE49-F238E27FC236}">
                      <a16:creationId xmlns:a16="http://schemas.microsoft.com/office/drawing/2014/main" id="{75B8F270-EB50-7586-865B-92B6BCC86AFB}"/>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083;p47">
                  <a:extLst>
                    <a:ext uri="{FF2B5EF4-FFF2-40B4-BE49-F238E27FC236}">
                      <a16:creationId xmlns:a16="http://schemas.microsoft.com/office/drawing/2014/main" id="{2699C87B-F540-ADD8-7DD4-3067CBAAA390}"/>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084;p47">
                  <a:extLst>
                    <a:ext uri="{FF2B5EF4-FFF2-40B4-BE49-F238E27FC236}">
                      <a16:creationId xmlns:a16="http://schemas.microsoft.com/office/drawing/2014/main" id="{5C3112DD-5CEA-69E5-6B56-E5E307B66822}"/>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085;p47">
                  <a:extLst>
                    <a:ext uri="{FF2B5EF4-FFF2-40B4-BE49-F238E27FC236}">
                      <a16:creationId xmlns:a16="http://schemas.microsoft.com/office/drawing/2014/main" id="{72718EEF-22C4-B252-1E0B-9B4C2655754B}"/>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086;p47">
                  <a:extLst>
                    <a:ext uri="{FF2B5EF4-FFF2-40B4-BE49-F238E27FC236}">
                      <a16:creationId xmlns:a16="http://schemas.microsoft.com/office/drawing/2014/main" id="{2876DD4E-DCCB-0DAF-B089-C6C9EC93745E}"/>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087;p47">
                  <a:extLst>
                    <a:ext uri="{FF2B5EF4-FFF2-40B4-BE49-F238E27FC236}">
                      <a16:creationId xmlns:a16="http://schemas.microsoft.com/office/drawing/2014/main" id="{9943A39F-88F8-84D5-E1B8-6D77A7E627CE}"/>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088;p47">
                  <a:extLst>
                    <a:ext uri="{FF2B5EF4-FFF2-40B4-BE49-F238E27FC236}">
                      <a16:creationId xmlns:a16="http://schemas.microsoft.com/office/drawing/2014/main" id="{EEA65A88-661A-9FD3-5808-6101DCD1F212}"/>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089;p47">
                  <a:extLst>
                    <a:ext uri="{FF2B5EF4-FFF2-40B4-BE49-F238E27FC236}">
                      <a16:creationId xmlns:a16="http://schemas.microsoft.com/office/drawing/2014/main" id="{34C8712A-2D1B-0C4D-75F6-285A174A6EDF}"/>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090;p47">
                  <a:extLst>
                    <a:ext uri="{FF2B5EF4-FFF2-40B4-BE49-F238E27FC236}">
                      <a16:creationId xmlns:a16="http://schemas.microsoft.com/office/drawing/2014/main" id="{540E3729-A5CC-61B6-EC24-4E43DA85E068}"/>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091;p47">
                  <a:extLst>
                    <a:ext uri="{FF2B5EF4-FFF2-40B4-BE49-F238E27FC236}">
                      <a16:creationId xmlns:a16="http://schemas.microsoft.com/office/drawing/2014/main" id="{EAD2238B-390C-9172-C687-C150AD840039}"/>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092;p47">
                  <a:extLst>
                    <a:ext uri="{FF2B5EF4-FFF2-40B4-BE49-F238E27FC236}">
                      <a16:creationId xmlns:a16="http://schemas.microsoft.com/office/drawing/2014/main" id="{EFDB082A-AD9E-6E53-980E-E41612728883}"/>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093;p47">
                  <a:extLst>
                    <a:ext uri="{FF2B5EF4-FFF2-40B4-BE49-F238E27FC236}">
                      <a16:creationId xmlns:a16="http://schemas.microsoft.com/office/drawing/2014/main" id="{07D21E68-48BB-6AFD-4264-642831F993F0}"/>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094;p47">
                  <a:extLst>
                    <a:ext uri="{FF2B5EF4-FFF2-40B4-BE49-F238E27FC236}">
                      <a16:creationId xmlns:a16="http://schemas.microsoft.com/office/drawing/2014/main" id="{D1FC250D-BA7F-0E8D-3789-EE6C0ECD67BF}"/>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095;p47">
                  <a:extLst>
                    <a:ext uri="{FF2B5EF4-FFF2-40B4-BE49-F238E27FC236}">
                      <a16:creationId xmlns:a16="http://schemas.microsoft.com/office/drawing/2014/main" id="{80E70041-241E-D721-08E6-F0648AC13DEA}"/>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096;p47">
                  <a:extLst>
                    <a:ext uri="{FF2B5EF4-FFF2-40B4-BE49-F238E27FC236}">
                      <a16:creationId xmlns:a16="http://schemas.microsoft.com/office/drawing/2014/main" id="{6C972411-3277-50BD-BF27-FBBD2C40E122}"/>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097;p47">
                  <a:extLst>
                    <a:ext uri="{FF2B5EF4-FFF2-40B4-BE49-F238E27FC236}">
                      <a16:creationId xmlns:a16="http://schemas.microsoft.com/office/drawing/2014/main" id="{DD27D1D4-DB86-3AE2-6B88-2629F221CF07}"/>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098;p47">
                  <a:extLst>
                    <a:ext uri="{FF2B5EF4-FFF2-40B4-BE49-F238E27FC236}">
                      <a16:creationId xmlns:a16="http://schemas.microsoft.com/office/drawing/2014/main" id="{1FA60D14-0F5A-804A-48B5-4781990E0023}"/>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099;p47">
                  <a:extLst>
                    <a:ext uri="{FF2B5EF4-FFF2-40B4-BE49-F238E27FC236}">
                      <a16:creationId xmlns:a16="http://schemas.microsoft.com/office/drawing/2014/main" id="{FD06E153-0A7B-ABFD-E760-7B5DA1887864}"/>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100;p47">
                  <a:extLst>
                    <a:ext uri="{FF2B5EF4-FFF2-40B4-BE49-F238E27FC236}">
                      <a16:creationId xmlns:a16="http://schemas.microsoft.com/office/drawing/2014/main" id="{BB13DA13-42D7-1673-3460-15438698DD36}"/>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101;p47">
                  <a:extLst>
                    <a:ext uri="{FF2B5EF4-FFF2-40B4-BE49-F238E27FC236}">
                      <a16:creationId xmlns:a16="http://schemas.microsoft.com/office/drawing/2014/main" id="{2449E4B2-752C-A969-B8D5-107B8CD923CD}"/>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102;p47">
                  <a:extLst>
                    <a:ext uri="{FF2B5EF4-FFF2-40B4-BE49-F238E27FC236}">
                      <a16:creationId xmlns:a16="http://schemas.microsoft.com/office/drawing/2014/main" id="{9421AC50-4501-A932-B4F8-C85D3D4ECD50}"/>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103;p47">
                  <a:extLst>
                    <a:ext uri="{FF2B5EF4-FFF2-40B4-BE49-F238E27FC236}">
                      <a16:creationId xmlns:a16="http://schemas.microsoft.com/office/drawing/2014/main" id="{08070E70-988D-BC8F-E875-989EF2CA548C}"/>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104;p47">
                  <a:extLst>
                    <a:ext uri="{FF2B5EF4-FFF2-40B4-BE49-F238E27FC236}">
                      <a16:creationId xmlns:a16="http://schemas.microsoft.com/office/drawing/2014/main" id="{7E23CA3D-2388-91D3-99CA-35B7192A8301}"/>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105;p47">
                  <a:extLst>
                    <a:ext uri="{FF2B5EF4-FFF2-40B4-BE49-F238E27FC236}">
                      <a16:creationId xmlns:a16="http://schemas.microsoft.com/office/drawing/2014/main" id="{50CB371D-3B02-EF0C-E619-39476219EA1E}"/>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106;p47">
                  <a:extLst>
                    <a:ext uri="{FF2B5EF4-FFF2-40B4-BE49-F238E27FC236}">
                      <a16:creationId xmlns:a16="http://schemas.microsoft.com/office/drawing/2014/main" id="{F9AEF5A9-C917-0850-7678-9CBAD713E766}"/>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107;p47">
                <a:extLst>
                  <a:ext uri="{FF2B5EF4-FFF2-40B4-BE49-F238E27FC236}">
                    <a16:creationId xmlns:a16="http://schemas.microsoft.com/office/drawing/2014/main" id="{11440E29-7F0E-D872-CC64-C56D842C85D8}"/>
                  </a:ext>
                </a:extLst>
              </p:cNvPr>
              <p:cNvGrpSpPr/>
              <p:nvPr/>
            </p:nvGrpSpPr>
            <p:grpSpPr>
              <a:xfrm>
                <a:off x="5117700" y="2356524"/>
                <a:ext cx="2151000" cy="2036851"/>
                <a:chOff x="3496500" y="2571724"/>
                <a:chExt cx="2151000" cy="2036851"/>
              </a:xfrm>
            </p:grpSpPr>
            <p:sp>
              <p:nvSpPr>
                <p:cNvPr id="48" name="Google Shape;2108;p47">
                  <a:extLst>
                    <a:ext uri="{FF2B5EF4-FFF2-40B4-BE49-F238E27FC236}">
                      <a16:creationId xmlns:a16="http://schemas.microsoft.com/office/drawing/2014/main" id="{143CEAE2-FACA-895A-85D6-283108E72CB7}"/>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2109;p47">
                  <a:extLst>
                    <a:ext uri="{FF2B5EF4-FFF2-40B4-BE49-F238E27FC236}">
                      <a16:creationId xmlns:a16="http://schemas.microsoft.com/office/drawing/2014/main" id="{BD1C76F8-EEE5-8684-D5B0-6B0CC1D33269}"/>
                    </a:ext>
                  </a:extLst>
                </p:cNvPr>
                <p:cNvGrpSpPr/>
                <p:nvPr/>
              </p:nvGrpSpPr>
              <p:grpSpPr>
                <a:xfrm>
                  <a:off x="3793882" y="2571724"/>
                  <a:ext cx="1391302" cy="1923996"/>
                  <a:chOff x="5016125" y="652800"/>
                  <a:chExt cx="2922289" cy="4041160"/>
                </a:xfrm>
              </p:grpSpPr>
              <p:sp>
                <p:nvSpPr>
                  <p:cNvPr id="50" name="Google Shape;2110;p47">
                    <a:extLst>
                      <a:ext uri="{FF2B5EF4-FFF2-40B4-BE49-F238E27FC236}">
                        <a16:creationId xmlns:a16="http://schemas.microsoft.com/office/drawing/2014/main" id="{152A89F7-B25E-5396-79E6-E5739A2A90B9}"/>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1;p47">
                    <a:extLst>
                      <a:ext uri="{FF2B5EF4-FFF2-40B4-BE49-F238E27FC236}">
                        <a16:creationId xmlns:a16="http://schemas.microsoft.com/office/drawing/2014/main" id="{8A9CD605-E689-2E3F-4548-ACC20327C05F}"/>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12;p47">
                    <a:extLst>
                      <a:ext uri="{FF2B5EF4-FFF2-40B4-BE49-F238E27FC236}">
                        <a16:creationId xmlns:a16="http://schemas.microsoft.com/office/drawing/2014/main" id="{749E7B66-0131-2083-C836-4A22F8093675}"/>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13;p47">
                    <a:extLst>
                      <a:ext uri="{FF2B5EF4-FFF2-40B4-BE49-F238E27FC236}">
                        <a16:creationId xmlns:a16="http://schemas.microsoft.com/office/drawing/2014/main" id="{01BCFE99-747C-4B7B-3339-4EA225F21758}"/>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14;p47">
                    <a:extLst>
                      <a:ext uri="{FF2B5EF4-FFF2-40B4-BE49-F238E27FC236}">
                        <a16:creationId xmlns:a16="http://schemas.microsoft.com/office/drawing/2014/main" id="{D0AE332F-D64B-2238-01B2-E29D63E2415B}"/>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15;p47">
                    <a:extLst>
                      <a:ext uri="{FF2B5EF4-FFF2-40B4-BE49-F238E27FC236}">
                        <a16:creationId xmlns:a16="http://schemas.microsoft.com/office/drawing/2014/main" id="{92204C22-4D2B-754E-913B-5116B18F70AB}"/>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16;p47">
                    <a:extLst>
                      <a:ext uri="{FF2B5EF4-FFF2-40B4-BE49-F238E27FC236}">
                        <a16:creationId xmlns:a16="http://schemas.microsoft.com/office/drawing/2014/main" id="{EB7CC398-6787-E901-3E45-BA90FDB1C2A9}"/>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7;p47">
                    <a:extLst>
                      <a:ext uri="{FF2B5EF4-FFF2-40B4-BE49-F238E27FC236}">
                        <a16:creationId xmlns:a16="http://schemas.microsoft.com/office/drawing/2014/main" id="{81D96449-23FC-E0BC-64EF-D7AF81D9100E}"/>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8;p47">
                    <a:extLst>
                      <a:ext uri="{FF2B5EF4-FFF2-40B4-BE49-F238E27FC236}">
                        <a16:creationId xmlns:a16="http://schemas.microsoft.com/office/drawing/2014/main" id="{551C7D65-664C-91C6-82C8-7DF1F6917714}"/>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9;p47">
                    <a:extLst>
                      <a:ext uri="{FF2B5EF4-FFF2-40B4-BE49-F238E27FC236}">
                        <a16:creationId xmlns:a16="http://schemas.microsoft.com/office/drawing/2014/main" id="{0B58D1D6-5EE8-58A6-4B1E-109DACAC379C}"/>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20;p47">
                    <a:extLst>
                      <a:ext uri="{FF2B5EF4-FFF2-40B4-BE49-F238E27FC236}">
                        <a16:creationId xmlns:a16="http://schemas.microsoft.com/office/drawing/2014/main" id="{8EDC01B2-917E-4C4D-2525-240F2837B0BF}"/>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21;p47">
                    <a:extLst>
                      <a:ext uri="{FF2B5EF4-FFF2-40B4-BE49-F238E27FC236}">
                        <a16:creationId xmlns:a16="http://schemas.microsoft.com/office/drawing/2014/main" id="{DE91CCCC-CD42-E76C-AD41-9C6CC3905E1E}"/>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2;p47">
                    <a:extLst>
                      <a:ext uri="{FF2B5EF4-FFF2-40B4-BE49-F238E27FC236}">
                        <a16:creationId xmlns:a16="http://schemas.microsoft.com/office/drawing/2014/main" id="{37823B01-1D11-C976-B681-6711FF5DB71A}"/>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23;p47">
                    <a:extLst>
                      <a:ext uri="{FF2B5EF4-FFF2-40B4-BE49-F238E27FC236}">
                        <a16:creationId xmlns:a16="http://schemas.microsoft.com/office/drawing/2014/main" id="{D1DFEAC4-2610-87C3-FECE-77192B759343}"/>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124;p47">
                    <a:extLst>
                      <a:ext uri="{FF2B5EF4-FFF2-40B4-BE49-F238E27FC236}">
                        <a16:creationId xmlns:a16="http://schemas.microsoft.com/office/drawing/2014/main" id="{F4413941-F9E6-CE01-B3B3-6C2FF92FEC6D}"/>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125;p47">
                    <a:extLst>
                      <a:ext uri="{FF2B5EF4-FFF2-40B4-BE49-F238E27FC236}">
                        <a16:creationId xmlns:a16="http://schemas.microsoft.com/office/drawing/2014/main" id="{0FBA9820-430F-10F5-32D7-F59C82DC52D8}"/>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126;p47">
                    <a:extLst>
                      <a:ext uri="{FF2B5EF4-FFF2-40B4-BE49-F238E27FC236}">
                        <a16:creationId xmlns:a16="http://schemas.microsoft.com/office/drawing/2014/main" id="{FA730B31-C319-C9AF-4985-0082AAFEE99A}"/>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127;p47">
                    <a:extLst>
                      <a:ext uri="{FF2B5EF4-FFF2-40B4-BE49-F238E27FC236}">
                        <a16:creationId xmlns:a16="http://schemas.microsoft.com/office/drawing/2014/main" id="{DE42936D-9A4E-D266-FBA3-668743E955C8}"/>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128;p47">
                    <a:extLst>
                      <a:ext uri="{FF2B5EF4-FFF2-40B4-BE49-F238E27FC236}">
                        <a16:creationId xmlns:a16="http://schemas.microsoft.com/office/drawing/2014/main" id="{35E0E836-8E48-1813-F3A4-698AF28D054B}"/>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129;p47">
                    <a:extLst>
                      <a:ext uri="{FF2B5EF4-FFF2-40B4-BE49-F238E27FC236}">
                        <a16:creationId xmlns:a16="http://schemas.microsoft.com/office/drawing/2014/main" id="{43724CCB-1726-37CA-3CC3-716425C08972}"/>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130;p47">
                    <a:extLst>
                      <a:ext uri="{FF2B5EF4-FFF2-40B4-BE49-F238E27FC236}">
                        <a16:creationId xmlns:a16="http://schemas.microsoft.com/office/drawing/2014/main" id="{78F31C44-1F96-3B08-3B11-A2AD28150428}"/>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131;p47">
                    <a:extLst>
                      <a:ext uri="{FF2B5EF4-FFF2-40B4-BE49-F238E27FC236}">
                        <a16:creationId xmlns:a16="http://schemas.microsoft.com/office/drawing/2014/main" id="{E20CFF52-8048-9C97-AD86-E302E74E8B52}"/>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132;p47">
                    <a:extLst>
                      <a:ext uri="{FF2B5EF4-FFF2-40B4-BE49-F238E27FC236}">
                        <a16:creationId xmlns:a16="http://schemas.microsoft.com/office/drawing/2014/main" id="{16959D6F-B09A-291B-D0CA-130856903FE3}"/>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133;p47">
                    <a:extLst>
                      <a:ext uri="{FF2B5EF4-FFF2-40B4-BE49-F238E27FC236}">
                        <a16:creationId xmlns:a16="http://schemas.microsoft.com/office/drawing/2014/main" id="{E3F16FA4-2AD1-DC82-BFE4-39AF04001728}"/>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34;p47">
                    <a:extLst>
                      <a:ext uri="{FF2B5EF4-FFF2-40B4-BE49-F238E27FC236}">
                        <a16:creationId xmlns:a16="http://schemas.microsoft.com/office/drawing/2014/main" id="{6BA2316B-F037-0DC1-A13C-14BCC04EFC74}"/>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35;p47">
                    <a:extLst>
                      <a:ext uri="{FF2B5EF4-FFF2-40B4-BE49-F238E27FC236}">
                        <a16:creationId xmlns:a16="http://schemas.microsoft.com/office/drawing/2014/main" id="{E741BC9B-C8A8-7419-99DA-52EEE965E4EA}"/>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36;p47">
                    <a:extLst>
                      <a:ext uri="{FF2B5EF4-FFF2-40B4-BE49-F238E27FC236}">
                        <a16:creationId xmlns:a16="http://schemas.microsoft.com/office/drawing/2014/main" id="{8A31F33B-D013-AD07-F616-56D7CAE0E1A3}"/>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37;p47">
                    <a:extLst>
                      <a:ext uri="{FF2B5EF4-FFF2-40B4-BE49-F238E27FC236}">
                        <a16:creationId xmlns:a16="http://schemas.microsoft.com/office/drawing/2014/main" id="{DDB152C4-DF62-9274-573D-C861966FE2E7}"/>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38;p47">
                    <a:extLst>
                      <a:ext uri="{FF2B5EF4-FFF2-40B4-BE49-F238E27FC236}">
                        <a16:creationId xmlns:a16="http://schemas.microsoft.com/office/drawing/2014/main" id="{B2A20DF3-BA37-AF6A-5A30-EA803A1B5E27}"/>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39;p47">
                    <a:extLst>
                      <a:ext uri="{FF2B5EF4-FFF2-40B4-BE49-F238E27FC236}">
                        <a16:creationId xmlns:a16="http://schemas.microsoft.com/office/drawing/2014/main" id="{B4E12D50-F69C-38EC-4DC9-A7B5A62A0895}"/>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40;p47">
                    <a:extLst>
                      <a:ext uri="{FF2B5EF4-FFF2-40B4-BE49-F238E27FC236}">
                        <a16:creationId xmlns:a16="http://schemas.microsoft.com/office/drawing/2014/main" id="{08F1D35D-9F6B-9EF7-9EB5-515F959F2A19}"/>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41;p47">
                    <a:extLst>
                      <a:ext uri="{FF2B5EF4-FFF2-40B4-BE49-F238E27FC236}">
                        <a16:creationId xmlns:a16="http://schemas.microsoft.com/office/drawing/2014/main" id="{A6B24ABE-AC12-4ABF-F59C-CD9E22FE3D18}"/>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42;p47">
                    <a:extLst>
                      <a:ext uri="{FF2B5EF4-FFF2-40B4-BE49-F238E27FC236}">
                        <a16:creationId xmlns:a16="http://schemas.microsoft.com/office/drawing/2014/main" id="{163606E2-B579-B350-E6A8-3554694D44AF}"/>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43;p47">
                    <a:extLst>
                      <a:ext uri="{FF2B5EF4-FFF2-40B4-BE49-F238E27FC236}">
                        <a16:creationId xmlns:a16="http://schemas.microsoft.com/office/drawing/2014/main" id="{6EDF3245-DA31-9CE5-7E41-ADC24FF7744F}"/>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44;p47">
                    <a:extLst>
                      <a:ext uri="{FF2B5EF4-FFF2-40B4-BE49-F238E27FC236}">
                        <a16:creationId xmlns:a16="http://schemas.microsoft.com/office/drawing/2014/main" id="{915E4E9D-D26A-7E0F-C3F8-4AC42D12969C}"/>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45;p47">
                    <a:extLst>
                      <a:ext uri="{FF2B5EF4-FFF2-40B4-BE49-F238E27FC236}">
                        <a16:creationId xmlns:a16="http://schemas.microsoft.com/office/drawing/2014/main" id="{DC284CBB-C78E-0D0A-E92E-3C1EE1188FA0}"/>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46;p47">
                    <a:extLst>
                      <a:ext uri="{FF2B5EF4-FFF2-40B4-BE49-F238E27FC236}">
                        <a16:creationId xmlns:a16="http://schemas.microsoft.com/office/drawing/2014/main" id="{26F786AF-0D9E-4D3A-BB59-72C15FE24E55}"/>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47;p47">
                    <a:extLst>
                      <a:ext uri="{FF2B5EF4-FFF2-40B4-BE49-F238E27FC236}">
                        <a16:creationId xmlns:a16="http://schemas.microsoft.com/office/drawing/2014/main" id="{141AE076-9260-9468-218C-A0605073ED4F}"/>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48;p47">
                    <a:extLst>
                      <a:ext uri="{FF2B5EF4-FFF2-40B4-BE49-F238E27FC236}">
                        <a16:creationId xmlns:a16="http://schemas.microsoft.com/office/drawing/2014/main" id="{5BAE7918-3FE8-9470-B8CB-DE48B21CB13D}"/>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49;p47">
                    <a:extLst>
                      <a:ext uri="{FF2B5EF4-FFF2-40B4-BE49-F238E27FC236}">
                        <a16:creationId xmlns:a16="http://schemas.microsoft.com/office/drawing/2014/main" id="{648A182B-F289-8236-C38E-719F6694AE64}"/>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50;p47">
                    <a:extLst>
                      <a:ext uri="{FF2B5EF4-FFF2-40B4-BE49-F238E27FC236}">
                        <a16:creationId xmlns:a16="http://schemas.microsoft.com/office/drawing/2014/main" id="{B01FDA9B-28F8-EE0F-8BE4-EC2DB5B16335}"/>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51;p47">
                    <a:extLst>
                      <a:ext uri="{FF2B5EF4-FFF2-40B4-BE49-F238E27FC236}">
                        <a16:creationId xmlns:a16="http://schemas.microsoft.com/office/drawing/2014/main" id="{C58A7B0D-2682-2198-4604-B09F5DB150C3}"/>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52;p47">
                    <a:extLst>
                      <a:ext uri="{FF2B5EF4-FFF2-40B4-BE49-F238E27FC236}">
                        <a16:creationId xmlns:a16="http://schemas.microsoft.com/office/drawing/2014/main" id="{D355753A-AA7A-3AA8-64BF-B55D7C086FAC}"/>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53;p47">
                    <a:extLst>
                      <a:ext uri="{FF2B5EF4-FFF2-40B4-BE49-F238E27FC236}">
                        <a16:creationId xmlns:a16="http://schemas.microsoft.com/office/drawing/2014/main" id="{3469B981-109C-CBFC-8327-2C9E9B4A669F}"/>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54;p47">
                    <a:extLst>
                      <a:ext uri="{FF2B5EF4-FFF2-40B4-BE49-F238E27FC236}">
                        <a16:creationId xmlns:a16="http://schemas.microsoft.com/office/drawing/2014/main" id="{65E59D30-3215-281E-9F43-EE6084A5E325}"/>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55;p47">
                    <a:extLst>
                      <a:ext uri="{FF2B5EF4-FFF2-40B4-BE49-F238E27FC236}">
                        <a16:creationId xmlns:a16="http://schemas.microsoft.com/office/drawing/2014/main" id="{D263DDC1-B7FD-F871-D2F6-51045F715CE0}"/>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56;p47">
                    <a:extLst>
                      <a:ext uri="{FF2B5EF4-FFF2-40B4-BE49-F238E27FC236}">
                        <a16:creationId xmlns:a16="http://schemas.microsoft.com/office/drawing/2014/main" id="{AEB39123-5F5D-00BB-4232-883A18EAFFDF}"/>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57;p47">
                    <a:extLst>
                      <a:ext uri="{FF2B5EF4-FFF2-40B4-BE49-F238E27FC236}">
                        <a16:creationId xmlns:a16="http://schemas.microsoft.com/office/drawing/2014/main" id="{B26CE8C3-4490-8E04-257A-79E19C94EEE8}"/>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58;p47">
                    <a:extLst>
                      <a:ext uri="{FF2B5EF4-FFF2-40B4-BE49-F238E27FC236}">
                        <a16:creationId xmlns:a16="http://schemas.microsoft.com/office/drawing/2014/main" id="{362E4BC4-EF30-FC25-F328-6CE9D834ABC8}"/>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59;p47">
                    <a:extLst>
                      <a:ext uri="{FF2B5EF4-FFF2-40B4-BE49-F238E27FC236}">
                        <a16:creationId xmlns:a16="http://schemas.microsoft.com/office/drawing/2014/main" id="{5A84CCF9-3608-F22B-8E2B-F09E283FBE42}"/>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60;p47">
                    <a:extLst>
                      <a:ext uri="{FF2B5EF4-FFF2-40B4-BE49-F238E27FC236}">
                        <a16:creationId xmlns:a16="http://schemas.microsoft.com/office/drawing/2014/main" id="{04B64515-33BD-E48F-5D3C-0DA4B1176675}"/>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61;p47">
                    <a:extLst>
                      <a:ext uri="{FF2B5EF4-FFF2-40B4-BE49-F238E27FC236}">
                        <a16:creationId xmlns:a16="http://schemas.microsoft.com/office/drawing/2014/main" id="{1C867F57-D439-7DB7-BF59-1C121E55B200}"/>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62;p47">
                    <a:extLst>
                      <a:ext uri="{FF2B5EF4-FFF2-40B4-BE49-F238E27FC236}">
                        <a16:creationId xmlns:a16="http://schemas.microsoft.com/office/drawing/2014/main" id="{F03E97A0-FF80-7377-7D6C-523E11950BC4}"/>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63;p47">
                    <a:extLst>
                      <a:ext uri="{FF2B5EF4-FFF2-40B4-BE49-F238E27FC236}">
                        <a16:creationId xmlns:a16="http://schemas.microsoft.com/office/drawing/2014/main" id="{A973D4C4-C74A-930C-78FF-C792EBD2CF90}"/>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64;p47">
                    <a:extLst>
                      <a:ext uri="{FF2B5EF4-FFF2-40B4-BE49-F238E27FC236}">
                        <a16:creationId xmlns:a16="http://schemas.microsoft.com/office/drawing/2014/main" id="{01A04FE1-E821-D4E7-D76E-08603F85479C}"/>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65;p47">
                    <a:extLst>
                      <a:ext uri="{FF2B5EF4-FFF2-40B4-BE49-F238E27FC236}">
                        <a16:creationId xmlns:a16="http://schemas.microsoft.com/office/drawing/2014/main" id="{F4DC9B13-5EAB-5A09-05A3-8152CE3AC39F}"/>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66;p47">
                    <a:extLst>
                      <a:ext uri="{FF2B5EF4-FFF2-40B4-BE49-F238E27FC236}">
                        <a16:creationId xmlns:a16="http://schemas.microsoft.com/office/drawing/2014/main" id="{0D10F7CD-8409-2F5E-3D49-06120839CF19}"/>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67;p47">
                    <a:extLst>
                      <a:ext uri="{FF2B5EF4-FFF2-40B4-BE49-F238E27FC236}">
                        <a16:creationId xmlns:a16="http://schemas.microsoft.com/office/drawing/2014/main" id="{919EA456-6333-AF58-5CAE-D18135F10FED}"/>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68;p47">
                    <a:extLst>
                      <a:ext uri="{FF2B5EF4-FFF2-40B4-BE49-F238E27FC236}">
                        <a16:creationId xmlns:a16="http://schemas.microsoft.com/office/drawing/2014/main" id="{2E2D7788-E9A5-7B98-BDA0-3D23DDECDE03}"/>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69;p47">
                    <a:extLst>
                      <a:ext uri="{FF2B5EF4-FFF2-40B4-BE49-F238E27FC236}">
                        <a16:creationId xmlns:a16="http://schemas.microsoft.com/office/drawing/2014/main" id="{5848B49D-3A7E-2334-E14F-26C004FCFF12}"/>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70;p47">
                    <a:extLst>
                      <a:ext uri="{FF2B5EF4-FFF2-40B4-BE49-F238E27FC236}">
                        <a16:creationId xmlns:a16="http://schemas.microsoft.com/office/drawing/2014/main" id="{4EDE2805-71F8-8F9B-26BD-7E1472ADF38B}"/>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71;p47">
                    <a:extLst>
                      <a:ext uri="{FF2B5EF4-FFF2-40B4-BE49-F238E27FC236}">
                        <a16:creationId xmlns:a16="http://schemas.microsoft.com/office/drawing/2014/main" id="{77CCE1A6-3CDC-E9AD-E349-DA786CA98E29}"/>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72;p47">
                    <a:extLst>
                      <a:ext uri="{FF2B5EF4-FFF2-40B4-BE49-F238E27FC236}">
                        <a16:creationId xmlns:a16="http://schemas.microsoft.com/office/drawing/2014/main" id="{F8A4A883-3E65-8982-102A-E2263ECBAE23}"/>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73;p47">
                    <a:extLst>
                      <a:ext uri="{FF2B5EF4-FFF2-40B4-BE49-F238E27FC236}">
                        <a16:creationId xmlns:a16="http://schemas.microsoft.com/office/drawing/2014/main" id="{949CF23F-FEA5-D51C-F654-87ECC5362D6D}"/>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74;p47">
                    <a:extLst>
                      <a:ext uri="{FF2B5EF4-FFF2-40B4-BE49-F238E27FC236}">
                        <a16:creationId xmlns:a16="http://schemas.microsoft.com/office/drawing/2014/main" id="{E4BD8C6A-D20D-0404-7380-695553D0A09A}"/>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75;p47">
                    <a:extLst>
                      <a:ext uri="{FF2B5EF4-FFF2-40B4-BE49-F238E27FC236}">
                        <a16:creationId xmlns:a16="http://schemas.microsoft.com/office/drawing/2014/main" id="{89194AB9-EE19-4374-F517-030CD66F60FF}"/>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76;p47">
                    <a:extLst>
                      <a:ext uri="{FF2B5EF4-FFF2-40B4-BE49-F238E27FC236}">
                        <a16:creationId xmlns:a16="http://schemas.microsoft.com/office/drawing/2014/main" id="{DAFA20EF-A2CD-5FFD-780D-9F5E50A4C03E}"/>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177;p47">
                    <a:extLst>
                      <a:ext uri="{FF2B5EF4-FFF2-40B4-BE49-F238E27FC236}">
                        <a16:creationId xmlns:a16="http://schemas.microsoft.com/office/drawing/2014/main" id="{693E0396-1679-98FE-F4E8-B189A525C8D2}"/>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178;p47">
                    <a:extLst>
                      <a:ext uri="{FF2B5EF4-FFF2-40B4-BE49-F238E27FC236}">
                        <a16:creationId xmlns:a16="http://schemas.microsoft.com/office/drawing/2014/main" id="{A2DA4F7A-871A-3B69-2301-58ADDE45EB5C}"/>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179;p47">
                    <a:extLst>
                      <a:ext uri="{FF2B5EF4-FFF2-40B4-BE49-F238E27FC236}">
                        <a16:creationId xmlns:a16="http://schemas.microsoft.com/office/drawing/2014/main" id="{EA321FFE-08B3-1874-6F84-B6F277B48900}"/>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180;p47">
                    <a:extLst>
                      <a:ext uri="{FF2B5EF4-FFF2-40B4-BE49-F238E27FC236}">
                        <a16:creationId xmlns:a16="http://schemas.microsoft.com/office/drawing/2014/main" id="{1C380BDB-775C-CEEA-0679-43B30588AC5F}"/>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181;p47">
                    <a:extLst>
                      <a:ext uri="{FF2B5EF4-FFF2-40B4-BE49-F238E27FC236}">
                        <a16:creationId xmlns:a16="http://schemas.microsoft.com/office/drawing/2014/main" id="{7878F2A9-BC59-8180-9A80-2B5DB202C7E5}"/>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182;p47">
                    <a:extLst>
                      <a:ext uri="{FF2B5EF4-FFF2-40B4-BE49-F238E27FC236}">
                        <a16:creationId xmlns:a16="http://schemas.microsoft.com/office/drawing/2014/main" id="{AA3C2699-14D0-8887-A5F1-79AB4182D8D3}"/>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183;p47">
                    <a:extLst>
                      <a:ext uri="{FF2B5EF4-FFF2-40B4-BE49-F238E27FC236}">
                        <a16:creationId xmlns:a16="http://schemas.microsoft.com/office/drawing/2014/main" id="{A8D2F462-2BBA-F7FC-C3E4-5A809EEB1B2C}"/>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184;p47">
                    <a:extLst>
                      <a:ext uri="{FF2B5EF4-FFF2-40B4-BE49-F238E27FC236}">
                        <a16:creationId xmlns:a16="http://schemas.microsoft.com/office/drawing/2014/main" id="{C69F1C8A-7D59-6611-FEAF-672484D392F6}"/>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185;p47">
                    <a:extLst>
                      <a:ext uri="{FF2B5EF4-FFF2-40B4-BE49-F238E27FC236}">
                        <a16:creationId xmlns:a16="http://schemas.microsoft.com/office/drawing/2014/main" id="{C9652518-4DA7-E06D-CFA9-9B2F6981BD34}"/>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186;p47">
                    <a:extLst>
                      <a:ext uri="{FF2B5EF4-FFF2-40B4-BE49-F238E27FC236}">
                        <a16:creationId xmlns:a16="http://schemas.microsoft.com/office/drawing/2014/main" id="{C072C92F-9478-97AA-F62B-AEFECB25A7D7}"/>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187;p47">
                    <a:extLst>
                      <a:ext uri="{FF2B5EF4-FFF2-40B4-BE49-F238E27FC236}">
                        <a16:creationId xmlns:a16="http://schemas.microsoft.com/office/drawing/2014/main" id="{2E6A5544-9C6A-EB57-D2E9-5E3F3E1533E6}"/>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188;p47">
                    <a:extLst>
                      <a:ext uri="{FF2B5EF4-FFF2-40B4-BE49-F238E27FC236}">
                        <a16:creationId xmlns:a16="http://schemas.microsoft.com/office/drawing/2014/main" id="{BCA6E0ED-B426-E90F-4E06-84F4D85706C3}"/>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189;p47">
                    <a:extLst>
                      <a:ext uri="{FF2B5EF4-FFF2-40B4-BE49-F238E27FC236}">
                        <a16:creationId xmlns:a16="http://schemas.microsoft.com/office/drawing/2014/main" id="{C0BD167D-839D-1455-CDC3-434F6B0151F5}"/>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190;p47">
                    <a:extLst>
                      <a:ext uri="{FF2B5EF4-FFF2-40B4-BE49-F238E27FC236}">
                        <a16:creationId xmlns:a16="http://schemas.microsoft.com/office/drawing/2014/main" id="{BC830BAF-160A-074F-CC36-56CE70F2D8A3}"/>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191;p47">
                    <a:extLst>
                      <a:ext uri="{FF2B5EF4-FFF2-40B4-BE49-F238E27FC236}">
                        <a16:creationId xmlns:a16="http://schemas.microsoft.com/office/drawing/2014/main" id="{F8230692-A2C2-615B-0E13-F97E2AFE3CF2}"/>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192;p47">
                    <a:extLst>
                      <a:ext uri="{FF2B5EF4-FFF2-40B4-BE49-F238E27FC236}">
                        <a16:creationId xmlns:a16="http://schemas.microsoft.com/office/drawing/2014/main" id="{12C2B54D-0B1E-3B49-259D-95D5833E5385}"/>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193;p47">
                    <a:extLst>
                      <a:ext uri="{FF2B5EF4-FFF2-40B4-BE49-F238E27FC236}">
                        <a16:creationId xmlns:a16="http://schemas.microsoft.com/office/drawing/2014/main" id="{31F8DD59-45E8-9AFE-7BEA-467FC8B4CFAA}"/>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194;p47">
                    <a:extLst>
                      <a:ext uri="{FF2B5EF4-FFF2-40B4-BE49-F238E27FC236}">
                        <a16:creationId xmlns:a16="http://schemas.microsoft.com/office/drawing/2014/main" id="{F4179A96-8509-50F3-DA98-4D3E982C2AAF}"/>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195;p47">
                    <a:extLst>
                      <a:ext uri="{FF2B5EF4-FFF2-40B4-BE49-F238E27FC236}">
                        <a16:creationId xmlns:a16="http://schemas.microsoft.com/office/drawing/2014/main" id="{B92347C9-0FD3-9616-781C-413CDACAB04E}"/>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196;p47">
                    <a:extLst>
                      <a:ext uri="{FF2B5EF4-FFF2-40B4-BE49-F238E27FC236}">
                        <a16:creationId xmlns:a16="http://schemas.microsoft.com/office/drawing/2014/main" id="{3E178D4C-86C1-ABBB-4AFE-32730A7DD99E}"/>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197;p47">
                    <a:extLst>
                      <a:ext uri="{FF2B5EF4-FFF2-40B4-BE49-F238E27FC236}">
                        <a16:creationId xmlns:a16="http://schemas.microsoft.com/office/drawing/2014/main" id="{A995EE44-4DCF-3CC1-674A-84CE3C294FE5}"/>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198;p47">
                    <a:extLst>
                      <a:ext uri="{FF2B5EF4-FFF2-40B4-BE49-F238E27FC236}">
                        <a16:creationId xmlns:a16="http://schemas.microsoft.com/office/drawing/2014/main" id="{1EF157DF-95C9-8DE5-1C13-3A049EFFEDD5}"/>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oogle Shape;2199;p47">
              <a:extLst>
                <a:ext uri="{FF2B5EF4-FFF2-40B4-BE49-F238E27FC236}">
                  <a16:creationId xmlns:a16="http://schemas.microsoft.com/office/drawing/2014/main" id="{138823B6-9805-4A71-0D9E-7451A7651C4D}"/>
                </a:ext>
              </a:extLst>
            </p:cNvPr>
            <p:cNvGrpSpPr/>
            <p:nvPr/>
          </p:nvGrpSpPr>
          <p:grpSpPr>
            <a:xfrm>
              <a:off x="5458177" y="1284078"/>
              <a:ext cx="555350" cy="555265"/>
              <a:chOff x="3894327" y="779703"/>
              <a:chExt cx="555350" cy="555265"/>
            </a:xfrm>
          </p:grpSpPr>
          <p:sp>
            <p:nvSpPr>
              <p:cNvPr id="26" name="Google Shape;2200;p47">
                <a:extLst>
                  <a:ext uri="{FF2B5EF4-FFF2-40B4-BE49-F238E27FC236}">
                    <a16:creationId xmlns:a16="http://schemas.microsoft.com/office/drawing/2014/main" id="{68927431-F496-B4FD-21A0-92C3BDB9ECDA}"/>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1;p47">
                <a:extLst>
                  <a:ext uri="{FF2B5EF4-FFF2-40B4-BE49-F238E27FC236}">
                    <a16:creationId xmlns:a16="http://schemas.microsoft.com/office/drawing/2014/main" id="{5E15B803-90C8-30CD-AB3D-15BC64B6FA50}"/>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2;p47">
                <a:extLst>
                  <a:ext uri="{FF2B5EF4-FFF2-40B4-BE49-F238E27FC236}">
                    <a16:creationId xmlns:a16="http://schemas.microsoft.com/office/drawing/2014/main" id="{18B81E0A-59F2-5CB3-4352-352AF9FBF2A9}"/>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03;p47">
                <a:extLst>
                  <a:ext uri="{FF2B5EF4-FFF2-40B4-BE49-F238E27FC236}">
                    <a16:creationId xmlns:a16="http://schemas.microsoft.com/office/drawing/2014/main" id="{46783F84-CA1F-DB71-2A0D-93E055250976}"/>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4;p47">
                <a:extLst>
                  <a:ext uri="{FF2B5EF4-FFF2-40B4-BE49-F238E27FC236}">
                    <a16:creationId xmlns:a16="http://schemas.microsoft.com/office/drawing/2014/main" id="{EF14CD0C-0A96-EBC1-8605-283AE32C0B2F}"/>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05;p47">
                <a:extLst>
                  <a:ext uri="{FF2B5EF4-FFF2-40B4-BE49-F238E27FC236}">
                    <a16:creationId xmlns:a16="http://schemas.microsoft.com/office/drawing/2014/main" id="{5CEEBC8C-272A-4201-1E8A-D9E3A2671F75}"/>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06;p47">
                <a:extLst>
                  <a:ext uri="{FF2B5EF4-FFF2-40B4-BE49-F238E27FC236}">
                    <a16:creationId xmlns:a16="http://schemas.microsoft.com/office/drawing/2014/main" id="{BDE50ECC-0643-57DD-6319-DB3F66CE83C0}"/>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7;p47">
                <a:extLst>
                  <a:ext uri="{FF2B5EF4-FFF2-40B4-BE49-F238E27FC236}">
                    <a16:creationId xmlns:a16="http://schemas.microsoft.com/office/drawing/2014/main" id="{A17CBA9D-B97B-25C5-E9D4-47B8062DE53B}"/>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8;p47">
                <a:extLst>
                  <a:ext uri="{FF2B5EF4-FFF2-40B4-BE49-F238E27FC236}">
                    <a16:creationId xmlns:a16="http://schemas.microsoft.com/office/drawing/2014/main" id="{7B569705-FE7B-81B6-F252-740C8FF79C1F}"/>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9;p47">
                <a:extLst>
                  <a:ext uri="{FF2B5EF4-FFF2-40B4-BE49-F238E27FC236}">
                    <a16:creationId xmlns:a16="http://schemas.microsoft.com/office/drawing/2014/main" id="{D00E65F2-9F1B-FE28-856E-FB3689B6CD30}"/>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10;p47">
                <a:extLst>
                  <a:ext uri="{FF2B5EF4-FFF2-40B4-BE49-F238E27FC236}">
                    <a16:creationId xmlns:a16="http://schemas.microsoft.com/office/drawing/2014/main" id="{A99CE16F-0AE0-2191-F341-AFBB3FC07FBB}"/>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11;p47">
                <a:extLst>
                  <a:ext uri="{FF2B5EF4-FFF2-40B4-BE49-F238E27FC236}">
                    <a16:creationId xmlns:a16="http://schemas.microsoft.com/office/drawing/2014/main" id="{D6A830B2-3558-AB7C-E9D4-ADDD88E87E0D}"/>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12;p47">
                <a:extLst>
                  <a:ext uri="{FF2B5EF4-FFF2-40B4-BE49-F238E27FC236}">
                    <a16:creationId xmlns:a16="http://schemas.microsoft.com/office/drawing/2014/main" id="{CA27EE2E-1276-CA21-7140-9D0767430A36}"/>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3;p47">
                <a:extLst>
                  <a:ext uri="{FF2B5EF4-FFF2-40B4-BE49-F238E27FC236}">
                    <a16:creationId xmlns:a16="http://schemas.microsoft.com/office/drawing/2014/main" id="{DBD499C3-FE78-0F29-4067-DD1895F35053}"/>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4;p47">
                <a:extLst>
                  <a:ext uri="{FF2B5EF4-FFF2-40B4-BE49-F238E27FC236}">
                    <a16:creationId xmlns:a16="http://schemas.microsoft.com/office/drawing/2014/main" id="{21559171-E035-EC14-B7C5-8942C6C7642F}"/>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5;p47">
                <a:extLst>
                  <a:ext uri="{FF2B5EF4-FFF2-40B4-BE49-F238E27FC236}">
                    <a16:creationId xmlns:a16="http://schemas.microsoft.com/office/drawing/2014/main" id="{ED0FD5F8-CBBD-96CD-B482-307C8DF36108}"/>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6;p47">
                <a:extLst>
                  <a:ext uri="{FF2B5EF4-FFF2-40B4-BE49-F238E27FC236}">
                    <a16:creationId xmlns:a16="http://schemas.microsoft.com/office/drawing/2014/main" id="{75519DA2-AB81-1687-7EE0-AFEC93C269BE}"/>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7;p47">
                <a:extLst>
                  <a:ext uri="{FF2B5EF4-FFF2-40B4-BE49-F238E27FC236}">
                    <a16:creationId xmlns:a16="http://schemas.microsoft.com/office/drawing/2014/main" id="{E1EB1DAB-30A4-2723-5FC7-EA1EE47C8EA0}"/>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8;p47">
                <a:extLst>
                  <a:ext uri="{FF2B5EF4-FFF2-40B4-BE49-F238E27FC236}">
                    <a16:creationId xmlns:a16="http://schemas.microsoft.com/office/drawing/2014/main" id="{A13B3635-EA56-3911-6695-A5EB7B29F5C4}"/>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9;p47">
                <a:extLst>
                  <a:ext uri="{FF2B5EF4-FFF2-40B4-BE49-F238E27FC236}">
                    <a16:creationId xmlns:a16="http://schemas.microsoft.com/office/drawing/2014/main" id="{6A021F7B-FA3C-36FF-4AE8-85EFFBDDDD3A}"/>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220;p47">
              <a:extLst>
                <a:ext uri="{FF2B5EF4-FFF2-40B4-BE49-F238E27FC236}">
                  <a16:creationId xmlns:a16="http://schemas.microsoft.com/office/drawing/2014/main" id="{6608996B-8970-FEC0-B8B8-0F5DA5717AD8}"/>
                </a:ext>
              </a:extLst>
            </p:cNvPr>
            <p:cNvGrpSpPr/>
            <p:nvPr/>
          </p:nvGrpSpPr>
          <p:grpSpPr>
            <a:xfrm>
              <a:off x="6243085" y="1707500"/>
              <a:ext cx="555775" cy="553988"/>
              <a:chOff x="6451735" y="1456425"/>
              <a:chExt cx="555775" cy="553988"/>
            </a:xfrm>
          </p:grpSpPr>
          <p:sp>
            <p:nvSpPr>
              <p:cNvPr id="6" name="Google Shape;2221;p47">
                <a:extLst>
                  <a:ext uri="{FF2B5EF4-FFF2-40B4-BE49-F238E27FC236}">
                    <a16:creationId xmlns:a16="http://schemas.microsoft.com/office/drawing/2014/main" id="{E7FF5DC4-84FB-F9F5-FAE7-5AE093EA6B51}"/>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2;p47">
                <a:extLst>
                  <a:ext uri="{FF2B5EF4-FFF2-40B4-BE49-F238E27FC236}">
                    <a16:creationId xmlns:a16="http://schemas.microsoft.com/office/drawing/2014/main" id="{5478BBE3-C789-00F2-2486-D7519E87FE3B}"/>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3;p47">
                <a:extLst>
                  <a:ext uri="{FF2B5EF4-FFF2-40B4-BE49-F238E27FC236}">
                    <a16:creationId xmlns:a16="http://schemas.microsoft.com/office/drawing/2014/main" id="{F89ECE85-EBD6-82B5-FBD3-7D1899D0897A}"/>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4;p47">
                <a:extLst>
                  <a:ext uri="{FF2B5EF4-FFF2-40B4-BE49-F238E27FC236}">
                    <a16:creationId xmlns:a16="http://schemas.microsoft.com/office/drawing/2014/main" id="{F3965403-9716-EC1B-D214-7BE116F6F783}"/>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5;p47">
                <a:extLst>
                  <a:ext uri="{FF2B5EF4-FFF2-40B4-BE49-F238E27FC236}">
                    <a16:creationId xmlns:a16="http://schemas.microsoft.com/office/drawing/2014/main" id="{ED9B73C4-7426-23D9-199F-322DFB51F052}"/>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6;p47">
                <a:extLst>
                  <a:ext uri="{FF2B5EF4-FFF2-40B4-BE49-F238E27FC236}">
                    <a16:creationId xmlns:a16="http://schemas.microsoft.com/office/drawing/2014/main" id="{717E56F1-F2B0-5837-3AAF-46903567AF6E}"/>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7;p47">
                <a:extLst>
                  <a:ext uri="{FF2B5EF4-FFF2-40B4-BE49-F238E27FC236}">
                    <a16:creationId xmlns:a16="http://schemas.microsoft.com/office/drawing/2014/main" id="{9D2F9CD9-EBF6-2F67-EBC4-7ECA48E9705B}"/>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8;p47">
                <a:extLst>
                  <a:ext uri="{FF2B5EF4-FFF2-40B4-BE49-F238E27FC236}">
                    <a16:creationId xmlns:a16="http://schemas.microsoft.com/office/drawing/2014/main" id="{6C0C39A1-3EBF-01BC-9414-320DC32AB91D}"/>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9;p47">
                <a:extLst>
                  <a:ext uri="{FF2B5EF4-FFF2-40B4-BE49-F238E27FC236}">
                    <a16:creationId xmlns:a16="http://schemas.microsoft.com/office/drawing/2014/main" id="{F35893A9-E5C5-3D6F-3130-0B7C4F410B7B}"/>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0;p47">
                <a:extLst>
                  <a:ext uri="{FF2B5EF4-FFF2-40B4-BE49-F238E27FC236}">
                    <a16:creationId xmlns:a16="http://schemas.microsoft.com/office/drawing/2014/main" id="{D1645E03-7A2C-60C3-7327-A2ECDC1908DE}"/>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1;p47">
                <a:extLst>
                  <a:ext uri="{FF2B5EF4-FFF2-40B4-BE49-F238E27FC236}">
                    <a16:creationId xmlns:a16="http://schemas.microsoft.com/office/drawing/2014/main" id="{8688E11B-F8AE-CF01-AA68-BCAC8A443805}"/>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2;p47">
                <a:extLst>
                  <a:ext uri="{FF2B5EF4-FFF2-40B4-BE49-F238E27FC236}">
                    <a16:creationId xmlns:a16="http://schemas.microsoft.com/office/drawing/2014/main" id="{5D296A9C-46E0-48EF-4739-5A5FDBCBEC35}"/>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3;p47">
                <a:extLst>
                  <a:ext uri="{FF2B5EF4-FFF2-40B4-BE49-F238E27FC236}">
                    <a16:creationId xmlns:a16="http://schemas.microsoft.com/office/drawing/2014/main" id="{86CAC5AB-AF33-46DC-80BB-944D621E9171}"/>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4;p47">
                <a:extLst>
                  <a:ext uri="{FF2B5EF4-FFF2-40B4-BE49-F238E27FC236}">
                    <a16:creationId xmlns:a16="http://schemas.microsoft.com/office/drawing/2014/main" id="{EB0E4561-E7F7-03DE-80EE-21A1D47E306A}"/>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5;p47">
                <a:extLst>
                  <a:ext uri="{FF2B5EF4-FFF2-40B4-BE49-F238E27FC236}">
                    <a16:creationId xmlns:a16="http://schemas.microsoft.com/office/drawing/2014/main" id="{AB968219-A117-E8BD-F736-47F0A5750E2B}"/>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6;p47">
                <a:extLst>
                  <a:ext uri="{FF2B5EF4-FFF2-40B4-BE49-F238E27FC236}">
                    <a16:creationId xmlns:a16="http://schemas.microsoft.com/office/drawing/2014/main" id="{2E1DD512-5B25-1D3A-8D0F-664911D04BEC}"/>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7;p47">
                <a:extLst>
                  <a:ext uri="{FF2B5EF4-FFF2-40B4-BE49-F238E27FC236}">
                    <a16:creationId xmlns:a16="http://schemas.microsoft.com/office/drawing/2014/main" id="{70ACDF62-66DC-4669-A77C-9D2C29C2B342}"/>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8;p47">
                <a:extLst>
                  <a:ext uri="{FF2B5EF4-FFF2-40B4-BE49-F238E27FC236}">
                    <a16:creationId xmlns:a16="http://schemas.microsoft.com/office/drawing/2014/main" id="{6F26C56C-C1A6-5821-6F1E-9F3A0DC042FC}"/>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9;p47">
                <a:extLst>
                  <a:ext uri="{FF2B5EF4-FFF2-40B4-BE49-F238E27FC236}">
                    <a16:creationId xmlns:a16="http://schemas.microsoft.com/office/drawing/2014/main" id="{59EAEE5B-1648-F7F3-F475-41D2820826BD}"/>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0;p47">
                <a:extLst>
                  <a:ext uri="{FF2B5EF4-FFF2-40B4-BE49-F238E27FC236}">
                    <a16:creationId xmlns:a16="http://schemas.microsoft.com/office/drawing/2014/main" id="{C520B55A-2825-C310-961B-81E6A942A79E}"/>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218010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grpSp>
        <p:nvGrpSpPr>
          <p:cNvPr id="1085" name="Google Shape;1085;p38"/>
          <p:cNvGrpSpPr/>
          <p:nvPr/>
        </p:nvGrpSpPr>
        <p:grpSpPr>
          <a:xfrm>
            <a:off x="7467984" y="1631004"/>
            <a:ext cx="4227600" cy="3595992"/>
            <a:chOff x="674425" y="2051931"/>
            <a:chExt cx="3170700" cy="2696994"/>
          </a:xfrm>
        </p:grpSpPr>
        <p:sp>
          <p:nvSpPr>
            <p:cNvPr id="1086" name="Google Shape;1086;p38"/>
            <p:cNvSpPr/>
            <p:nvPr/>
          </p:nvSpPr>
          <p:spPr>
            <a:xfrm>
              <a:off x="674425" y="4086225"/>
              <a:ext cx="3170700" cy="662700"/>
            </a:xfrm>
            <a:prstGeom prst="ellipse">
              <a:avLst/>
            </a:prstGeom>
            <a:solidFill>
              <a:srgbClr val="3E285A">
                <a:alpha val="13840"/>
              </a:srgbClr>
            </a:solidFill>
            <a:ln>
              <a:noFill/>
            </a:ln>
          </p:spPr>
          <p:txBody>
            <a:bodyPr spcFirstLastPara="1" wrap="square" lIns="121900" tIns="121900" rIns="121900" bIns="121900" anchor="ctr" anchorCtr="0">
              <a:noAutofit/>
            </a:bodyPr>
            <a:lstStyle/>
            <a:p>
              <a:endParaRPr sz="2400"/>
            </a:p>
          </p:txBody>
        </p:sp>
        <p:grpSp>
          <p:nvGrpSpPr>
            <p:cNvPr id="1087" name="Google Shape;1087;p38"/>
            <p:cNvGrpSpPr/>
            <p:nvPr/>
          </p:nvGrpSpPr>
          <p:grpSpPr>
            <a:xfrm>
              <a:off x="774889" y="2051931"/>
              <a:ext cx="2761783" cy="2556651"/>
              <a:chOff x="1040300" y="433750"/>
              <a:chExt cx="4203627" cy="3891401"/>
            </a:xfrm>
          </p:grpSpPr>
          <p:sp>
            <p:nvSpPr>
              <p:cNvPr id="1088" name="Google Shape;1088;p38"/>
              <p:cNvSpPr/>
              <p:nvPr/>
            </p:nvSpPr>
            <p:spPr>
              <a:xfrm>
                <a:off x="1040300" y="1327292"/>
                <a:ext cx="3297391" cy="2659009"/>
              </a:xfrm>
              <a:custGeom>
                <a:avLst/>
                <a:gdLst/>
                <a:ahLst/>
                <a:cxnLst/>
                <a:rect l="l" t="t" r="r" b="b"/>
                <a:pathLst>
                  <a:path w="21038" h="16965" extrusionOk="0">
                    <a:moveTo>
                      <a:pt x="6122" y="0"/>
                    </a:moveTo>
                    <a:cubicBezTo>
                      <a:pt x="5488" y="0"/>
                      <a:pt x="5018" y="170"/>
                      <a:pt x="4651" y="384"/>
                    </a:cubicBezTo>
                    <a:cubicBezTo>
                      <a:pt x="3845" y="840"/>
                      <a:pt x="1" y="7082"/>
                      <a:pt x="111" y="8501"/>
                    </a:cubicBezTo>
                    <a:cubicBezTo>
                      <a:pt x="200" y="9915"/>
                      <a:pt x="3232" y="16550"/>
                      <a:pt x="3824" y="16854"/>
                    </a:cubicBezTo>
                    <a:cubicBezTo>
                      <a:pt x="3985" y="16933"/>
                      <a:pt x="5222" y="16964"/>
                      <a:pt x="6950" y="16964"/>
                    </a:cubicBezTo>
                    <a:cubicBezTo>
                      <a:pt x="11506" y="16964"/>
                      <a:pt x="19472" y="16749"/>
                      <a:pt x="20121" y="16639"/>
                    </a:cubicBezTo>
                    <a:cubicBezTo>
                      <a:pt x="21017" y="16487"/>
                      <a:pt x="21038" y="10570"/>
                      <a:pt x="20582" y="9522"/>
                    </a:cubicBezTo>
                    <a:cubicBezTo>
                      <a:pt x="20100" y="8501"/>
                      <a:pt x="19053" y="8239"/>
                      <a:pt x="17963" y="7951"/>
                    </a:cubicBezTo>
                    <a:cubicBezTo>
                      <a:pt x="16895" y="7648"/>
                      <a:pt x="14381" y="6537"/>
                      <a:pt x="13009" y="4223"/>
                    </a:cubicBezTo>
                    <a:cubicBezTo>
                      <a:pt x="11611" y="1887"/>
                      <a:pt x="9406" y="1059"/>
                      <a:pt x="9406" y="1059"/>
                    </a:cubicBezTo>
                    <a:cubicBezTo>
                      <a:pt x="7974" y="269"/>
                      <a:pt x="6919" y="0"/>
                      <a:pt x="612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9" name="Google Shape;1089;p38"/>
              <p:cNvSpPr/>
              <p:nvPr/>
            </p:nvSpPr>
            <p:spPr>
              <a:xfrm>
                <a:off x="1044532" y="1319926"/>
                <a:ext cx="3279993" cy="2673742"/>
              </a:xfrm>
              <a:custGeom>
                <a:avLst/>
                <a:gdLst/>
                <a:ahLst/>
                <a:cxnLst/>
                <a:rect l="l" t="t" r="r" b="b"/>
                <a:pathLst>
                  <a:path w="20927" h="17059" extrusionOk="0">
                    <a:moveTo>
                      <a:pt x="6123" y="95"/>
                    </a:moveTo>
                    <a:cubicBezTo>
                      <a:pt x="6195" y="95"/>
                      <a:pt x="6270" y="97"/>
                      <a:pt x="6347" y="101"/>
                    </a:cubicBezTo>
                    <a:cubicBezTo>
                      <a:pt x="7091" y="169"/>
                      <a:pt x="8070" y="452"/>
                      <a:pt x="9358" y="1148"/>
                    </a:cubicBezTo>
                    <a:cubicBezTo>
                      <a:pt x="9358" y="1148"/>
                      <a:pt x="11563" y="1976"/>
                      <a:pt x="12914" y="4291"/>
                    </a:cubicBezTo>
                    <a:cubicBezTo>
                      <a:pt x="14313" y="6647"/>
                      <a:pt x="16842" y="7736"/>
                      <a:pt x="17936" y="8045"/>
                    </a:cubicBezTo>
                    <a:cubicBezTo>
                      <a:pt x="18460" y="8197"/>
                      <a:pt x="19005" y="8328"/>
                      <a:pt x="19439" y="8548"/>
                    </a:cubicBezTo>
                    <a:cubicBezTo>
                      <a:pt x="19900" y="8784"/>
                      <a:pt x="20272" y="9093"/>
                      <a:pt x="20508" y="9596"/>
                    </a:cubicBezTo>
                    <a:cubicBezTo>
                      <a:pt x="20618" y="9857"/>
                      <a:pt x="20707" y="10423"/>
                      <a:pt x="20749" y="11119"/>
                    </a:cubicBezTo>
                    <a:cubicBezTo>
                      <a:pt x="20796" y="11821"/>
                      <a:pt x="20817" y="12649"/>
                      <a:pt x="20770" y="13455"/>
                    </a:cubicBezTo>
                    <a:cubicBezTo>
                      <a:pt x="20749" y="14283"/>
                      <a:pt x="20686" y="15047"/>
                      <a:pt x="20555" y="15639"/>
                    </a:cubicBezTo>
                    <a:cubicBezTo>
                      <a:pt x="20508" y="15943"/>
                      <a:pt x="20424" y="16184"/>
                      <a:pt x="20335" y="16356"/>
                    </a:cubicBezTo>
                    <a:cubicBezTo>
                      <a:pt x="20272" y="16534"/>
                      <a:pt x="20162" y="16618"/>
                      <a:pt x="20094" y="16618"/>
                    </a:cubicBezTo>
                    <a:cubicBezTo>
                      <a:pt x="19984" y="16639"/>
                      <a:pt x="19659" y="16665"/>
                      <a:pt x="19157" y="16686"/>
                    </a:cubicBezTo>
                    <a:cubicBezTo>
                      <a:pt x="18675" y="16707"/>
                      <a:pt x="18020" y="16749"/>
                      <a:pt x="17261" y="16770"/>
                    </a:cubicBezTo>
                    <a:cubicBezTo>
                      <a:pt x="15732" y="16817"/>
                      <a:pt x="13768" y="16859"/>
                      <a:pt x="11825" y="16901"/>
                    </a:cubicBezTo>
                    <a:cubicBezTo>
                      <a:pt x="9882" y="16927"/>
                      <a:pt x="7939" y="16948"/>
                      <a:pt x="6457" y="16948"/>
                    </a:cubicBezTo>
                    <a:cubicBezTo>
                      <a:pt x="5714" y="16948"/>
                      <a:pt x="5085" y="16948"/>
                      <a:pt x="4624" y="16927"/>
                    </a:cubicBezTo>
                    <a:cubicBezTo>
                      <a:pt x="4383" y="16901"/>
                      <a:pt x="4211" y="16901"/>
                      <a:pt x="4059" y="16880"/>
                    </a:cubicBezTo>
                    <a:cubicBezTo>
                      <a:pt x="3928" y="16880"/>
                      <a:pt x="3839" y="16859"/>
                      <a:pt x="3818" y="16838"/>
                    </a:cubicBezTo>
                    <a:cubicBezTo>
                      <a:pt x="3797" y="16838"/>
                      <a:pt x="3750" y="16796"/>
                      <a:pt x="3687" y="16728"/>
                    </a:cubicBezTo>
                    <a:cubicBezTo>
                      <a:pt x="3645" y="16665"/>
                      <a:pt x="3577" y="16576"/>
                      <a:pt x="3514" y="16487"/>
                    </a:cubicBezTo>
                    <a:cubicBezTo>
                      <a:pt x="3383" y="16273"/>
                      <a:pt x="3205" y="15985"/>
                      <a:pt x="3032" y="15639"/>
                    </a:cubicBezTo>
                    <a:cubicBezTo>
                      <a:pt x="2660" y="14963"/>
                      <a:pt x="2226" y="14068"/>
                      <a:pt x="1812" y="13130"/>
                    </a:cubicBezTo>
                    <a:cubicBezTo>
                      <a:pt x="1372" y="12188"/>
                      <a:pt x="979" y="11208"/>
                      <a:pt x="676" y="10381"/>
                    </a:cubicBezTo>
                    <a:cubicBezTo>
                      <a:pt x="372" y="9548"/>
                      <a:pt x="152" y="8873"/>
                      <a:pt x="131" y="8548"/>
                    </a:cubicBezTo>
                    <a:cubicBezTo>
                      <a:pt x="110" y="8218"/>
                      <a:pt x="325" y="7543"/>
                      <a:pt x="676" y="6757"/>
                    </a:cubicBezTo>
                    <a:cubicBezTo>
                      <a:pt x="1047" y="5972"/>
                      <a:pt x="1550" y="5055"/>
                      <a:pt x="2074" y="4160"/>
                    </a:cubicBezTo>
                    <a:cubicBezTo>
                      <a:pt x="2598" y="3264"/>
                      <a:pt x="3142" y="2395"/>
                      <a:pt x="3598" y="1714"/>
                    </a:cubicBezTo>
                    <a:cubicBezTo>
                      <a:pt x="3839" y="1389"/>
                      <a:pt x="4059" y="1106"/>
                      <a:pt x="4232" y="887"/>
                    </a:cubicBezTo>
                    <a:cubicBezTo>
                      <a:pt x="4431" y="667"/>
                      <a:pt x="4582" y="515"/>
                      <a:pt x="4666" y="473"/>
                    </a:cubicBezTo>
                    <a:cubicBezTo>
                      <a:pt x="5019" y="256"/>
                      <a:pt x="5478" y="95"/>
                      <a:pt x="6123" y="95"/>
                    </a:cubicBezTo>
                    <a:close/>
                    <a:moveTo>
                      <a:pt x="6061" y="0"/>
                    </a:moveTo>
                    <a:cubicBezTo>
                      <a:pt x="5439" y="0"/>
                      <a:pt x="4964" y="174"/>
                      <a:pt x="4603" y="384"/>
                    </a:cubicBezTo>
                    <a:cubicBezTo>
                      <a:pt x="4493" y="452"/>
                      <a:pt x="4341" y="583"/>
                      <a:pt x="4169" y="824"/>
                    </a:cubicBezTo>
                    <a:cubicBezTo>
                      <a:pt x="3970" y="1038"/>
                      <a:pt x="3750" y="1321"/>
                      <a:pt x="3514" y="1651"/>
                    </a:cubicBezTo>
                    <a:cubicBezTo>
                      <a:pt x="3053" y="2327"/>
                      <a:pt x="2488" y="3201"/>
                      <a:pt x="1964" y="4097"/>
                    </a:cubicBezTo>
                    <a:cubicBezTo>
                      <a:pt x="1440" y="4987"/>
                      <a:pt x="938" y="5930"/>
                      <a:pt x="587" y="6715"/>
                    </a:cubicBezTo>
                    <a:cubicBezTo>
                      <a:pt x="241" y="7522"/>
                      <a:pt x="0" y="8176"/>
                      <a:pt x="21" y="8548"/>
                    </a:cubicBezTo>
                    <a:cubicBezTo>
                      <a:pt x="63" y="8915"/>
                      <a:pt x="262" y="9596"/>
                      <a:pt x="566" y="10423"/>
                    </a:cubicBezTo>
                    <a:cubicBezTo>
                      <a:pt x="869" y="11250"/>
                      <a:pt x="1288" y="12235"/>
                      <a:pt x="1702" y="13172"/>
                    </a:cubicBezTo>
                    <a:cubicBezTo>
                      <a:pt x="2116" y="14110"/>
                      <a:pt x="2550" y="15005"/>
                      <a:pt x="2922" y="15681"/>
                    </a:cubicBezTo>
                    <a:cubicBezTo>
                      <a:pt x="3121" y="16032"/>
                      <a:pt x="3273" y="16335"/>
                      <a:pt x="3425" y="16534"/>
                    </a:cubicBezTo>
                    <a:cubicBezTo>
                      <a:pt x="3488" y="16639"/>
                      <a:pt x="3556" y="16728"/>
                      <a:pt x="3619" y="16796"/>
                    </a:cubicBezTo>
                    <a:cubicBezTo>
                      <a:pt x="3666" y="16859"/>
                      <a:pt x="3708" y="16927"/>
                      <a:pt x="3776" y="16948"/>
                    </a:cubicBezTo>
                    <a:cubicBezTo>
                      <a:pt x="3818" y="16969"/>
                      <a:pt x="3907" y="16969"/>
                      <a:pt x="4059" y="16990"/>
                    </a:cubicBezTo>
                    <a:cubicBezTo>
                      <a:pt x="4190" y="17011"/>
                      <a:pt x="4383" y="17011"/>
                      <a:pt x="4624" y="17032"/>
                    </a:cubicBezTo>
                    <a:cubicBezTo>
                      <a:pt x="5085" y="17032"/>
                      <a:pt x="5714" y="17058"/>
                      <a:pt x="6457" y="17058"/>
                    </a:cubicBezTo>
                    <a:cubicBezTo>
                      <a:pt x="7939" y="17058"/>
                      <a:pt x="9882" y="17032"/>
                      <a:pt x="11825" y="17011"/>
                    </a:cubicBezTo>
                    <a:cubicBezTo>
                      <a:pt x="13768" y="16969"/>
                      <a:pt x="15732" y="16927"/>
                      <a:pt x="17261" y="16859"/>
                    </a:cubicBezTo>
                    <a:cubicBezTo>
                      <a:pt x="18020" y="16838"/>
                      <a:pt x="18675" y="16817"/>
                      <a:pt x="19157" y="16796"/>
                    </a:cubicBezTo>
                    <a:cubicBezTo>
                      <a:pt x="19659" y="16770"/>
                      <a:pt x="19984" y="16749"/>
                      <a:pt x="20094" y="16728"/>
                    </a:cubicBezTo>
                    <a:cubicBezTo>
                      <a:pt x="20246" y="16707"/>
                      <a:pt x="20356" y="16576"/>
                      <a:pt x="20445" y="16404"/>
                    </a:cubicBezTo>
                    <a:cubicBezTo>
                      <a:pt x="20534" y="16205"/>
                      <a:pt x="20597" y="15964"/>
                      <a:pt x="20665" y="15660"/>
                    </a:cubicBezTo>
                    <a:cubicBezTo>
                      <a:pt x="20796" y="15068"/>
                      <a:pt x="20859" y="14283"/>
                      <a:pt x="20880" y="13476"/>
                    </a:cubicBezTo>
                    <a:cubicBezTo>
                      <a:pt x="20927" y="12649"/>
                      <a:pt x="20901" y="11821"/>
                      <a:pt x="20859" y="11099"/>
                    </a:cubicBezTo>
                    <a:cubicBezTo>
                      <a:pt x="20817" y="10402"/>
                      <a:pt x="20728" y="9831"/>
                      <a:pt x="20597" y="9548"/>
                    </a:cubicBezTo>
                    <a:cubicBezTo>
                      <a:pt x="20356" y="9025"/>
                      <a:pt x="19963" y="8700"/>
                      <a:pt x="19508" y="8459"/>
                    </a:cubicBezTo>
                    <a:cubicBezTo>
                      <a:pt x="19026" y="8218"/>
                      <a:pt x="18502" y="8087"/>
                      <a:pt x="17957" y="7935"/>
                    </a:cubicBezTo>
                    <a:cubicBezTo>
                      <a:pt x="16889" y="7653"/>
                      <a:pt x="14381" y="6537"/>
                      <a:pt x="13024" y="4228"/>
                    </a:cubicBezTo>
                    <a:cubicBezTo>
                      <a:pt x="11631" y="1892"/>
                      <a:pt x="9406" y="1059"/>
                      <a:pt x="9406" y="1059"/>
                    </a:cubicBezTo>
                    <a:cubicBezTo>
                      <a:pt x="8117" y="342"/>
                      <a:pt x="7112" y="59"/>
                      <a:pt x="6347" y="12"/>
                    </a:cubicBezTo>
                    <a:cubicBezTo>
                      <a:pt x="6248" y="4"/>
                      <a:pt x="6153" y="0"/>
                      <a:pt x="606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0" name="Google Shape;1090;p38"/>
              <p:cNvSpPr/>
              <p:nvPr/>
            </p:nvSpPr>
            <p:spPr>
              <a:xfrm>
                <a:off x="1625547" y="2909212"/>
                <a:ext cx="1310148" cy="430238"/>
              </a:xfrm>
              <a:custGeom>
                <a:avLst/>
                <a:gdLst/>
                <a:ahLst/>
                <a:cxnLst/>
                <a:rect l="l" t="t" r="r" b="b"/>
                <a:pathLst>
                  <a:path w="8359" h="2745" extrusionOk="0">
                    <a:moveTo>
                      <a:pt x="69" y="0"/>
                    </a:moveTo>
                    <a:cubicBezTo>
                      <a:pt x="22" y="0"/>
                      <a:pt x="1" y="21"/>
                      <a:pt x="1" y="42"/>
                    </a:cubicBezTo>
                    <a:cubicBezTo>
                      <a:pt x="1" y="84"/>
                      <a:pt x="22" y="110"/>
                      <a:pt x="43" y="110"/>
                    </a:cubicBezTo>
                    <a:cubicBezTo>
                      <a:pt x="43" y="110"/>
                      <a:pt x="3033" y="194"/>
                      <a:pt x="5411" y="1178"/>
                    </a:cubicBezTo>
                    <a:cubicBezTo>
                      <a:pt x="6589" y="1655"/>
                      <a:pt x="7312" y="2048"/>
                      <a:pt x="7725" y="2310"/>
                    </a:cubicBezTo>
                    <a:cubicBezTo>
                      <a:pt x="8139" y="2571"/>
                      <a:pt x="8249" y="2729"/>
                      <a:pt x="8249" y="2729"/>
                    </a:cubicBezTo>
                    <a:cubicBezTo>
                      <a:pt x="8259" y="2739"/>
                      <a:pt x="8276" y="2744"/>
                      <a:pt x="8293" y="2744"/>
                    </a:cubicBezTo>
                    <a:cubicBezTo>
                      <a:pt x="8310" y="2744"/>
                      <a:pt x="8327" y="2739"/>
                      <a:pt x="8338" y="2729"/>
                    </a:cubicBezTo>
                    <a:cubicBezTo>
                      <a:pt x="8359" y="2702"/>
                      <a:pt x="8359" y="2681"/>
                      <a:pt x="8338" y="2640"/>
                    </a:cubicBezTo>
                    <a:cubicBezTo>
                      <a:pt x="8338" y="2640"/>
                      <a:pt x="8207" y="2488"/>
                      <a:pt x="7793" y="2226"/>
                    </a:cubicBezTo>
                    <a:cubicBezTo>
                      <a:pt x="7353" y="1964"/>
                      <a:pt x="6636" y="1571"/>
                      <a:pt x="5437" y="1068"/>
                    </a:cubicBezTo>
                    <a:cubicBezTo>
                      <a:pt x="3054" y="84"/>
                      <a:pt x="69" y="0"/>
                      <a:pt x="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1" name="Google Shape;1091;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2" name="Google Shape;1092;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3" name="Google Shape;1093;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94" name="Google Shape;1094;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5" name="Google Shape;1095;p38"/>
              <p:cNvSpPr/>
              <p:nvPr/>
            </p:nvSpPr>
            <p:spPr>
              <a:xfrm>
                <a:off x="4275931" y="4050865"/>
                <a:ext cx="964704" cy="265196"/>
              </a:xfrm>
              <a:custGeom>
                <a:avLst/>
                <a:gdLst/>
                <a:ahLst/>
                <a:cxnLst/>
                <a:rect l="l" t="t" r="r" b="b"/>
                <a:pathLst>
                  <a:path w="6155" h="1692" extrusionOk="0">
                    <a:moveTo>
                      <a:pt x="6023" y="1"/>
                    </a:moveTo>
                    <a:lnTo>
                      <a:pt x="1" y="744"/>
                    </a:lnTo>
                    <a:cubicBezTo>
                      <a:pt x="1" y="744"/>
                      <a:pt x="179" y="1488"/>
                      <a:pt x="373" y="1530"/>
                    </a:cubicBezTo>
                    <a:cubicBezTo>
                      <a:pt x="532" y="1547"/>
                      <a:pt x="1557" y="1691"/>
                      <a:pt x="1981" y="1691"/>
                    </a:cubicBezTo>
                    <a:cubicBezTo>
                      <a:pt x="2086" y="1691"/>
                      <a:pt x="2154" y="1683"/>
                      <a:pt x="2164" y="1661"/>
                    </a:cubicBezTo>
                    <a:cubicBezTo>
                      <a:pt x="2202" y="1541"/>
                      <a:pt x="2095" y="1438"/>
                      <a:pt x="2311" y="1438"/>
                    </a:cubicBezTo>
                    <a:cubicBezTo>
                      <a:pt x="2331" y="1438"/>
                      <a:pt x="2353" y="1439"/>
                      <a:pt x="2378" y="1441"/>
                    </a:cubicBezTo>
                    <a:cubicBezTo>
                      <a:pt x="2539" y="1455"/>
                      <a:pt x="2967" y="1522"/>
                      <a:pt x="3489" y="1522"/>
                    </a:cubicBezTo>
                    <a:cubicBezTo>
                      <a:pt x="3904" y="1522"/>
                      <a:pt x="4379" y="1480"/>
                      <a:pt x="4824" y="1336"/>
                    </a:cubicBezTo>
                    <a:cubicBezTo>
                      <a:pt x="5850" y="1006"/>
                      <a:pt x="6070" y="613"/>
                      <a:pt x="6112" y="483"/>
                    </a:cubicBezTo>
                    <a:cubicBezTo>
                      <a:pt x="6154" y="373"/>
                      <a:pt x="6023" y="1"/>
                      <a:pt x="60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96" name="Google Shape;1096;p38"/>
              <p:cNvSpPr/>
              <p:nvPr/>
            </p:nvSpPr>
            <p:spPr>
              <a:xfrm>
                <a:off x="4269349" y="4040991"/>
                <a:ext cx="974578" cy="284161"/>
              </a:xfrm>
              <a:custGeom>
                <a:avLst/>
                <a:gdLst/>
                <a:ahLst/>
                <a:cxnLst/>
                <a:rect l="l" t="t" r="r" b="b"/>
                <a:pathLst>
                  <a:path w="6218" h="1813" extrusionOk="0">
                    <a:moveTo>
                      <a:pt x="6023" y="111"/>
                    </a:moveTo>
                    <a:cubicBezTo>
                      <a:pt x="6044" y="132"/>
                      <a:pt x="6044" y="195"/>
                      <a:pt x="6086" y="263"/>
                    </a:cubicBezTo>
                    <a:cubicBezTo>
                      <a:pt x="6086" y="326"/>
                      <a:pt x="6112" y="373"/>
                      <a:pt x="6112" y="436"/>
                    </a:cubicBezTo>
                    <a:lnTo>
                      <a:pt x="6112" y="546"/>
                    </a:lnTo>
                    <a:cubicBezTo>
                      <a:pt x="6065" y="655"/>
                      <a:pt x="5871" y="1027"/>
                      <a:pt x="4866" y="1352"/>
                    </a:cubicBezTo>
                    <a:cubicBezTo>
                      <a:pt x="4462" y="1495"/>
                      <a:pt x="4031" y="1537"/>
                      <a:pt x="3652" y="1537"/>
                    </a:cubicBezTo>
                    <a:cubicBezTo>
                      <a:pt x="3559" y="1537"/>
                      <a:pt x="3469" y="1534"/>
                      <a:pt x="3384" y="1530"/>
                    </a:cubicBezTo>
                    <a:cubicBezTo>
                      <a:pt x="2923" y="1530"/>
                      <a:pt x="2577" y="1462"/>
                      <a:pt x="2420" y="1441"/>
                    </a:cubicBezTo>
                    <a:cubicBezTo>
                      <a:pt x="2337" y="1441"/>
                      <a:pt x="2289" y="1441"/>
                      <a:pt x="2248" y="1462"/>
                    </a:cubicBezTo>
                    <a:cubicBezTo>
                      <a:pt x="2206" y="1462"/>
                      <a:pt x="2185" y="1504"/>
                      <a:pt x="2158" y="1530"/>
                    </a:cubicBezTo>
                    <a:lnTo>
                      <a:pt x="2158" y="1635"/>
                    </a:lnTo>
                    <a:lnTo>
                      <a:pt x="2158" y="1682"/>
                    </a:lnTo>
                    <a:cubicBezTo>
                      <a:pt x="2138" y="1682"/>
                      <a:pt x="2138" y="1703"/>
                      <a:pt x="2117" y="1703"/>
                    </a:cubicBezTo>
                    <a:lnTo>
                      <a:pt x="1944" y="1703"/>
                    </a:lnTo>
                    <a:cubicBezTo>
                      <a:pt x="1792" y="1703"/>
                      <a:pt x="1572" y="1682"/>
                      <a:pt x="1373" y="1661"/>
                    </a:cubicBezTo>
                    <a:cubicBezTo>
                      <a:pt x="959" y="1614"/>
                      <a:pt x="525" y="1551"/>
                      <a:pt x="436" y="1530"/>
                    </a:cubicBezTo>
                    <a:cubicBezTo>
                      <a:pt x="415" y="1530"/>
                      <a:pt x="373" y="1483"/>
                      <a:pt x="326" y="1420"/>
                    </a:cubicBezTo>
                    <a:cubicBezTo>
                      <a:pt x="284" y="1352"/>
                      <a:pt x="242" y="1268"/>
                      <a:pt x="221" y="1158"/>
                    </a:cubicBezTo>
                    <a:cubicBezTo>
                      <a:pt x="153" y="1006"/>
                      <a:pt x="132" y="896"/>
                      <a:pt x="111" y="849"/>
                    </a:cubicBezTo>
                    <a:lnTo>
                      <a:pt x="6023" y="111"/>
                    </a:lnTo>
                    <a:close/>
                    <a:moveTo>
                      <a:pt x="6065" y="1"/>
                    </a:moveTo>
                    <a:lnTo>
                      <a:pt x="43" y="765"/>
                    </a:lnTo>
                    <a:lnTo>
                      <a:pt x="1" y="828"/>
                    </a:lnTo>
                    <a:cubicBezTo>
                      <a:pt x="1" y="828"/>
                      <a:pt x="43" y="1006"/>
                      <a:pt x="111" y="1200"/>
                    </a:cubicBezTo>
                    <a:cubicBezTo>
                      <a:pt x="153" y="1289"/>
                      <a:pt x="174" y="1399"/>
                      <a:pt x="242" y="1483"/>
                    </a:cubicBezTo>
                    <a:cubicBezTo>
                      <a:pt x="284" y="1551"/>
                      <a:pt x="326" y="1614"/>
                      <a:pt x="415" y="1635"/>
                    </a:cubicBezTo>
                    <a:cubicBezTo>
                      <a:pt x="525" y="1661"/>
                      <a:pt x="938" y="1724"/>
                      <a:pt x="1352" y="1766"/>
                    </a:cubicBezTo>
                    <a:cubicBezTo>
                      <a:pt x="1572" y="1792"/>
                      <a:pt x="1766" y="1813"/>
                      <a:pt x="1923" y="1813"/>
                    </a:cubicBezTo>
                    <a:cubicBezTo>
                      <a:pt x="2007" y="1813"/>
                      <a:pt x="2075" y="1813"/>
                      <a:pt x="2117" y="1792"/>
                    </a:cubicBezTo>
                    <a:lnTo>
                      <a:pt x="2206" y="1792"/>
                    </a:lnTo>
                    <a:cubicBezTo>
                      <a:pt x="2206" y="1766"/>
                      <a:pt x="2248" y="1766"/>
                      <a:pt x="2248" y="1724"/>
                    </a:cubicBezTo>
                    <a:cubicBezTo>
                      <a:pt x="2268" y="1703"/>
                      <a:pt x="2268" y="1661"/>
                      <a:pt x="2268" y="1614"/>
                    </a:cubicBezTo>
                    <a:lnTo>
                      <a:pt x="2268" y="1572"/>
                    </a:lnTo>
                    <a:lnTo>
                      <a:pt x="2268" y="1551"/>
                    </a:lnTo>
                    <a:lnTo>
                      <a:pt x="2399" y="1551"/>
                    </a:lnTo>
                    <a:cubicBezTo>
                      <a:pt x="2551" y="1572"/>
                      <a:pt x="2902" y="1635"/>
                      <a:pt x="3363" y="1635"/>
                    </a:cubicBezTo>
                    <a:cubicBezTo>
                      <a:pt x="3441" y="1639"/>
                      <a:pt x="3523" y="1642"/>
                      <a:pt x="3607" y="1642"/>
                    </a:cubicBezTo>
                    <a:cubicBezTo>
                      <a:pt x="4012" y="1642"/>
                      <a:pt x="4471" y="1588"/>
                      <a:pt x="4887" y="1462"/>
                    </a:cubicBezTo>
                    <a:cubicBezTo>
                      <a:pt x="5913" y="1137"/>
                      <a:pt x="6154" y="718"/>
                      <a:pt x="6196" y="566"/>
                    </a:cubicBezTo>
                    <a:cubicBezTo>
                      <a:pt x="6217" y="525"/>
                      <a:pt x="6217" y="483"/>
                      <a:pt x="6217" y="415"/>
                    </a:cubicBezTo>
                    <a:cubicBezTo>
                      <a:pt x="6217" y="373"/>
                      <a:pt x="6196" y="305"/>
                      <a:pt x="6175" y="242"/>
                    </a:cubicBezTo>
                    <a:cubicBezTo>
                      <a:pt x="6154" y="132"/>
                      <a:pt x="6112" y="43"/>
                      <a:pt x="6112" y="43"/>
                    </a:cubicBezTo>
                    <a:lnTo>
                      <a:pt x="606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7" name="Google Shape;1097;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8" name="Google Shape;1098;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9" name="Google Shape;1099;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00" name="Google Shape;1100;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1" name="Google Shape;1101;p38"/>
              <p:cNvSpPr/>
              <p:nvPr/>
            </p:nvSpPr>
            <p:spPr>
              <a:xfrm>
                <a:off x="4231575" y="3777520"/>
                <a:ext cx="1002477" cy="476474"/>
              </a:xfrm>
              <a:custGeom>
                <a:avLst/>
                <a:gdLst/>
                <a:ahLst/>
                <a:cxnLst/>
                <a:rect l="l" t="t" r="r" b="b"/>
                <a:pathLst>
                  <a:path w="6396" h="3040" extrusionOk="0">
                    <a:moveTo>
                      <a:pt x="3316" y="1"/>
                    </a:moveTo>
                    <a:lnTo>
                      <a:pt x="352" y="174"/>
                    </a:lnTo>
                    <a:cubicBezTo>
                      <a:pt x="174" y="242"/>
                      <a:pt x="1" y="462"/>
                      <a:pt x="1" y="655"/>
                    </a:cubicBezTo>
                    <a:cubicBezTo>
                      <a:pt x="1" y="828"/>
                      <a:pt x="174" y="2467"/>
                      <a:pt x="394" y="2661"/>
                    </a:cubicBezTo>
                    <a:cubicBezTo>
                      <a:pt x="574" y="2842"/>
                      <a:pt x="2491" y="3039"/>
                      <a:pt x="3694" y="3039"/>
                    </a:cubicBezTo>
                    <a:cubicBezTo>
                      <a:pt x="3817" y="3039"/>
                      <a:pt x="3933" y="3037"/>
                      <a:pt x="4039" y="3033"/>
                    </a:cubicBezTo>
                    <a:cubicBezTo>
                      <a:pt x="5175" y="2991"/>
                      <a:pt x="5741" y="2687"/>
                      <a:pt x="6002" y="2488"/>
                    </a:cubicBezTo>
                    <a:cubicBezTo>
                      <a:pt x="6243" y="2295"/>
                      <a:pt x="6374" y="1986"/>
                      <a:pt x="6374" y="1834"/>
                    </a:cubicBezTo>
                    <a:cubicBezTo>
                      <a:pt x="6395" y="1661"/>
                      <a:pt x="6306" y="1090"/>
                      <a:pt x="6222" y="896"/>
                    </a:cubicBezTo>
                    <a:cubicBezTo>
                      <a:pt x="6133" y="724"/>
                      <a:pt x="6065" y="724"/>
                      <a:pt x="5568" y="655"/>
                    </a:cubicBezTo>
                    <a:cubicBezTo>
                      <a:pt x="5065" y="593"/>
                      <a:pt x="3997" y="435"/>
                      <a:pt x="3866" y="331"/>
                    </a:cubicBezTo>
                    <a:cubicBezTo>
                      <a:pt x="3756" y="242"/>
                      <a:pt x="3316" y="1"/>
                      <a:pt x="3316"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02" name="Google Shape;1102;p38"/>
              <p:cNvSpPr/>
              <p:nvPr/>
            </p:nvSpPr>
            <p:spPr>
              <a:xfrm>
                <a:off x="4221858" y="3767646"/>
                <a:ext cx="1018778" cy="496850"/>
              </a:xfrm>
              <a:custGeom>
                <a:avLst/>
                <a:gdLst/>
                <a:ahLst/>
                <a:cxnLst/>
                <a:rect l="l" t="t" r="r" b="b"/>
                <a:pathLst>
                  <a:path w="6500" h="3170" extrusionOk="0">
                    <a:moveTo>
                      <a:pt x="3357" y="106"/>
                    </a:moveTo>
                    <a:cubicBezTo>
                      <a:pt x="3378" y="132"/>
                      <a:pt x="3467" y="174"/>
                      <a:pt x="3577" y="237"/>
                    </a:cubicBezTo>
                    <a:cubicBezTo>
                      <a:pt x="3708" y="305"/>
                      <a:pt x="3839" y="394"/>
                      <a:pt x="3902" y="436"/>
                    </a:cubicBezTo>
                    <a:cubicBezTo>
                      <a:pt x="3928" y="457"/>
                      <a:pt x="3949" y="478"/>
                      <a:pt x="3991" y="498"/>
                    </a:cubicBezTo>
                    <a:cubicBezTo>
                      <a:pt x="4033" y="498"/>
                      <a:pt x="4101" y="525"/>
                      <a:pt x="4163" y="546"/>
                    </a:cubicBezTo>
                    <a:cubicBezTo>
                      <a:pt x="4294" y="567"/>
                      <a:pt x="4452" y="608"/>
                      <a:pt x="4624" y="629"/>
                    </a:cubicBezTo>
                    <a:cubicBezTo>
                      <a:pt x="4975" y="697"/>
                      <a:pt x="5368" y="739"/>
                      <a:pt x="5604" y="787"/>
                    </a:cubicBezTo>
                    <a:cubicBezTo>
                      <a:pt x="5865" y="807"/>
                      <a:pt x="6023" y="828"/>
                      <a:pt x="6085" y="849"/>
                    </a:cubicBezTo>
                    <a:cubicBezTo>
                      <a:pt x="6174" y="870"/>
                      <a:pt x="6195" y="891"/>
                      <a:pt x="6237" y="980"/>
                    </a:cubicBezTo>
                    <a:cubicBezTo>
                      <a:pt x="6284" y="1069"/>
                      <a:pt x="6326" y="1263"/>
                      <a:pt x="6347" y="1441"/>
                    </a:cubicBezTo>
                    <a:cubicBezTo>
                      <a:pt x="6368" y="1635"/>
                      <a:pt x="6389" y="1808"/>
                      <a:pt x="6389" y="1876"/>
                    </a:cubicBezTo>
                    <a:cubicBezTo>
                      <a:pt x="6368" y="2028"/>
                      <a:pt x="6258" y="2331"/>
                      <a:pt x="6023" y="2509"/>
                    </a:cubicBezTo>
                    <a:cubicBezTo>
                      <a:pt x="5782" y="2682"/>
                      <a:pt x="5211" y="3012"/>
                      <a:pt x="4101" y="3054"/>
                    </a:cubicBezTo>
                    <a:cubicBezTo>
                      <a:pt x="4004" y="3058"/>
                      <a:pt x="3899" y="3059"/>
                      <a:pt x="3787" y="3059"/>
                    </a:cubicBezTo>
                    <a:cubicBezTo>
                      <a:pt x="3241" y="3059"/>
                      <a:pt x="2534" y="3018"/>
                      <a:pt x="1917" y="2944"/>
                    </a:cubicBezTo>
                    <a:cubicBezTo>
                      <a:pt x="1545" y="2923"/>
                      <a:pt x="1220" y="2881"/>
                      <a:pt x="958" y="2813"/>
                    </a:cubicBezTo>
                    <a:cubicBezTo>
                      <a:pt x="828" y="2792"/>
                      <a:pt x="718" y="2771"/>
                      <a:pt x="629" y="2750"/>
                    </a:cubicBezTo>
                    <a:cubicBezTo>
                      <a:pt x="545" y="2724"/>
                      <a:pt x="498" y="2703"/>
                      <a:pt x="477" y="2682"/>
                    </a:cubicBezTo>
                    <a:cubicBezTo>
                      <a:pt x="477" y="2682"/>
                      <a:pt x="435" y="2640"/>
                      <a:pt x="414" y="2572"/>
                    </a:cubicBezTo>
                    <a:cubicBezTo>
                      <a:pt x="393" y="2509"/>
                      <a:pt x="367" y="2420"/>
                      <a:pt x="346" y="2331"/>
                    </a:cubicBezTo>
                    <a:cubicBezTo>
                      <a:pt x="304" y="2159"/>
                      <a:pt x="262" y="1939"/>
                      <a:pt x="236" y="1703"/>
                    </a:cubicBezTo>
                    <a:cubicBezTo>
                      <a:pt x="194" y="1483"/>
                      <a:pt x="173" y="1263"/>
                      <a:pt x="152" y="1069"/>
                    </a:cubicBezTo>
                    <a:cubicBezTo>
                      <a:pt x="131" y="891"/>
                      <a:pt x="131" y="739"/>
                      <a:pt x="105" y="718"/>
                    </a:cubicBezTo>
                    <a:cubicBezTo>
                      <a:pt x="105" y="629"/>
                      <a:pt x="152" y="546"/>
                      <a:pt x="215" y="457"/>
                    </a:cubicBezTo>
                    <a:cubicBezTo>
                      <a:pt x="283" y="368"/>
                      <a:pt x="346" y="326"/>
                      <a:pt x="435" y="284"/>
                    </a:cubicBezTo>
                    <a:lnTo>
                      <a:pt x="3357" y="106"/>
                    </a:lnTo>
                    <a:close/>
                    <a:moveTo>
                      <a:pt x="3378" y="1"/>
                    </a:moveTo>
                    <a:lnTo>
                      <a:pt x="414" y="195"/>
                    </a:lnTo>
                    <a:lnTo>
                      <a:pt x="393" y="195"/>
                    </a:lnTo>
                    <a:cubicBezTo>
                      <a:pt x="304" y="216"/>
                      <a:pt x="194" y="305"/>
                      <a:pt x="131" y="394"/>
                    </a:cubicBezTo>
                    <a:cubicBezTo>
                      <a:pt x="63" y="478"/>
                      <a:pt x="0" y="588"/>
                      <a:pt x="21" y="718"/>
                    </a:cubicBezTo>
                    <a:cubicBezTo>
                      <a:pt x="21" y="760"/>
                      <a:pt x="21" y="891"/>
                      <a:pt x="42" y="1090"/>
                    </a:cubicBezTo>
                    <a:cubicBezTo>
                      <a:pt x="63" y="1263"/>
                      <a:pt x="84" y="1504"/>
                      <a:pt x="131" y="1724"/>
                    </a:cubicBezTo>
                    <a:cubicBezTo>
                      <a:pt x="173" y="1939"/>
                      <a:pt x="194" y="2180"/>
                      <a:pt x="262" y="2358"/>
                    </a:cubicBezTo>
                    <a:cubicBezTo>
                      <a:pt x="283" y="2462"/>
                      <a:pt x="304" y="2530"/>
                      <a:pt x="325" y="2619"/>
                    </a:cubicBezTo>
                    <a:cubicBezTo>
                      <a:pt x="346" y="2682"/>
                      <a:pt x="367" y="2724"/>
                      <a:pt x="414" y="2771"/>
                    </a:cubicBezTo>
                    <a:cubicBezTo>
                      <a:pt x="456" y="2792"/>
                      <a:pt x="524" y="2813"/>
                      <a:pt x="608" y="2855"/>
                    </a:cubicBezTo>
                    <a:cubicBezTo>
                      <a:pt x="697" y="2881"/>
                      <a:pt x="807" y="2902"/>
                      <a:pt x="938" y="2923"/>
                    </a:cubicBezTo>
                    <a:cubicBezTo>
                      <a:pt x="1199" y="2965"/>
                      <a:pt x="1545" y="3012"/>
                      <a:pt x="1917" y="3054"/>
                    </a:cubicBezTo>
                    <a:cubicBezTo>
                      <a:pt x="2534" y="3128"/>
                      <a:pt x="3241" y="3169"/>
                      <a:pt x="3787" y="3169"/>
                    </a:cubicBezTo>
                    <a:cubicBezTo>
                      <a:pt x="3899" y="3169"/>
                      <a:pt x="4004" y="3168"/>
                      <a:pt x="4101" y="3164"/>
                    </a:cubicBezTo>
                    <a:cubicBezTo>
                      <a:pt x="5237" y="3117"/>
                      <a:pt x="5824" y="2792"/>
                      <a:pt x="6085" y="2593"/>
                    </a:cubicBezTo>
                    <a:cubicBezTo>
                      <a:pt x="6347" y="2379"/>
                      <a:pt x="6478" y="2070"/>
                      <a:pt x="6499" y="1897"/>
                    </a:cubicBezTo>
                    <a:cubicBezTo>
                      <a:pt x="6499" y="1787"/>
                      <a:pt x="6478" y="1614"/>
                      <a:pt x="6457" y="1415"/>
                    </a:cubicBezTo>
                    <a:cubicBezTo>
                      <a:pt x="6436" y="1242"/>
                      <a:pt x="6389" y="1048"/>
                      <a:pt x="6347" y="938"/>
                    </a:cubicBezTo>
                    <a:cubicBezTo>
                      <a:pt x="6305" y="849"/>
                      <a:pt x="6237" y="787"/>
                      <a:pt x="6127" y="739"/>
                    </a:cubicBezTo>
                    <a:cubicBezTo>
                      <a:pt x="6023" y="718"/>
                      <a:pt x="5865" y="697"/>
                      <a:pt x="5630" y="677"/>
                    </a:cubicBezTo>
                    <a:cubicBezTo>
                      <a:pt x="5389" y="629"/>
                      <a:pt x="4996" y="588"/>
                      <a:pt x="4645" y="525"/>
                    </a:cubicBezTo>
                    <a:cubicBezTo>
                      <a:pt x="4472" y="498"/>
                      <a:pt x="4321" y="457"/>
                      <a:pt x="4190" y="436"/>
                    </a:cubicBezTo>
                    <a:cubicBezTo>
                      <a:pt x="4122" y="415"/>
                      <a:pt x="4080" y="415"/>
                      <a:pt x="4033" y="394"/>
                    </a:cubicBezTo>
                    <a:cubicBezTo>
                      <a:pt x="3991" y="368"/>
                      <a:pt x="3970" y="368"/>
                      <a:pt x="3970" y="368"/>
                    </a:cubicBezTo>
                    <a:cubicBezTo>
                      <a:pt x="3902" y="305"/>
                      <a:pt x="3771" y="216"/>
                      <a:pt x="3640" y="153"/>
                    </a:cubicBezTo>
                    <a:cubicBezTo>
                      <a:pt x="3509" y="64"/>
                      <a:pt x="3404" y="22"/>
                      <a:pt x="3404" y="22"/>
                    </a:cubicBezTo>
                    <a:lnTo>
                      <a:pt x="3378"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3" name="Google Shape;1103;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04" name="Google Shape;1104;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5" name="Google Shape;1105;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06" name="Google Shape;1106;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7" name="Google Shape;1107;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08" name="Google Shape;1108;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9" name="Google Shape;1109;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110" name="Google Shape;1110;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1" name="Google Shape;1111;p38"/>
              <p:cNvSpPr/>
              <p:nvPr/>
            </p:nvSpPr>
            <p:spPr>
              <a:xfrm>
                <a:off x="4160261" y="3428159"/>
                <a:ext cx="591048" cy="465503"/>
              </a:xfrm>
              <a:custGeom>
                <a:avLst/>
                <a:gdLst/>
                <a:ahLst/>
                <a:cxnLst/>
                <a:rect l="l" t="t" r="r" b="b"/>
                <a:pathLst>
                  <a:path w="3771" h="2970" extrusionOk="0">
                    <a:moveTo>
                      <a:pt x="1464" y="1"/>
                    </a:moveTo>
                    <a:cubicBezTo>
                      <a:pt x="706" y="1"/>
                      <a:pt x="891" y="1643"/>
                      <a:pt x="891" y="1643"/>
                    </a:cubicBezTo>
                    <a:cubicBezTo>
                      <a:pt x="0" y="1748"/>
                      <a:pt x="718" y="2774"/>
                      <a:pt x="718" y="2774"/>
                    </a:cubicBezTo>
                    <a:cubicBezTo>
                      <a:pt x="718" y="2774"/>
                      <a:pt x="1123" y="2969"/>
                      <a:pt x="1640" y="2969"/>
                    </a:cubicBezTo>
                    <a:cubicBezTo>
                      <a:pt x="1723" y="2969"/>
                      <a:pt x="1809" y="2964"/>
                      <a:pt x="1896" y="2953"/>
                    </a:cubicBezTo>
                    <a:cubicBezTo>
                      <a:pt x="2509" y="2843"/>
                      <a:pt x="3205" y="2691"/>
                      <a:pt x="3488" y="2581"/>
                    </a:cubicBezTo>
                    <a:cubicBezTo>
                      <a:pt x="3750" y="2450"/>
                      <a:pt x="3771" y="2251"/>
                      <a:pt x="3771" y="2251"/>
                    </a:cubicBezTo>
                    <a:cubicBezTo>
                      <a:pt x="3771" y="2251"/>
                      <a:pt x="2357" y="72"/>
                      <a:pt x="1524" y="4"/>
                    </a:cubicBezTo>
                    <a:cubicBezTo>
                      <a:pt x="1504" y="2"/>
                      <a:pt x="1483" y="1"/>
                      <a:pt x="1464"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112" name="Google Shape;1112;p38"/>
              <p:cNvSpPr/>
              <p:nvPr/>
            </p:nvSpPr>
            <p:spPr>
              <a:xfrm>
                <a:off x="4217626" y="3418285"/>
                <a:ext cx="541206" cy="483214"/>
              </a:xfrm>
              <a:custGeom>
                <a:avLst/>
                <a:gdLst/>
                <a:ahLst/>
                <a:cxnLst/>
                <a:rect l="l" t="t" r="r" b="b"/>
                <a:pathLst>
                  <a:path w="3453" h="3083" extrusionOk="0">
                    <a:moveTo>
                      <a:pt x="1103" y="106"/>
                    </a:moveTo>
                    <a:cubicBezTo>
                      <a:pt x="1121" y="106"/>
                      <a:pt x="1139" y="107"/>
                      <a:pt x="1158" y="109"/>
                    </a:cubicBezTo>
                    <a:cubicBezTo>
                      <a:pt x="1336" y="135"/>
                      <a:pt x="1572" y="266"/>
                      <a:pt x="1813" y="481"/>
                    </a:cubicBezTo>
                    <a:cubicBezTo>
                      <a:pt x="2075" y="701"/>
                      <a:pt x="2316" y="963"/>
                      <a:pt x="2557" y="1245"/>
                    </a:cubicBezTo>
                    <a:cubicBezTo>
                      <a:pt x="2991" y="1790"/>
                      <a:pt x="3321" y="2293"/>
                      <a:pt x="3342" y="2314"/>
                    </a:cubicBezTo>
                    <a:cubicBezTo>
                      <a:pt x="3342" y="2335"/>
                      <a:pt x="3342" y="2361"/>
                      <a:pt x="3321" y="2403"/>
                    </a:cubicBezTo>
                    <a:cubicBezTo>
                      <a:pt x="3274" y="2445"/>
                      <a:pt x="3232" y="2534"/>
                      <a:pt x="3101" y="2576"/>
                    </a:cubicBezTo>
                    <a:cubicBezTo>
                      <a:pt x="2839" y="2707"/>
                      <a:pt x="2143" y="2858"/>
                      <a:pt x="1530" y="2947"/>
                    </a:cubicBezTo>
                    <a:cubicBezTo>
                      <a:pt x="1432" y="2962"/>
                      <a:pt x="1335" y="2969"/>
                      <a:pt x="1242" y="2969"/>
                    </a:cubicBezTo>
                    <a:cubicBezTo>
                      <a:pt x="775" y="2969"/>
                      <a:pt x="390" y="2813"/>
                      <a:pt x="373" y="2796"/>
                    </a:cubicBezTo>
                    <a:cubicBezTo>
                      <a:pt x="373" y="2796"/>
                      <a:pt x="221" y="2555"/>
                      <a:pt x="158" y="2314"/>
                    </a:cubicBezTo>
                    <a:cubicBezTo>
                      <a:pt x="111" y="2183"/>
                      <a:pt x="111" y="2052"/>
                      <a:pt x="179" y="1968"/>
                    </a:cubicBezTo>
                    <a:cubicBezTo>
                      <a:pt x="221" y="1858"/>
                      <a:pt x="331" y="1790"/>
                      <a:pt x="525" y="1769"/>
                    </a:cubicBezTo>
                    <a:lnTo>
                      <a:pt x="572" y="1706"/>
                    </a:lnTo>
                    <a:cubicBezTo>
                      <a:pt x="572" y="1706"/>
                      <a:pt x="525" y="1266"/>
                      <a:pt x="593" y="853"/>
                    </a:cubicBezTo>
                    <a:cubicBezTo>
                      <a:pt x="614" y="659"/>
                      <a:pt x="656" y="460"/>
                      <a:pt x="745" y="308"/>
                    </a:cubicBezTo>
                    <a:cubicBezTo>
                      <a:pt x="825" y="190"/>
                      <a:pt x="939" y="106"/>
                      <a:pt x="1103" y="106"/>
                    </a:cubicBezTo>
                    <a:close/>
                    <a:moveTo>
                      <a:pt x="1096" y="0"/>
                    </a:moveTo>
                    <a:cubicBezTo>
                      <a:pt x="909" y="0"/>
                      <a:pt x="755" y="106"/>
                      <a:pt x="656" y="266"/>
                    </a:cubicBezTo>
                    <a:cubicBezTo>
                      <a:pt x="551" y="418"/>
                      <a:pt x="504" y="633"/>
                      <a:pt x="483" y="853"/>
                    </a:cubicBezTo>
                    <a:cubicBezTo>
                      <a:pt x="420" y="1266"/>
                      <a:pt x="462" y="1638"/>
                      <a:pt x="483" y="1680"/>
                    </a:cubicBezTo>
                    <a:cubicBezTo>
                      <a:pt x="289" y="1727"/>
                      <a:pt x="132" y="1790"/>
                      <a:pt x="69" y="1900"/>
                    </a:cubicBezTo>
                    <a:cubicBezTo>
                      <a:pt x="1" y="2031"/>
                      <a:pt x="27" y="2183"/>
                      <a:pt x="48" y="2335"/>
                    </a:cubicBezTo>
                    <a:cubicBezTo>
                      <a:pt x="111" y="2623"/>
                      <a:pt x="310" y="2885"/>
                      <a:pt x="310" y="2885"/>
                    </a:cubicBezTo>
                    <a:lnTo>
                      <a:pt x="331" y="2885"/>
                    </a:lnTo>
                    <a:cubicBezTo>
                      <a:pt x="331" y="2885"/>
                      <a:pt x="727" y="3083"/>
                      <a:pt x="1228" y="3083"/>
                    </a:cubicBezTo>
                    <a:cubicBezTo>
                      <a:pt x="1326" y="3083"/>
                      <a:pt x="1427" y="3075"/>
                      <a:pt x="1530" y="3057"/>
                    </a:cubicBezTo>
                    <a:cubicBezTo>
                      <a:pt x="2164" y="2968"/>
                      <a:pt x="2860" y="2817"/>
                      <a:pt x="3143" y="2686"/>
                    </a:cubicBezTo>
                    <a:cubicBezTo>
                      <a:pt x="3300" y="2623"/>
                      <a:pt x="3363" y="2534"/>
                      <a:pt x="3405" y="2445"/>
                    </a:cubicBezTo>
                    <a:cubicBezTo>
                      <a:pt x="3452" y="2382"/>
                      <a:pt x="3452" y="2314"/>
                      <a:pt x="3452" y="2314"/>
                    </a:cubicBezTo>
                    <a:lnTo>
                      <a:pt x="3452" y="2272"/>
                    </a:lnTo>
                    <a:cubicBezTo>
                      <a:pt x="3452" y="2272"/>
                      <a:pt x="3080" y="1727"/>
                      <a:pt x="2619" y="1183"/>
                    </a:cubicBezTo>
                    <a:cubicBezTo>
                      <a:pt x="2405" y="895"/>
                      <a:pt x="2143" y="612"/>
                      <a:pt x="1881" y="397"/>
                    </a:cubicBezTo>
                    <a:cubicBezTo>
                      <a:pt x="1640" y="177"/>
                      <a:pt x="1378" y="25"/>
                      <a:pt x="1158" y="4"/>
                    </a:cubicBezTo>
                    <a:cubicBezTo>
                      <a:pt x="1137" y="2"/>
                      <a:pt x="1116" y="0"/>
                      <a:pt x="109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3" name="Google Shape;1113;p38"/>
              <p:cNvSpPr/>
              <p:nvPr/>
            </p:nvSpPr>
            <p:spPr>
              <a:xfrm>
                <a:off x="2757486" y="2388697"/>
                <a:ext cx="1275666" cy="1371901"/>
              </a:xfrm>
              <a:custGeom>
                <a:avLst/>
                <a:gdLst/>
                <a:ahLst/>
                <a:cxnLst/>
                <a:rect l="l" t="t" r="r" b="b"/>
                <a:pathLst>
                  <a:path w="8139" h="8753" extrusionOk="0">
                    <a:moveTo>
                      <a:pt x="2577" y="1"/>
                    </a:moveTo>
                    <a:cubicBezTo>
                      <a:pt x="2577" y="1"/>
                      <a:pt x="613" y="373"/>
                      <a:pt x="309" y="1027"/>
                    </a:cubicBezTo>
                    <a:cubicBezTo>
                      <a:pt x="1" y="1682"/>
                      <a:pt x="283" y="1682"/>
                      <a:pt x="917" y="1860"/>
                    </a:cubicBezTo>
                    <a:cubicBezTo>
                      <a:pt x="1572" y="2033"/>
                      <a:pt x="3645" y="2515"/>
                      <a:pt x="3645" y="2515"/>
                    </a:cubicBezTo>
                    <a:lnTo>
                      <a:pt x="1137" y="6856"/>
                    </a:lnTo>
                    <a:cubicBezTo>
                      <a:pt x="1137" y="6856"/>
                      <a:pt x="1833" y="8186"/>
                      <a:pt x="3342" y="8579"/>
                    </a:cubicBezTo>
                    <a:cubicBezTo>
                      <a:pt x="3811" y="8708"/>
                      <a:pt x="4238" y="8753"/>
                      <a:pt x="4603" y="8753"/>
                    </a:cubicBezTo>
                    <a:cubicBezTo>
                      <a:pt x="5408" y="8753"/>
                      <a:pt x="5913" y="8537"/>
                      <a:pt x="5913" y="8537"/>
                    </a:cubicBezTo>
                    <a:cubicBezTo>
                      <a:pt x="5913" y="8537"/>
                      <a:pt x="7945" y="3363"/>
                      <a:pt x="8055" y="2729"/>
                    </a:cubicBezTo>
                    <a:cubicBezTo>
                      <a:pt x="8139" y="2096"/>
                      <a:pt x="7924" y="572"/>
                      <a:pt x="7138" y="373"/>
                    </a:cubicBezTo>
                    <a:cubicBezTo>
                      <a:pt x="6353" y="179"/>
                      <a:pt x="2577" y="1"/>
                      <a:pt x="2577"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14" name="Google Shape;1114;p38"/>
              <p:cNvSpPr/>
              <p:nvPr/>
            </p:nvSpPr>
            <p:spPr>
              <a:xfrm>
                <a:off x="2778018" y="2378980"/>
                <a:ext cx="1259209" cy="1389299"/>
              </a:xfrm>
              <a:custGeom>
                <a:avLst/>
                <a:gdLst/>
                <a:ahLst/>
                <a:cxnLst/>
                <a:rect l="l" t="t" r="r" b="b"/>
                <a:pathLst>
                  <a:path w="8034" h="8864" extrusionOk="0">
                    <a:moveTo>
                      <a:pt x="2467" y="110"/>
                    </a:moveTo>
                    <a:cubicBezTo>
                      <a:pt x="2467" y="110"/>
                      <a:pt x="3383" y="152"/>
                      <a:pt x="4431" y="220"/>
                    </a:cubicBezTo>
                    <a:cubicBezTo>
                      <a:pt x="5478" y="304"/>
                      <a:pt x="6615" y="393"/>
                      <a:pt x="6986" y="482"/>
                    </a:cubicBezTo>
                    <a:cubicBezTo>
                      <a:pt x="7353" y="587"/>
                      <a:pt x="7594" y="979"/>
                      <a:pt x="7746" y="1461"/>
                    </a:cubicBezTo>
                    <a:cubicBezTo>
                      <a:pt x="7877" y="1943"/>
                      <a:pt x="7924" y="2488"/>
                      <a:pt x="7856" y="2791"/>
                    </a:cubicBezTo>
                    <a:cubicBezTo>
                      <a:pt x="7835" y="2922"/>
                      <a:pt x="7683" y="3383"/>
                      <a:pt x="7484" y="3949"/>
                    </a:cubicBezTo>
                    <a:cubicBezTo>
                      <a:pt x="7290" y="4514"/>
                      <a:pt x="7007" y="5216"/>
                      <a:pt x="6767" y="5913"/>
                    </a:cubicBezTo>
                    <a:cubicBezTo>
                      <a:pt x="6243" y="7264"/>
                      <a:pt x="5740" y="8531"/>
                      <a:pt x="5740" y="8552"/>
                    </a:cubicBezTo>
                    <a:cubicBezTo>
                      <a:pt x="5711" y="8552"/>
                      <a:pt x="5222" y="8762"/>
                      <a:pt x="4439" y="8762"/>
                    </a:cubicBezTo>
                    <a:cubicBezTo>
                      <a:pt x="4090" y="8762"/>
                      <a:pt x="3683" y="8720"/>
                      <a:pt x="3232" y="8599"/>
                    </a:cubicBezTo>
                    <a:cubicBezTo>
                      <a:pt x="1750" y="8206"/>
                      <a:pt x="1095" y="6960"/>
                      <a:pt x="1069" y="6918"/>
                    </a:cubicBezTo>
                    <a:lnTo>
                      <a:pt x="3556" y="2598"/>
                    </a:lnTo>
                    <a:lnTo>
                      <a:pt x="3514" y="2530"/>
                    </a:lnTo>
                    <a:cubicBezTo>
                      <a:pt x="3514" y="2530"/>
                      <a:pt x="1441" y="2027"/>
                      <a:pt x="807" y="1854"/>
                    </a:cubicBezTo>
                    <a:cubicBezTo>
                      <a:pt x="482" y="1765"/>
                      <a:pt x="262" y="1723"/>
                      <a:pt x="152" y="1634"/>
                    </a:cubicBezTo>
                    <a:cubicBezTo>
                      <a:pt x="110" y="1592"/>
                      <a:pt x="89" y="1550"/>
                      <a:pt x="110" y="1461"/>
                    </a:cubicBezTo>
                    <a:cubicBezTo>
                      <a:pt x="110" y="1398"/>
                      <a:pt x="152" y="1267"/>
                      <a:pt x="220" y="1110"/>
                    </a:cubicBezTo>
                    <a:cubicBezTo>
                      <a:pt x="283" y="958"/>
                      <a:pt x="461" y="828"/>
                      <a:pt x="702" y="697"/>
                    </a:cubicBezTo>
                    <a:cubicBezTo>
                      <a:pt x="917" y="566"/>
                      <a:pt x="1179" y="456"/>
                      <a:pt x="1441" y="372"/>
                    </a:cubicBezTo>
                    <a:cubicBezTo>
                      <a:pt x="1964" y="194"/>
                      <a:pt x="2446" y="110"/>
                      <a:pt x="2467" y="110"/>
                    </a:cubicBezTo>
                    <a:close/>
                    <a:moveTo>
                      <a:pt x="2446" y="0"/>
                    </a:moveTo>
                    <a:cubicBezTo>
                      <a:pt x="2446" y="0"/>
                      <a:pt x="1943" y="110"/>
                      <a:pt x="1420" y="283"/>
                    </a:cubicBezTo>
                    <a:cubicBezTo>
                      <a:pt x="1158" y="372"/>
                      <a:pt x="875" y="482"/>
                      <a:pt x="634" y="613"/>
                    </a:cubicBezTo>
                    <a:cubicBezTo>
                      <a:pt x="393" y="744"/>
                      <a:pt x="220" y="896"/>
                      <a:pt x="131" y="1068"/>
                    </a:cubicBezTo>
                    <a:cubicBezTo>
                      <a:pt x="48" y="1220"/>
                      <a:pt x="0" y="1351"/>
                      <a:pt x="0" y="1461"/>
                    </a:cubicBezTo>
                    <a:cubicBezTo>
                      <a:pt x="0" y="1571"/>
                      <a:pt x="21" y="1660"/>
                      <a:pt x="89" y="1723"/>
                    </a:cubicBezTo>
                    <a:cubicBezTo>
                      <a:pt x="220" y="1854"/>
                      <a:pt x="461" y="1875"/>
                      <a:pt x="786" y="1964"/>
                    </a:cubicBezTo>
                    <a:cubicBezTo>
                      <a:pt x="1399" y="2137"/>
                      <a:pt x="3321" y="2598"/>
                      <a:pt x="3425" y="2619"/>
                    </a:cubicBezTo>
                    <a:lnTo>
                      <a:pt x="964" y="6897"/>
                    </a:lnTo>
                    <a:lnTo>
                      <a:pt x="964" y="6939"/>
                    </a:lnTo>
                    <a:cubicBezTo>
                      <a:pt x="964" y="6939"/>
                      <a:pt x="1661" y="8290"/>
                      <a:pt x="3190" y="8704"/>
                    </a:cubicBezTo>
                    <a:cubicBezTo>
                      <a:pt x="3649" y="8822"/>
                      <a:pt x="4066" y="8864"/>
                      <a:pt x="4426" y="8864"/>
                    </a:cubicBezTo>
                    <a:cubicBezTo>
                      <a:pt x="5260" y="8864"/>
                      <a:pt x="5782" y="8641"/>
                      <a:pt x="5782" y="8641"/>
                    </a:cubicBezTo>
                    <a:lnTo>
                      <a:pt x="5829" y="8620"/>
                    </a:lnTo>
                    <a:cubicBezTo>
                      <a:pt x="5829" y="8620"/>
                      <a:pt x="6332" y="7311"/>
                      <a:pt x="6856" y="5954"/>
                    </a:cubicBezTo>
                    <a:cubicBezTo>
                      <a:pt x="7117" y="5258"/>
                      <a:pt x="7379" y="4561"/>
                      <a:pt x="7594" y="3970"/>
                    </a:cubicBezTo>
                    <a:cubicBezTo>
                      <a:pt x="7793" y="3404"/>
                      <a:pt x="7945" y="2969"/>
                      <a:pt x="7966" y="2791"/>
                    </a:cubicBezTo>
                    <a:cubicBezTo>
                      <a:pt x="8034" y="2467"/>
                      <a:pt x="7987" y="1922"/>
                      <a:pt x="7835" y="1440"/>
                    </a:cubicBezTo>
                    <a:cubicBezTo>
                      <a:pt x="7704" y="938"/>
                      <a:pt x="7442" y="503"/>
                      <a:pt x="7007" y="393"/>
                    </a:cubicBezTo>
                    <a:cubicBezTo>
                      <a:pt x="6615" y="283"/>
                      <a:pt x="5478" y="194"/>
                      <a:pt x="4431" y="131"/>
                    </a:cubicBezTo>
                    <a:cubicBezTo>
                      <a:pt x="3404" y="42"/>
                      <a:pt x="2446" y="0"/>
                      <a:pt x="244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5" name="Google Shape;1115;p38"/>
              <p:cNvSpPr/>
              <p:nvPr/>
            </p:nvSpPr>
            <p:spPr>
              <a:xfrm>
                <a:off x="2309381" y="2470826"/>
                <a:ext cx="2394441" cy="1389613"/>
              </a:xfrm>
              <a:custGeom>
                <a:avLst/>
                <a:gdLst/>
                <a:ahLst/>
                <a:cxnLst/>
                <a:rect l="l" t="t" r="r" b="b"/>
                <a:pathLst>
                  <a:path w="15277" h="8866" extrusionOk="0">
                    <a:moveTo>
                      <a:pt x="3341" y="1"/>
                    </a:moveTo>
                    <a:cubicBezTo>
                      <a:pt x="3341" y="1"/>
                      <a:pt x="2226" y="482"/>
                      <a:pt x="1116" y="1268"/>
                    </a:cubicBezTo>
                    <a:cubicBezTo>
                      <a:pt x="0" y="2054"/>
                      <a:pt x="89" y="3300"/>
                      <a:pt x="89" y="3300"/>
                    </a:cubicBezTo>
                    <a:cubicBezTo>
                      <a:pt x="655" y="4127"/>
                      <a:pt x="1267" y="4127"/>
                      <a:pt x="1990" y="4216"/>
                    </a:cubicBezTo>
                    <a:cubicBezTo>
                      <a:pt x="2080" y="4229"/>
                      <a:pt x="2236" y="4235"/>
                      <a:pt x="2440" y="4235"/>
                    </a:cubicBezTo>
                    <a:cubicBezTo>
                      <a:pt x="3869" y="4235"/>
                      <a:pt x="7662" y="3955"/>
                      <a:pt x="7662" y="3955"/>
                    </a:cubicBezTo>
                    <a:lnTo>
                      <a:pt x="11809" y="8799"/>
                    </a:lnTo>
                    <a:cubicBezTo>
                      <a:pt x="11809" y="8799"/>
                      <a:pt x="11989" y="8866"/>
                      <a:pt x="12292" y="8866"/>
                    </a:cubicBezTo>
                    <a:cubicBezTo>
                      <a:pt x="12697" y="8866"/>
                      <a:pt x="13322" y="8746"/>
                      <a:pt x="14035" y="8186"/>
                    </a:cubicBezTo>
                    <a:cubicBezTo>
                      <a:pt x="15276" y="7201"/>
                      <a:pt x="15234" y="6201"/>
                      <a:pt x="15234" y="6201"/>
                    </a:cubicBezTo>
                    <a:cubicBezTo>
                      <a:pt x="15234" y="6201"/>
                      <a:pt x="10605" y="1944"/>
                      <a:pt x="9777" y="1226"/>
                    </a:cubicBezTo>
                    <a:cubicBezTo>
                      <a:pt x="8974" y="522"/>
                      <a:pt x="8401" y="503"/>
                      <a:pt x="8156" y="503"/>
                    </a:cubicBezTo>
                    <a:cubicBezTo>
                      <a:pt x="8142" y="503"/>
                      <a:pt x="8129" y="503"/>
                      <a:pt x="8117" y="503"/>
                    </a:cubicBezTo>
                    <a:cubicBezTo>
                      <a:pt x="8106" y="502"/>
                      <a:pt x="8085" y="502"/>
                      <a:pt x="8055" y="502"/>
                    </a:cubicBezTo>
                    <a:cubicBezTo>
                      <a:pt x="7617" y="502"/>
                      <a:pt x="5297" y="620"/>
                      <a:pt x="4623" y="620"/>
                    </a:cubicBezTo>
                    <a:cubicBezTo>
                      <a:pt x="4535" y="620"/>
                      <a:pt x="4475" y="618"/>
                      <a:pt x="4452" y="613"/>
                    </a:cubicBezTo>
                    <a:cubicBezTo>
                      <a:pt x="4237" y="592"/>
                      <a:pt x="3341" y="1"/>
                      <a:pt x="334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16" name="Google Shape;1116;p38"/>
              <p:cNvSpPr/>
              <p:nvPr/>
            </p:nvSpPr>
            <p:spPr>
              <a:xfrm>
                <a:off x="2302798" y="2460952"/>
                <a:ext cx="2404315" cy="1407324"/>
              </a:xfrm>
              <a:custGeom>
                <a:avLst/>
                <a:gdLst/>
                <a:ahLst/>
                <a:cxnLst/>
                <a:rect l="l" t="t" r="r" b="b"/>
                <a:pathLst>
                  <a:path w="15340" h="8979" extrusionOk="0">
                    <a:moveTo>
                      <a:pt x="3362" y="111"/>
                    </a:moveTo>
                    <a:cubicBezTo>
                      <a:pt x="3383" y="132"/>
                      <a:pt x="3577" y="263"/>
                      <a:pt x="3818" y="415"/>
                    </a:cubicBezTo>
                    <a:cubicBezTo>
                      <a:pt x="3949" y="483"/>
                      <a:pt x="4101" y="566"/>
                      <a:pt x="4211" y="614"/>
                    </a:cubicBezTo>
                    <a:cubicBezTo>
                      <a:pt x="4321" y="676"/>
                      <a:pt x="4410" y="718"/>
                      <a:pt x="4494" y="744"/>
                    </a:cubicBezTo>
                    <a:lnTo>
                      <a:pt x="5127" y="744"/>
                    </a:lnTo>
                    <a:cubicBezTo>
                      <a:pt x="5478" y="718"/>
                      <a:pt x="5913" y="697"/>
                      <a:pt x="6326" y="676"/>
                    </a:cubicBezTo>
                    <a:cubicBezTo>
                      <a:pt x="6766" y="676"/>
                      <a:pt x="7201" y="655"/>
                      <a:pt x="7531" y="634"/>
                    </a:cubicBezTo>
                    <a:cubicBezTo>
                      <a:pt x="7704" y="634"/>
                      <a:pt x="7856" y="634"/>
                      <a:pt x="7966" y="614"/>
                    </a:cubicBezTo>
                    <a:lnTo>
                      <a:pt x="8159" y="614"/>
                    </a:lnTo>
                    <a:cubicBezTo>
                      <a:pt x="8269" y="634"/>
                      <a:pt x="8468" y="614"/>
                      <a:pt x="8730" y="697"/>
                    </a:cubicBezTo>
                    <a:cubicBezTo>
                      <a:pt x="9013" y="786"/>
                      <a:pt x="9364" y="959"/>
                      <a:pt x="9778" y="1310"/>
                    </a:cubicBezTo>
                    <a:cubicBezTo>
                      <a:pt x="10605" y="2054"/>
                      <a:pt x="15187" y="6243"/>
                      <a:pt x="15208" y="6285"/>
                    </a:cubicBezTo>
                    <a:cubicBezTo>
                      <a:pt x="15208" y="6285"/>
                      <a:pt x="15229" y="6505"/>
                      <a:pt x="15077" y="6872"/>
                    </a:cubicBezTo>
                    <a:cubicBezTo>
                      <a:pt x="14946" y="7243"/>
                      <a:pt x="14664" y="7725"/>
                      <a:pt x="14030" y="8207"/>
                    </a:cubicBezTo>
                    <a:cubicBezTo>
                      <a:pt x="13422" y="8705"/>
                      <a:pt x="12873" y="8835"/>
                      <a:pt x="12506" y="8862"/>
                    </a:cubicBezTo>
                    <a:cubicBezTo>
                      <a:pt x="12431" y="8870"/>
                      <a:pt x="12363" y="8873"/>
                      <a:pt x="12301" y="8873"/>
                    </a:cubicBezTo>
                    <a:cubicBezTo>
                      <a:pt x="12037" y="8873"/>
                      <a:pt x="11889" y="8815"/>
                      <a:pt x="11872" y="8815"/>
                    </a:cubicBezTo>
                    <a:lnTo>
                      <a:pt x="7746" y="3970"/>
                    </a:lnTo>
                    <a:lnTo>
                      <a:pt x="7704" y="3949"/>
                    </a:lnTo>
                    <a:cubicBezTo>
                      <a:pt x="7704" y="3949"/>
                      <a:pt x="6457" y="4038"/>
                      <a:pt x="5127" y="4122"/>
                    </a:cubicBezTo>
                    <a:cubicBezTo>
                      <a:pt x="4473" y="4169"/>
                      <a:pt x="3776" y="4211"/>
                      <a:pt x="3210" y="4232"/>
                    </a:cubicBezTo>
                    <a:cubicBezTo>
                      <a:pt x="2925" y="4243"/>
                      <a:pt x="2674" y="4248"/>
                      <a:pt x="2472" y="4248"/>
                    </a:cubicBezTo>
                    <a:cubicBezTo>
                      <a:pt x="2270" y="4248"/>
                      <a:pt x="2119" y="4243"/>
                      <a:pt x="2032" y="4232"/>
                    </a:cubicBezTo>
                    <a:cubicBezTo>
                      <a:pt x="1681" y="4169"/>
                      <a:pt x="1351" y="4148"/>
                      <a:pt x="1048" y="4038"/>
                    </a:cubicBezTo>
                    <a:cubicBezTo>
                      <a:pt x="744" y="3928"/>
                      <a:pt x="461" y="3729"/>
                      <a:pt x="199" y="3337"/>
                    </a:cubicBezTo>
                    <a:cubicBezTo>
                      <a:pt x="199" y="3316"/>
                      <a:pt x="110" y="2117"/>
                      <a:pt x="1179" y="1373"/>
                    </a:cubicBezTo>
                    <a:cubicBezTo>
                      <a:pt x="2268" y="587"/>
                      <a:pt x="3341" y="132"/>
                      <a:pt x="3362" y="111"/>
                    </a:cubicBezTo>
                    <a:close/>
                    <a:moveTo>
                      <a:pt x="3362" y="1"/>
                    </a:moveTo>
                    <a:cubicBezTo>
                      <a:pt x="3362" y="1"/>
                      <a:pt x="2247" y="483"/>
                      <a:pt x="1137" y="1289"/>
                    </a:cubicBezTo>
                    <a:cubicBezTo>
                      <a:pt x="0" y="2075"/>
                      <a:pt x="89" y="3363"/>
                      <a:pt x="89" y="3363"/>
                    </a:cubicBezTo>
                    <a:lnTo>
                      <a:pt x="89" y="3384"/>
                    </a:lnTo>
                    <a:cubicBezTo>
                      <a:pt x="393" y="3819"/>
                      <a:pt x="697" y="4038"/>
                      <a:pt x="1006" y="4148"/>
                    </a:cubicBezTo>
                    <a:cubicBezTo>
                      <a:pt x="1330" y="4253"/>
                      <a:pt x="1660" y="4279"/>
                      <a:pt x="2032" y="4342"/>
                    </a:cubicBezTo>
                    <a:cubicBezTo>
                      <a:pt x="2083" y="4348"/>
                      <a:pt x="2158" y="4351"/>
                      <a:pt x="2253" y="4351"/>
                    </a:cubicBezTo>
                    <a:cubicBezTo>
                      <a:pt x="2482" y="4351"/>
                      <a:pt x="2828" y="4336"/>
                      <a:pt x="3231" y="4321"/>
                    </a:cubicBezTo>
                    <a:cubicBezTo>
                      <a:pt x="3776" y="4300"/>
                      <a:pt x="4473" y="4279"/>
                      <a:pt x="5127" y="4232"/>
                    </a:cubicBezTo>
                    <a:cubicBezTo>
                      <a:pt x="6457" y="4148"/>
                      <a:pt x="7662" y="4059"/>
                      <a:pt x="7683" y="4059"/>
                    </a:cubicBezTo>
                    <a:lnTo>
                      <a:pt x="11804" y="8883"/>
                    </a:lnTo>
                    <a:lnTo>
                      <a:pt x="11825" y="8904"/>
                    </a:lnTo>
                    <a:cubicBezTo>
                      <a:pt x="11825" y="8904"/>
                      <a:pt x="12003" y="8978"/>
                      <a:pt x="12299" y="8978"/>
                    </a:cubicBezTo>
                    <a:cubicBezTo>
                      <a:pt x="12363" y="8978"/>
                      <a:pt x="12432" y="8975"/>
                      <a:pt x="12506" y="8966"/>
                    </a:cubicBezTo>
                    <a:cubicBezTo>
                      <a:pt x="12920" y="8945"/>
                      <a:pt x="13485" y="8794"/>
                      <a:pt x="14098" y="8291"/>
                    </a:cubicBezTo>
                    <a:cubicBezTo>
                      <a:pt x="14732" y="7814"/>
                      <a:pt x="15035" y="7291"/>
                      <a:pt x="15187" y="6919"/>
                    </a:cubicBezTo>
                    <a:cubicBezTo>
                      <a:pt x="15339" y="6526"/>
                      <a:pt x="15318" y="6264"/>
                      <a:pt x="15318" y="6264"/>
                    </a:cubicBezTo>
                    <a:lnTo>
                      <a:pt x="15297" y="6217"/>
                    </a:lnTo>
                    <a:cubicBezTo>
                      <a:pt x="15297" y="6217"/>
                      <a:pt x="10694" y="1965"/>
                      <a:pt x="9840" y="1242"/>
                    </a:cubicBezTo>
                    <a:cubicBezTo>
                      <a:pt x="9427" y="875"/>
                      <a:pt x="9055" y="697"/>
                      <a:pt x="8772" y="614"/>
                    </a:cubicBezTo>
                    <a:cubicBezTo>
                      <a:pt x="8489" y="525"/>
                      <a:pt x="8269" y="525"/>
                      <a:pt x="8159" y="504"/>
                    </a:cubicBezTo>
                    <a:cubicBezTo>
                      <a:pt x="8138" y="504"/>
                      <a:pt x="8076" y="504"/>
                      <a:pt x="7966" y="525"/>
                    </a:cubicBezTo>
                    <a:lnTo>
                      <a:pt x="7531" y="525"/>
                    </a:lnTo>
                    <a:cubicBezTo>
                      <a:pt x="7201" y="545"/>
                      <a:pt x="6766" y="566"/>
                      <a:pt x="6326" y="587"/>
                    </a:cubicBezTo>
                    <a:cubicBezTo>
                      <a:pt x="5892" y="587"/>
                      <a:pt x="5478" y="614"/>
                      <a:pt x="5127" y="634"/>
                    </a:cubicBezTo>
                    <a:lnTo>
                      <a:pt x="4520" y="634"/>
                    </a:lnTo>
                    <a:cubicBezTo>
                      <a:pt x="4473" y="634"/>
                      <a:pt x="4363" y="587"/>
                      <a:pt x="4258" y="525"/>
                    </a:cubicBezTo>
                    <a:cubicBezTo>
                      <a:pt x="4148" y="456"/>
                      <a:pt x="4017" y="394"/>
                      <a:pt x="3886" y="305"/>
                    </a:cubicBezTo>
                    <a:cubicBezTo>
                      <a:pt x="3624" y="153"/>
                      <a:pt x="3404" y="22"/>
                      <a:pt x="3404" y="22"/>
                    </a:cubicBezTo>
                    <a:lnTo>
                      <a:pt x="336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7" name="Google Shape;1117;p38"/>
              <p:cNvSpPr/>
              <p:nvPr/>
            </p:nvSpPr>
            <p:spPr>
              <a:xfrm>
                <a:off x="4484389" y="3689436"/>
                <a:ext cx="691358" cy="294035"/>
              </a:xfrm>
              <a:custGeom>
                <a:avLst/>
                <a:gdLst/>
                <a:ahLst/>
                <a:cxnLst/>
                <a:rect l="l" t="t" r="r" b="b"/>
                <a:pathLst>
                  <a:path w="4411" h="1876" extrusionOk="0">
                    <a:moveTo>
                      <a:pt x="932" y="1"/>
                    </a:moveTo>
                    <a:cubicBezTo>
                      <a:pt x="790" y="1"/>
                      <a:pt x="652" y="35"/>
                      <a:pt x="525" y="107"/>
                    </a:cubicBezTo>
                    <a:cubicBezTo>
                      <a:pt x="179" y="280"/>
                      <a:pt x="1" y="521"/>
                      <a:pt x="132" y="825"/>
                    </a:cubicBezTo>
                    <a:cubicBezTo>
                      <a:pt x="441" y="1217"/>
                      <a:pt x="682" y="1610"/>
                      <a:pt x="1357" y="1699"/>
                    </a:cubicBezTo>
                    <a:cubicBezTo>
                      <a:pt x="1902" y="1750"/>
                      <a:pt x="2730" y="1876"/>
                      <a:pt x="3249" y="1876"/>
                    </a:cubicBezTo>
                    <a:cubicBezTo>
                      <a:pt x="3374" y="1876"/>
                      <a:pt x="3481" y="1868"/>
                      <a:pt x="3562" y="1851"/>
                    </a:cubicBezTo>
                    <a:cubicBezTo>
                      <a:pt x="3997" y="1741"/>
                      <a:pt x="4410" y="1390"/>
                      <a:pt x="4217" y="1217"/>
                    </a:cubicBezTo>
                    <a:cubicBezTo>
                      <a:pt x="4018" y="1024"/>
                      <a:pt x="2991" y="977"/>
                      <a:pt x="2578" y="825"/>
                    </a:cubicBezTo>
                    <a:cubicBezTo>
                      <a:pt x="2185" y="694"/>
                      <a:pt x="2033" y="631"/>
                      <a:pt x="1682" y="301"/>
                    </a:cubicBezTo>
                    <a:cubicBezTo>
                      <a:pt x="1445" y="107"/>
                      <a:pt x="1182" y="1"/>
                      <a:pt x="93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18" name="Google Shape;1118;p38"/>
              <p:cNvSpPr/>
              <p:nvPr/>
            </p:nvSpPr>
            <p:spPr>
              <a:xfrm>
                <a:off x="4484389" y="3680345"/>
                <a:ext cx="681484" cy="309865"/>
              </a:xfrm>
              <a:custGeom>
                <a:avLst/>
                <a:gdLst/>
                <a:ahLst/>
                <a:cxnLst/>
                <a:rect l="l" t="t" r="r" b="b"/>
                <a:pathLst>
                  <a:path w="4348" h="1977" extrusionOk="0">
                    <a:moveTo>
                      <a:pt x="960" y="111"/>
                    </a:moveTo>
                    <a:cubicBezTo>
                      <a:pt x="1004" y="111"/>
                      <a:pt x="1049" y="113"/>
                      <a:pt x="1095" y="118"/>
                    </a:cubicBezTo>
                    <a:cubicBezTo>
                      <a:pt x="1289" y="165"/>
                      <a:pt x="1467" y="249"/>
                      <a:pt x="1640" y="401"/>
                    </a:cubicBezTo>
                    <a:cubicBezTo>
                      <a:pt x="1991" y="731"/>
                      <a:pt x="2164" y="794"/>
                      <a:pt x="2557" y="951"/>
                    </a:cubicBezTo>
                    <a:cubicBezTo>
                      <a:pt x="2777" y="1014"/>
                      <a:pt x="3143" y="1055"/>
                      <a:pt x="3473" y="1103"/>
                    </a:cubicBezTo>
                    <a:cubicBezTo>
                      <a:pt x="3646" y="1145"/>
                      <a:pt x="3798" y="1165"/>
                      <a:pt x="3929" y="1186"/>
                    </a:cubicBezTo>
                    <a:cubicBezTo>
                      <a:pt x="4060" y="1234"/>
                      <a:pt x="4149" y="1275"/>
                      <a:pt x="4190" y="1296"/>
                    </a:cubicBezTo>
                    <a:cubicBezTo>
                      <a:pt x="4217" y="1344"/>
                      <a:pt x="4238" y="1364"/>
                      <a:pt x="4217" y="1427"/>
                    </a:cubicBezTo>
                    <a:cubicBezTo>
                      <a:pt x="4190" y="1474"/>
                      <a:pt x="4149" y="1516"/>
                      <a:pt x="4086" y="1579"/>
                    </a:cubicBezTo>
                    <a:cubicBezTo>
                      <a:pt x="3976" y="1689"/>
                      <a:pt x="3756" y="1799"/>
                      <a:pt x="3562" y="1841"/>
                    </a:cubicBezTo>
                    <a:cubicBezTo>
                      <a:pt x="3476" y="1861"/>
                      <a:pt x="3358" y="1869"/>
                      <a:pt x="3217" y="1869"/>
                    </a:cubicBezTo>
                    <a:cubicBezTo>
                      <a:pt x="3034" y="1869"/>
                      <a:pt x="2812" y="1856"/>
                      <a:pt x="2578" y="1841"/>
                    </a:cubicBezTo>
                    <a:cubicBezTo>
                      <a:pt x="2164" y="1799"/>
                      <a:pt x="1703" y="1736"/>
                      <a:pt x="1357" y="1689"/>
                    </a:cubicBezTo>
                    <a:cubicBezTo>
                      <a:pt x="1027" y="1668"/>
                      <a:pt x="813" y="1558"/>
                      <a:pt x="635" y="1406"/>
                    </a:cubicBezTo>
                    <a:cubicBezTo>
                      <a:pt x="462" y="1254"/>
                      <a:pt x="331" y="1055"/>
                      <a:pt x="179" y="862"/>
                    </a:cubicBezTo>
                    <a:cubicBezTo>
                      <a:pt x="111" y="731"/>
                      <a:pt x="132" y="600"/>
                      <a:pt x="200" y="490"/>
                    </a:cubicBezTo>
                    <a:cubicBezTo>
                      <a:pt x="263" y="401"/>
                      <a:pt x="373" y="296"/>
                      <a:pt x="551" y="207"/>
                    </a:cubicBezTo>
                    <a:cubicBezTo>
                      <a:pt x="683" y="139"/>
                      <a:pt x="816" y="111"/>
                      <a:pt x="960" y="111"/>
                    </a:cubicBezTo>
                    <a:close/>
                    <a:moveTo>
                      <a:pt x="967" y="1"/>
                    </a:moveTo>
                    <a:cubicBezTo>
                      <a:pt x="806" y="1"/>
                      <a:pt x="656" y="29"/>
                      <a:pt x="504" y="97"/>
                    </a:cubicBezTo>
                    <a:cubicBezTo>
                      <a:pt x="331" y="207"/>
                      <a:pt x="179" y="317"/>
                      <a:pt x="111" y="448"/>
                    </a:cubicBezTo>
                    <a:cubicBezTo>
                      <a:pt x="27" y="579"/>
                      <a:pt x="1" y="731"/>
                      <a:pt x="69" y="904"/>
                    </a:cubicBezTo>
                    <a:lnTo>
                      <a:pt x="90" y="925"/>
                    </a:lnTo>
                    <a:cubicBezTo>
                      <a:pt x="242" y="1124"/>
                      <a:pt x="373" y="1317"/>
                      <a:pt x="572" y="1474"/>
                    </a:cubicBezTo>
                    <a:cubicBezTo>
                      <a:pt x="745" y="1647"/>
                      <a:pt x="1006" y="1757"/>
                      <a:pt x="1357" y="1799"/>
                    </a:cubicBezTo>
                    <a:cubicBezTo>
                      <a:pt x="1682" y="1841"/>
                      <a:pt x="2143" y="1909"/>
                      <a:pt x="2557" y="1930"/>
                    </a:cubicBezTo>
                    <a:cubicBezTo>
                      <a:pt x="2814" y="1956"/>
                      <a:pt x="3064" y="1976"/>
                      <a:pt x="3268" y="1976"/>
                    </a:cubicBezTo>
                    <a:cubicBezTo>
                      <a:pt x="3392" y="1976"/>
                      <a:pt x="3500" y="1969"/>
                      <a:pt x="3583" y="1951"/>
                    </a:cubicBezTo>
                    <a:cubicBezTo>
                      <a:pt x="3798" y="1909"/>
                      <a:pt x="4018" y="1799"/>
                      <a:pt x="4170" y="1668"/>
                    </a:cubicBezTo>
                    <a:cubicBezTo>
                      <a:pt x="4238" y="1605"/>
                      <a:pt x="4279" y="1516"/>
                      <a:pt x="4321" y="1448"/>
                    </a:cubicBezTo>
                    <a:cubicBezTo>
                      <a:pt x="4348" y="1385"/>
                      <a:pt x="4321" y="1296"/>
                      <a:pt x="4259" y="1234"/>
                    </a:cubicBezTo>
                    <a:cubicBezTo>
                      <a:pt x="4190" y="1165"/>
                      <a:pt x="4086" y="1124"/>
                      <a:pt x="3955" y="1103"/>
                    </a:cubicBezTo>
                    <a:cubicBezTo>
                      <a:pt x="3824" y="1055"/>
                      <a:pt x="3646" y="1035"/>
                      <a:pt x="3494" y="1014"/>
                    </a:cubicBezTo>
                    <a:cubicBezTo>
                      <a:pt x="3143" y="951"/>
                      <a:pt x="2797" y="904"/>
                      <a:pt x="2598" y="841"/>
                    </a:cubicBezTo>
                    <a:cubicBezTo>
                      <a:pt x="2185" y="689"/>
                      <a:pt x="2054" y="642"/>
                      <a:pt x="1703" y="338"/>
                    </a:cubicBezTo>
                    <a:cubicBezTo>
                      <a:pt x="1530" y="165"/>
                      <a:pt x="1310" y="55"/>
                      <a:pt x="1116" y="8"/>
                    </a:cubicBezTo>
                    <a:cubicBezTo>
                      <a:pt x="1065" y="3"/>
                      <a:pt x="1015" y="1"/>
                      <a:pt x="96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9" name="Google Shape;1119;p38"/>
              <p:cNvSpPr/>
              <p:nvPr/>
            </p:nvSpPr>
            <p:spPr>
              <a:xfrm>
                <a:off x="3499468" y="2982564"/>
                <a:ext cx="175073" cy="111439"/>
              </a:xfrm>
              <a:custGeom>
                <a:avLst/>
                <a:gdLst/>
                <a:ahLst/>
                <a:cxnLst/>
                <a:rect l="l" t="t" r="r" b="b"/>
                <a:pathLst>
                  <a:path w="1117" h="711" extrusionOk="0">
                    <a:moveTo>
                      <a:pt x="1029" y="0"/>
                    </a:moveTo>
                    <a:cubicBezTo>
                      <a:pt x="1020" y="0"/>
                      <a:pt x="1012" y="3"/>
                      <a:pt x="1006" y="9"/>
                    </a:cubicBezTo>
                    <a:cubicBezTo>
                      <a:pt x="702" y="297"/>
                      <a:pt x="441" y="532"/>
                      <a:pt x="48" y="600"/>
                    </a:cubicBezTo>
                    <a:cubicBezTo>
                      <a:pt x="27" y="600"/>
                      <a:pt x="1" y="642"/>
                      <a:pt x="1" y="663"/>
                    </a:cubicBezTo>
                    <a:cubicBezTo>
                      <a:pt x="1" y="690"/>
                      <a:pt x="48" y="710"/>
                      <a:pt x="69" y="710"/>
                    </a:cubicBezTo>
                    <a:cubicBezTo>
                      <a:pt x="503" y="642"/>
                      <a:pt x="786" y="360"/>
                      <a:pt x="1095" y="98"/>
                    </a:cubicBezTo>
                    <a:cubicBezTo>
                      <a:pt x="1116" y="77"/>
                      <a:pt x="1116" y="56"/>
                      <a:pt x="1095" y="35"/>
                    </a:cubicBezTo>
                    <a:cubicBezTo>
                      <a:pt x="1080" y="16"/>
                      <a:pt x="1052" y="0"/>
                      <a:pt x="102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0" name="Google Shape;1120;p38"/>
              <p:cNvSpPr/>
              <p:nvPr/>
            </p:nvSpPr>
            <p:spPr>
              <a:xfrm>
                <a:off x="2921587" y="2385563"/>
                <a:ext cx="1546661" cy="318486"/>
              </a:xfrm>
              <a:custGeom>
                <a:avLst/>
                <a:gdLst/>
                <a:ahLst/>
                <a:cxnLst/>
                <a:rect l="l" t="t" r="r" b="b"/>
                <a:pathLst>
                  <a:path w="9868" h="2032" extrusionOk="0">
                    <a:moveTo>
                      <a:pt x="5390" y="0"/>
                    </a:moveTo>
                    <a:cubicBezTo>
                      <a:pt x="5285" y="0"/>
                      <a:pt x="5154" y="21"/>
                      <a:pt x="5086" y="47"/>
                    </a:cubicBezTo>
                    <a:lnTo>
                      <a:pt x="896" y="1660"/>
                    </a:lnTo>
                    <a:lnTo>
                      <a:pt x="964" y="1550"/>
                    </a:lnTo>
                    <a:lnTo>
                      <a:pt x="1" y="1702"/>
                    </a:lnTo>
                    <a:lnTo>
                      <a:pt x="1" y="2011"/>
                    </a:lnTo>
                    <a:lnTo>
                      <a:pt x="22" y="2011"/>
                    </a:lnTo>
                    <a:cubicBezTo>
                      <a:pt x="22" y="2011"/>
                      <a:pt x="90" y="2032"/>
                      <a:pt x="179" y="2032"/>
                    </a:cubicBezTo>
                    <a:lnTo>
                      <a:pt x="5086" y="2032"/>
                    </a:lnTo>
                    <a:cubicBezTo>
                      <a:pt x="5196" y="2032"/>
                      <a:pt x="5327" y="2011"/>
                      <a:pt x="5369" y="1985"/>
                    </a:cubicBezTo>
                    <a:lnTo>
                      <a:pt x="9820" y="330"/>
                    </a:lnTo>
                    <a:cubicBezTo>
                      <a:pt x="9841" y="330"/>
                      <a:pt x="9867" y="309"/>
                      <a:pt x="9841" y="309"/>
                    </a:cubicBezTo>
                    <a:lnTo>
                      <a:pt x="9867" y="0"/>
                    </a:lnTo>
                    <a:lnTo>
                      <a:pt x="9867" y="0"/>
                    </a:lnTo>
                    <a:lnTo>
                      <a:pt x="9820" y="47"/>
                    </a:lnTo>
                    <a:lnTo>
                      <a:pt x="9082" y="199"/>
                    </a:lnTo>
                    <a:lnTo>
                      <a:pt x="9082" y="241"/>
                    </a:lnTo>
                    <a:lnTo>
                      <a:pt x="543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21" name="Google Shape;1121;p38"/>
              <p:cNvSpPr/>
              <p:nvPr/>
            </p:nvSpPr>
            <p:spPr>
              <a:xfrm>
                <a:off x="2915004" y="2378980"/>
                <a:ext cx="1559827" cy="331651"/>
              </a:xfrm>
              <a:custGeom>
                <a:avLst/>
                <a:gdLst/>
                <a:ahLst/>
                <a:cxnLst/>
                <a:rect l="l" t="t" r="r" b="b"/>
                <a:pathLst>
                  <a:path w="9952" h="2116" extrusionOk="0">
                    <a:moveTo>
                      <a:pt x="5479" y="110"/>
                    </a:moveTo>
                    <a:lnTo>
                      <a:pt x="9124" y="325"/>
                    </a:lnTo>
                    <a:lnTo>
                      <a:pt x="9166" y="283"/>
                    </a:lnTo>
                    <a:lnTo>
                      <a:pt x="9841" y="131"/>
                    </a:lnTo>
                    <a:lnTo>
                      <a:pt x="9841" y="325"/>
                    </a:lnTo>
                    <a:lnTo>
                      <a:pt x="5411" y="1964"/>
                    </a:lnTo>
                    <a:cubicBezTo>
                      <a:pt x="5348" y="1985"/>
                      <a:pt x="5217" y="2006"/>
                      <a:pt x="5128" y="2006"/>
                    </a:cubicBezTo>
                    <a:lnTo>
                      <a:pt x="111" y="2006"/>
                    </a:lnTo>
                    <a:lnTo>
                      <a:pt x="111" y="1791"/>
                    </a:lnTo>
                    <a:lnTo>
                      <a:pt x="897" y="1660"/>
                    </a:lnTo>
                    <a:lnTo>
                      <a:pt x="959" y="1744"/>
                    </a:lnTo>
                    <a:lnTo>
                      <a:pt x="5149" y="131"/>
                    </a:lnTo>
                    <a:cubicBezTo>
                      <a:pt x="5196" y="131"/>
                      <a:pt x="5327" y="110"/>
                      <a:pt x="5432" y="110"/>
                    </a:cubicBezTo>
                    <a:close/>
                    <a:moveTo>
                      <a:pt x="5432" y="0"/>
                    </a:moveTo>
                    <a:cubicBezTo>
                      <a:pt x="5327" y="0"/>
                      <a:pt x="5196" y="0"/>
                      <a:pt x="5107" y="42"/>
                    </a:cubicBezTo>
                    <a:lnTo>
                      <a:pt x="1048" y="1592"/>
                    </a:lnTo>
                    <a:lnTo>
                      <a:pt x="1006" y="1550"/>
                    </a:lnTo>
                    <a:lnTo>
                      <a:pt x="43" y="1681"/>
                    </a:lnTo>
                    <a:lnTo>
                      <a:pt x="1" y="1744"/>
                    </a:lnTo>
                    <a:lnTo>
                      <a:pt x="1" y="2053"/>
                    </a:lnTo>
                    <a:lnTo>
                      <a:pt x="43" y="2095"/>
                    </a:lnTo>
                    <a:lnTo>
                      <a:pt x="43" y="2095"/>
                    </a:lnTo>
                    <a:lnTo>
                      <a:pt x="1" y="2074"/>
                    </a:lnTo>
                    <a:lnTo>
                      <a:pt x="1" y="2074"/>
                    </a:lnTo>
                    <a:cubicBezTo>
                      <a:pt x="22" y="2095"/>
                      <a:pt x="43" y="2095"/>
                      <a:pt x="43" y="2116"/>
                    </a:cubicBezTo>
                    <a:lnTo>
                      <a:pt x="5128" y="2116"/>
                    </a:lnTo>
                    <a:cubicBezTo>
                      <a:pt x="5238" y="2116"/>
                      <a:pt x="5369" y="2095"/>
                      <a:pt x="5432" y="2074"/>
                    </a:cubicBezTo>
                    <a:lnTo>
                      <a:pt x="9883" y="435"/>
                    </a:lnTo>
                    <a:lnTo>
                      <a:pt x="9930" y="393"/>
                    </a:lnTo>
                    <a:cubicBezTo>
                      <a:pt x="9951" y="393"/>
                      <a:pt x="9951" y="372"/>
                      <a:pt x="9951" y="351"/>
                    </a:cubicBezTo>
                    <a:lnTo>
                      <a:pt x="9951" y="63"/>
                    </a:lnTo>
                    <a:lnTo>
                      <a:pt x="9862" y="21"/>
                    </a:lnTo>
                    <a:lnTo>
                      <a:pt x="9841" y="42"/>
                    </a:lnTo>
                    <a:lnTo>
                      <a:pt x="9097" y="194"/>
                    </a:lnTo>
                    <a:lnTo>
                      <a:pt x="9077" y="220"/>
                    </a:lnTo>
                    <a:lnTo>
                      <a:pt x="550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2" name="Google Shape;1122;p38"/>
              <p:cNvSpPr/>
              <p:nvPr/>
            </p:nvSpPr>
            <p:spPr>
              <a:xfrm>
                <a:off x="3263895" y="2372397"/>
                <a:ext cx="1132097" cy="273503"/>
              </a:xfrm>
              <a:custGeom>
                <a:avLst/>
                <a:gdLst/>
                <a:ahLst/>
                <a:cxnLst/>
                <a:rect l="l" t="t" r="r" b="b"/>
                <a:pathLst>
                  <a:path w="7223" h="1745" extrusionOk="0">
                    <a:moveTo>
                      <a:pt x="4583" y="0"/>
                    </a:moveTo>
                    <a:lnTo>
                      <a:pt x="1" y="1723"/>
                    </a:lnTo>
                    <a:lnTo>
                      <a:pt x="22" y="1723"/>
                    </a:lnTo>
                    <a:lnTo>
                      <a:pt x="2944" y="1744"/>
                    </a:lnTo>
                    <a:lnTo>
                      <a:pt x="2970" y="1723"/>
                    </a:lnTo>
                    <a:lnTo>
                      <a:pt x="7222" y="152"/>
                    </a:lnTo>
                    <a:lnTo>
                      <a:pt x="4625"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23" name="Google Shape;1123;p38"/>
              <p:cNvSpPr/>
              <p:nvPr/>
            </p:nvSpPr>
            <p:spPr>
              <a:xfrm>
                <a:off x="3253237" y="2363463"/>
                <a:ext cx="1153413" cy="288863"/>
              </a:xfrm>
              <a:custGeom>
                <a:avLst/>
                <a:gdLst/>
                <a:ahLst/>
                <a:cxnLst/>
                <a:rect l="l" t="t" r="r" b="b"/>
                <a:pathLst>
                  <a:path w="7359" h="1843" extrusionOk="0">
                    <a:moveTo>
                      <a:pt x="4672" y="99"/>
                    </a:moveTo>
                    <a:lnTo>
                      <a:pt x="7097" y="230"/>
                    </a:lnTo>
                    <a:lnTo>
                      <a:pt x="3012" y="1759"/>
                    </a:lnTo>
                    <a:lnTo>
                      <a:pt x="310" y="1733"/>
                    </a:lnTo>
                    <a:lnTo>
                      <a:pt x="4672" y="99"/>
                    </a:lnTo>
                    <a:close/>
                    <a:moveTo>
                      <a:pt x="4651" y="1"/>
                    </a:moveTo>
                    <a:cubicBezTo>
                      <a:pt x="4644" y="1"/>
                      <a:pt x="4637" y="3"/>
                      <a:pt x="4630" y="10"/>
                    </a:cubicBezTo>
                    <a:lnTo>
                      <a:pt x="48" y="1733"/>
                    </a:lnTo>
                    <a:lnTo>
                      <a:pt x="27" y="1759"/>
                    </a:lnTo>
                    <a:lnTo>
                      <a:pt x="1" y="1780"/>
                    </a:lnTo>
                    <a:lnTo>
                      <a:pt x="1" y="1801"/>
                    </a:lnTo>
                    <a:lnTo>
                      <a:pt x="27" y="1822"/>
                    </a:lnTo>
                    <a:lnTo>
                      <a:pt x="90" y="1822"/>
                    </a:lnTo>
                    <a:lnTo>
                      <a:pt x="3012" y="1843"/>
                    </a:lnTo>
                    <a:cubicBezTo>
                      <a:pt x="3038" y="1843"/>
                      <a:pt x="3038" y="1843"/>
                      <a:pt x="3059" y="1822"/>
                    </a:cubicBezTo>
                    <a:lnTo>
                      <a:pt x="7332" y="251"/>
                    </a:lnTo>
                    <a:lnTo>
                      <a:pt x="7332" y="230"/>
                    </a:lnTo>
                    <a:lnTo>
                      <a:pt x="7358" y="230"/>
                    </a:lnTo>
                    <a:lnTo>
                      <a:pt x="7358" y="209"/>
                    </a:lnTo>
                    <a:lnTo>
                      <a:pt x="7358" y="188"/>
                    </a:lnTo>
                    <a:lnTo>
                      <a:pt x="7332" y="162"/>
                    </a:lnTo>
                    <a:lnTo>
                      <a:pt x="7290" y="162"/>
                    </a:lnTo>
                    <a:lnTo>
                      <a:pt x="4693" y="10"/>
                    </a:lnTo>
                    <a:cubicBezTo>
                      <a:pt x="4679" y="10"/>
                      <a:pt x="4665" y="1"/>
                      <a:pt x="4651"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4" name="Google Shape;1124;p38"/>
              <p:cNvSpPr/>
              <p:nvPr/>
            </p:nvSpPr>
            <p:spPr>
              <a:xfrm>
                <a:off x="2918295" y="2341207"/>
                <a:ext cx="1553244" cy="314410"/>
              </a:xfrm>
              <a:custGeom>
                <a:avLst/>
                <a:gdLst/>
                <a:ahLst/>
                <a:cxnLst/>
                <a:rect l="l" t="t" r="r" b="b"/>
                <a:pathLst>
                  <a:path w="9910" h="2006" extrusionOk="0">
                    <a:moveTo>
                      <a:pt x="5458" y="0"/>
                    </a:moveTo>
                    <a:cubicBezTo>
                      <a:pt x="5348" y="0"/>
                      <a:pt x="5175" y="0"/>
                      <a:pt x="5107" y="42"/>
                    </a:cubicBezTo>
                    <a:lnTo>
                      <a:pt x="69" y="1964"/>
                    </a:lnTo>
                    <a:cubicBezTo>
                      <a:pt x="1" y="1985"/>
                      <a:pt x="43" y="2006"/>
                      <a:pt x="200" y="2006"/>
                    </a:cubicBezTo>
                    <a:lnTo>
                      <a:pt x="5107" y="2006"/>
                    </a:lnTo>
                    <a:cubicBezTo>
                      <a:pt x="5217" y="2006"/>
                      <a:pt x="5348" y="1985"/>
                      <a:pt x="5390" y="1964"/>
                    </a:cubicBezTo>
                    <a:lnTo>
                      <a:pt x="9841" y="330"/>
                    </a:lnTo>
                    <a:cubicBezTo>
                      <a:pt x="9909" y="304"/>
                      <a:pt x="9888" y="283"/>
                      <a:pt x="9799" y="262"/>
                    </a:cubicBezTo>
                    <a:lnTo>
                      <a:pt x="545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25" name="Google Shape;1125;p38"/>
              <p:cNvSpPr/>
              <p:nvPr/>
            </p:nvSpPr>
            <p:spPr>
              <a:xfrm>
                <a:off x="2911869" y="2334624"/>
                <a:ext cx="1566253" cy="328517"/>
              </a:xfrm>
              <a:custGeom>
                <a:avLst/>
                <a:gdLst/>
                <a:ahLst/>
                <a:cxnLst/>
                <a:rect l="l" t="t" r="r" b="b"/>
                <a:pathLst>
                  <a:path w="9993" h="2096" extrusionOk="0">
                    <a:moveTo>
                      <a:pt x="5499" y="84"/>
                    </a:moveTo>
                    <a:lnTo>
                      <a:pt x="9772" y="346"/>
                    </a:lnTo>
                    <a:lnTo>
                      <a:pt x="5410" y="1964"/>
                    </a:lnTo>
                    <a:cubicBezTo>
                      <a:pt x="5368" y="1985"/>
                      <a:pt x="5237" y="2006"/>
                      <a:pt x="5148" y="2006"/>
                    </a:cubicBezTo>
                    <a:lnTo>
                      <a:pt x="215" y="2006"/>
                    </a:lnTo>
                    <a:lnTo>
                      <a:pt x="5190" y="110"/>
                    </a:lnTo>
                    <a:cubicBezTo>
                      <a:pt x="5237" y="84"/>
                      <a:pt x="5389" y="84"/>
                      <a:pt x="5499" y="84"/>
                    </a:cubicBezTo>
                    <a:close/>
                    <a:moveTo>
                      <a:pt x="5520" y="0"/>
                    </a:moveTo>
                    <a:cubicBezTo>
                      <a:pt x="5368" y="0"/>
                      <a:pt x="5216" y="0"/>
                      <a:pt x="5127" y="42"/>
                    </a:cubicBezTo>
                    <a:lnTo>
                      <a:pt x="63" y="1964"/>
                    </a:lnTo>
                    <a:cubicBezTo>
                      <a:pt x="42" y="1985"/>
                      <a:pt x="21" y="1985"/>
                      <a:pt x="21" y="2027"/>
                    </a:cubicBezTo>
                    <a:cubicBezTo>
                      <a:pt x="0" y="2027"/>
                      <a:pt x="21" y="2048"/>
                      <a:pt x="21" y="2048"/>
                    </a:cubicBezTo>
                    <a:cubicBezTo>
                      <a:pt x="42" y="2074"/>
                      <a:pt x="42" y="2074"/>
                      <a:pt x="63" y="2074"/>
                    </a:cubicBezTo>
                    <a:cubicBezTo>
                      <a:pt x="110" y="2095"/>
                      <a:pt x="152" y="2095"/>
                      <a:pt x="241" y="2095"/>
                    </a:cubicBezTo>
                    <a:lnTo>
                      <a:pt x="5148" y="2095"/>
                    </a:lnTo>
                    <a:cubicBezTo>
                      <a:pt x="5258" y="2095"/>
                      <a:pt x="5389" y="2074"/>
                      <a:pt x="5478" y="2048"/>
                    </a:cubicBezTo>
                    <a:lnTo>
                      <a:pt x="9903" y="414"/>
                    </a:lnTo>
                    <a:cubicBezTo>
                      <a:pt x="9929" y="393"/>
                      <a:pt x="9950" y="393"/>
                      <a:pt x="9971" y="372"/>
                    </a:cubicBezTo>
                    <a:cubicBezTo>
                      <a:pt x="9992" y="346"/>
                      <a:pt x="9992" y="325"/>
                      <a:pt x="9971" y="304"/>
                    </a:cubicBezTo>
                    <a:cubicBezTo>
                      <a:pt x="9950" y="283"/>
                      <a:pt x="9929" y="283"/>
                      <a:pt x="9903" y="283"/>
                    </a:cubicBezTo>
                    <a:cubicBezTo>
                      <a:pt x="9882" y="283"/>
                      <a:pt x="9861" y="262"/>
                      <a:pt x="9840" y="262"/>
                    </a:cubicBezTo>
                    <a:lnTo>
                      <a:pt x="552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6" name="Google Shape;1126;p38"/>
              <p:cNvSpPr/>
              <p:nvPr/>
            </p:nvSpPr>
            <p:spPr>
              <a:xfrm>
                <a:off x="4289881" y="2396221"/>
                <a:ext cx="82286" cy="17398"/>
              </a:xfrm>
              <a:custGeom>
                <a:avLst/>
                <a:gdLst/>
                <a:ahLst/>
                <a:cxnLst/>
                <a:rect l="l" t="t" r="r" b="b"/>
                <a:pathLst>
                  <a:path w="525" h="111" extrusionOk="0">
                    <a:moveTo>
                      <a:pt x="242" y="0"/>
                    </a:moveTo>
                    <a:lnTo>
                      <a:pt x="1" y="84"/>
                    </a:lnTo>
                    <a:lnTo>
                      <a:pt x="263" y="110"/>
                    </a:lnTo>
                    <a:lnTo>
                      <a:pt x="284" y="110"/>
                    </a:lnTo>
                    <a:lnTo>
                      <a:pt x="524"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27" name="Google Shape;1127;p38"/>
              <p:cNvSpPr/>
              <p:nvPr/>
            </p:nvSpPr>
            <p:spPr>
              <a:xfrm>
                <a:off x="4275931" y="2388697"/>
                <a:ext cx="110185" cy="31347"/>
              </a:xfrm>
              <a:custGeom>
                <a:avLst/>
                <a:gdLst/>
                <a:ahLst/>
                <a:cxnLst/>
                <a:rect l="l" t="t" r="r" b="b"/>
                <a:pathLst>
                  <a:path w="703" h="200" extrusionOk="0">
                    <a:moveTo>
                      <a:pt x="414" y="90"/>
                    </a:moveTo>
                    <a:lnTo>
                      <a:pt x="352" y="111"/>
                    </a:lnTo>
                    <a:lnTo>
                      <a:pt x="284" y="111"/>
                    </a:lnTo>
                    <a:lnTo>
                      <a:pt x="352" y="90"/>
                    </a:lnTo>
                    <a:close/>
                    <a:moveTo>
                      <a:pt x="284" y="1"/>
                    </a:moveTo>
                    <a:lnTo>
                      <a:pt x="48" y="90"/>
                    </a:lnTo>
                    <a:lnTo>
                      <a:pt x="48" y="111"/>
                    </a:lnTo>
                    <a:lnTo>
                      <a:pt x="22" y="111"/>
                    </a:lnTo>
                    <a:lnTo>
                      <a:pt x="1" y="132"/>
                    </a:lnTo>
                    <a:lnTo>
                      <a:pt x="22" y="179"/>
                    </a:lnTo>
                    <a:lnTo>
                      <a:pt x="90" y="179"/>
                    </a:lnTo>
                    <a:lnTo>
                      <a:pt x="352" y="200"/>
                    </a:lnTo>
                    <a:lnTo>
                      <a:pt x="414" y="200"/>
                    </a:lnTo>
                    <a:lnTo>
                      <a:pt x="655" y="90"/>
                    </a:lnTo>
                    <a:lnTo>
                      <a:pt x="676" y="90"/>
                    </a:lnTo>
                    <a:lnTo>
                      <a:pt x="676" y="69"/>
                    </a:lnTo>
                    <a:lnTo>
                      <a:pt x="703" y="69"/>
                    </a:lnTo>
                    <a:lnTo>
                      <a:pt x="676" y="27"/>
                    </a:lnTo>
                    <a:lnTo>
                      <a:pt x="634" y="27"/>
                    </a:lnTo>
                    <a:lnTo>
                      <a:pt x="35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8" name="Google Shape;1128;p38"/>
              <p:cNvSpPr/>
              <p:nvPr/>
            </p:nvSpPr>
            <p:spPr>
              <a:xfrm>
                <a:off x="4234867" y="2416753"/>
                <a:ext cx="85577" cy="17241"/>
              </a:xfrm>
              <a:custGeom>
                <a:avLst/>
                <a:gdLst/>
                <a:ahLst/>
                <a:cxnLst/>
                <a:rect l="l" t="t" r="r" b="b"/>
                <a:pathLst>
                  <a:path w="546" h="110" extrusionOk="0">
                    <a:moveTo>
                      <a:pt x="242" y="0"/>
                    </a:moveTo>
                    <a:lnTo>
                      <a:pt x="1" y="84"/>
                    </a:lnTo>
                    <a:lnTo>
                      <a:pt x="22" y="84"/>
                    </a:lnTo>
                    <a:lnTo>
                      <a:pt x="284" y="110"/>
                    </a:lnTo>
                    <a:lnTo>
                      <a:pt x="310" y="110"/>
                    </a:lnTo>
                    <a:lnTo>
                      <a:pt x="54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29" name="Google Shape;1129;p38"/>
              <p:cNvSpPr/>
              <p:nvPr/>
            </p:nvSpPr>
            <p:spPr>
              <a:xfrm>
                <a:off x="4225149" y="2409230"/>
                <a:ext cx="105953" cy="31347"/>
              </a:xfrm>
              <a:custGeom>
                <a:avLst/>
                <a:gdLst/>
                <a:ahLst/>
                <a:cxnLst/>
                <a:rect l="l" t="t" r="r" b="b"/>
                <a:pathLst>
                  <a:path w="676" h="200" extrusionOk="0">
                    <a:moveTo>
                      <a:pt x="414" y="90"/>
                    </a:moveTo>
                    <a:lnTo>
                      <a:pt x="346" y="111"/>
                    </a:lnTo>
                    <a:lnTo>
                      <a:pt x="283" y="111"/>
                    </a:lnTo>
                    <a:lnTo>
                      <a:pt x="346" y="90"/>
                    </a:lnTo>
                    <a:close/>
                    <a:moveTo>
                      <a:pt x="283" y="1"/>
                    </a:moveTo>
                    <a:lnTo>
                      <a:pt x="42" y="90"/>
                    </a:lnTo>
                    <a:lnTo>
                      <a:pt x="21" y="90"/>
                    </a:lnTo>
                    <a:lnTo>
                      <a:pt x="21" y="111"/>
                    </a:lnTo>
                    <a:lnTo>
                      <a:pt x="0" y="111"/>
                    </a:lnTo>
                    <a:lnTo>
                      <a:pt x="0" y="132"/>
                    </a:lnTo>
                    <a:lnTo>
                      <a:pt x="21" y="158"/>
                    </a:lnTo>
                    <a:lnTo>
                      <a:pt x="21" y="179"/>
                    </a:lnTo>
                    <a:lnTo>
                      <a:pt x="63" y="179"/>
                    </a:lnTo>
                    <a:lnTo>
                      <a:pt x="346" y="200"/>
                    </a:lnTo>
                    <a:cubicBezTo>
                      <a:pt x="372" y="200"/>
                      <a:pt x="372" y="200"/>
                      <a:pt x="414" y="179"/>
                    </a:cubicBezTo>
                    <a:lnTo>
                      <a:pt x="655" y="90"/>
                    </a:lnTo>
                    <a:lnTo>
                      <a:pt x="676" y="90"/>
                    </a:lnTo>
                    <a:lnTo>
                      <a:pt x="676" y="69"/>
                    </a:lnTo>
                    <a:lnTo>
                      <a:pt x="676" y="48"/>
                    </a:lnTo>
                    <a:lnTo>
                      <a:pt x="676" y="27"/>
                    </a:lnTo>
                    <a:lnTo>
                      <a:pt x="655" y="27"/>
                    </a:lnTo>
                    <a:lnTo>
                      <a:pt x="63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0" name="Google Shape;1130;p38"/>
              <p:cNvSpPr/>
              <p:nvPr/>
            </p:nvSpPr>
            <p:spPr>
              <a:xfrm>
                <a:off x="4184085" y="2433837"/>
                <a:ext cx="85421" cy="16614"/>
              </a:xfrm>
              <a:custGeom>
                <a:avLst/>
                <a:gdLst/>
                <a:ahLst/>
                <a:cxnLst/>
                <a:rect l="l" t="t" r="r" b="b"/>
                <a:pathLst>
                  <a:path w="545" h="106" extrusionOk="0">
                    <a:moveTo>
                      <a:pt x="241" y="1"/>
                    </a:moveTo>
                    <a:lnTo>
                      <a:pt x="0" y="106"/>
                    </a:lnTo>
                    <a:lnTo>
                      <a:pt x="304" y="106"/>
                    </a:lnTo>
                    <a:lnTo>
                      <a:pt x="545"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1" name="Google Shape;1131;p38"/>
              <p:cNvSpPr/>
              <p:nvPr/>
            </p:nvSpPr>
            <p:spPr>
              <a:xfrm>
                <a:off x="4173427" y="2426470"/>
                <a:ext cx="105953" cy="31347"/>
              </a:xfrm>
              <a:custGeom>
                <a:avLst/>
                <a:gdLst/>
                <a:ahLst/>
                <a:cxnLst/>
                <a:rect l="l" t="t" r="r" b="b"/>
                <a:pathLst>
                  <a:path w="676" h="200" extrusionOk="0">
                    <a:moveTo>
                      <a:pt x="393" y="90"/>
                    </a:moveTo>
                    <a:lnTo>
                      <a:pt x="351" y="111"/>
                    </a:lnTo>
                    <a:lnTo>
                      <a:pt x="283" y="111"/>
                    </a:lnTo>
                    <a:lnTo>
                      <a:pt x="330" y="90"/>
                    </a:lnTo>
                    <a:close/>
                    <a:moveTo>
                      <a:pt x="330" y="1"/>
                    </a:moveTo>
                    <a:cubicBezTo>
                      <a:pt x="309" y="1"/>
                      <a:pt x="309" y="1"/>
                      <a:pt x="283" y="22"/>
                    </a:cubicBezTo>
                    <a:lnTo>
                      <a:pt x="21" y="111"/>
                    </a:lnTo>
                    <a:lnTo>
                      <a:pt x="0" y="111"/>
                    </a:lnTo>
                    <a:lnTo>
                      <a:pt x="0" y="132"/>
                    </a:lnTo>
                    <a:lnTo>
                      <a:pt x="0" y="153"/>
                    </a:lnTo>
                    <a:lnTo>
                      <a:pt x="0" y="179"/>
                    </a:lnTo>
                    <a:lnTo>
                      <a:pt x="21" y="179"/>
                    </a:lnTo>
                    <a:lnTo>
                      <a:pt x="47" y="200"/>
                    </a:lnTo>
                    <a:lnTo>
                      <a:pt x="393" y="200"/>
                    </a:lnTo>
                    <a:lnTo>
                      <a:pt x="634" y="111"/>
                    </a:lnTo>
                    <a:lnTo>
                      <a:pt x="655" y="111"/>
                    </a:lnTo>
                    <a:lnTo>
                      <a:pt x="655" y="90"/>
                    </a:lnTo>
                    <a:lnTo>
                      <a:pt x="676" y="90"/>
                    </a:lnTo>
                    <a:lnTo>
                      <a:pt x="676" y="69"/>
                    </a:lnTo>
                    <a:lnTo>
                      <a:pt x="655" y="48"/>
                    </a:lnTo>
                    <a:lnTo>
                      <a:pt x="655" y="22"/>
                    </a:lnTo>
                    <a:lnTo>
                      <a:pt x="613" y="22"/>
                    </a:lnTo>
                    <a:lnTo>
                      <a:pt x="330"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2" name="Google Shape;1132;p38"/>
              <p:cNvSpPr/>
              <p:nvPr/>
            </p:nvSpPr>
            <p:spPr>
              <a:xfrm>
                <a:off x="4132362" y="2454369"/>
                <a:ext cx="85421" cy="16614"/>
              </a:xfrm>
              <a:custGeom>
                <a:avLst/>
                <a:gdLst/>
                <a:ahLst/>
                <a:cxnLst/>
                <a:rect l="l" t="t" r="r" b="b"/>
                <a:pathLst>
                  <a:path w="545" h="106" extrusionOk="0">
                    <a:moveTo>
                      <a:pt x="241" y="1"/>
                    </a:moveTo>
                    <a:lnTo>
                      <a:pt x="0" y="85"/>
                    </a:lnTo>
                    <a:lnTo>
                      <a:pt x="283" y="106"/>
                    </a:lnTo>
                    <a:lnTo>
                      <a:pt x="309" y="106"/>
                    </a:lnTo>
                    <a:lnTo>
                      <a:pt x="545"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3" name="Google Shape;1133;p38"/>
              <p:cNvSpPr/>
              <p:nvPr/>
            </p:nvSpPr>
            <p:spPr>
              <a:xfrm>
                <a:off x="4122488" y="2447002"/>
                <a:ext cx="106110" cy="31347"/>
              </a:xfrm>
              <a:custGeom>
                <a:avLst/>
                <a:gdLst/>
                <a:ahLst/>
                <a:cxnLst/>
                <a:rect l="l" t="t" r="r" b="b"/>
                <a:pathLst>
                  <a:path w="677" h="200" extrusionOk="0">
                    <a:moveTo>
                      <a:pt x="393" y="90"/>
                    </a:moveTo>
                    <a:lnTo>
                      <a:pt x="346" y="111"/>
                    </a:lnTo>
                    <a:lnTo>
                      <a:pt x="262" y="111"/>
                    </a:lnTo>
                    <a:lnTo>
                      <a:pt x="325" y="90"/>
                    </a:lnTo>
                    <a:close/>
                    <a:moveTo>
                      <a:pt x="262" y="1"/>
                    </a:moveTo>
                    <a:lnTo>
                      <a:pt x="21" y="111"/>
                    </a:lnTo>
                    <a:lnTo>
                      <a:pt x="0" y="111"/>
                    </a:lnTo>
                    <a:lnTo>
                      <a:pt x="0" y="132"/>
                    </a:lnTo>
                    <a:lnTo>
                      <a:pt x="0" y="153"/>
                    </a:lnTo>
                    <a:lnTo>
                      <a:pt x="0" y="179"/>
                    </a:lnTo>
                    <a:lnTo>
                      <a:pt x="63" y="179"/>
                    </a:lnTo>
                    <a:lnTo>
                      <a:pt x="346" y="200"/>
                    </a:lnTo>
                    <a:cubicBezTo>
                      <a:pt x="372" y="200"/>
                      <a:pt x="372" y="200"/>
                      <a:pt x="393" y="179"/>
                    </a:cubicBezTo>
                    <a:lnTo>
                      <a:pt x="393" y="200"/>
                    </a:lnTo>
                    <a:lnTo>
                      <a:pt x="634" y="90"/>
                    </a:lnTo>
                    <a:lnTo>
                      <a:pt x="676" y="90"/>
                    </a:lnTo>
                    <a:lnTo>
                      <a:pt x="676" y="69"/>
                    </a:lnTo>
                    <a:lnTo>
                      <a:pt x="676" y="48"/>
                    </a:lnTo>
                    <a:lnTo>
                      <a:pt x="655" y="22"/>
                    </a:lnTo>
                    <a:lnTo>
                      <a:pt x="608" y="22"/>
                    </a:lnTo>
                    <a:lnTo>
                      <a:pt x="32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4" name="Google Shape;1134;p38"/>
              <p:cNvSpPr/>
              <p:nvPr/>
            </p:nvSpPr>
            <p:spPr>
              <a:xfrm>
                <a:off x="4078132" y="2474901"/>
                <a:ext cx="88869" cy="16614"/>
              </a:xfrm>
              <a:custGeom>
                <a:avLst/>
                <a:gdLst/>
                <a:ahLst/>
                <a:cxnLst/>
                <a:rect l="l" t="t" r="r" b="b"/>
                <a:pathLst>
                  <a:path w="567" h="106" extrusionOk="0">
                    <a:moveTo>
                      <a:pt x="263" y="1"/>
                    </a:moveTo>
                    <a:lnTo>
                      <a:pt x="1" y="85"/>
                    </a:lnTo>
                    <a:lnTo>
                      <a:pt x="22" y="85"/>
                    </a:lnTo>
                    <a:lnTo>
                      <a:pt x="304" y="106"/>
                    </a:lnTo>
                    <a:cubicBezTo>
                      <a:pt x="304" y="106"/>
                      <a:pt x="304" y="85"/>
                      <a:pt x="325" y="85"/>
                    </a:cubicBezTo>
                    <a:lnTo>
                      <a:pt x="566"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5" name="Google Shape;1135;p38"/>
              <p:cNvSpPr/>
              <p:nvPr/>
            </p:nvSpPr>
            <p:spPr>
              <a:xfrm>
                <a:off x="4067474" y="2467535"/>
                <a:ext cx="109401" cy="30563"/>
              </a:xfrm>
              <a:custGeom>
                <a:avLst/>
                <a:gdLst/>
                <a:ahLst/>
                <a:cxnLst/>
                <a:rect l="l" t="t" r="r" b="b"/>
                <a:pathLst>
                  <a:path w="698" h="195" extrusionOk="0">
                    <a:moveTo>
                      <a:pt x="414" y="90"/>
                    </a:moveTo>
                    <a:lnTo>
                      <a:pt x="372" y="111"/>
                    </a:lnTo>
                    <a:lnTo>
                      <a:pt x="283" y="90"/>
                    </a:lnTo>
                    <a:close/>
                    <a:moveTo>
                      <a:pt x="283" y="1"/>
                    </a:moveTo>
                    <a:lnTo>
                      <a:pt x="42" y="90"/>
                    </a:lnTo>
                    <a:lnTo>
                      <a:pt x="22" y="111"/>
                    </a:lnTo>
                    <a:lnTo>
                      <a:pt x="1" y="132"/>
                    </a:lnTo>
                    <a:lnTo>
                      <a:pt x="22" y="153"/>
                    </a:lnTo>
                    <a:lnTo>
                      <a:pt x="42" y="179"/>
                    </a:lnTo>
                    <a:lnTo>
                      <a:pt x="351" y="179"/>
                    </a:lnTo>
                    <a:cubicBezTo>
                      <a:pt x="362" y="189"/>
                      <a:pt x="372" y="194"/>
                      <a:pt x="383" y="194"/>
                    </a:cubicBezTo>
                    <a:cubicBezTo>
                      <a:pt x="393" y="194"/>
                      <a:pt x="404" y="189"/>
                      <a:pt x="414" y="179"/>
                    </a:cubicBezTo>
                    <a:lnTo>
                      <a:pt x="655" y="90"/>
                    </a:lnTo>
                    <a:lnTo>
                      <a:pt x="676" y="90"/>
                    </a:lnTo>
                    <a:lnTo>
                      <a:pt x="676" y="69"/>
                    </a:lnTo>
                    <a:lnTo>
                      <a:pt x="697" y="69"/>
                    </a:lnTo>
                    <a:lnTo>
                      <a:pt x="697" y="48"/>
                    </a:lnTo>
                    <a:lnTo>
                      <a:pt x="676" y="22"/>
                    </a:lnTo>
                    <a:lnTo>
                      <a:pt x="655" y="22"/>
                    </a:lnTo>
                    <a:lnTo>
                      <a:pt x="65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6" name="Google Shape;1136;p38"/>
              <p:cNvSpPr/>
              <p:nvPr/>
            </p:nvSpPr>
            <p:spPr>
              <a:xfrm>
                <a:off x="4026410" y="2491358"/>
                <a:ext cx="88869" cy="17398"/>
              </a:xfrm>
              <a:custGeom>
                <a:avLst/>
                <a:gdLst/>
                <a:ahLst/>
                <a:cxnLst/>
                <a:rect l="l" t="t" r="r" b="b"/>
                <a:pathLst>
                  <a:path w="567" h="111" extrusionOk="0">
                    <a:moveTo>
                      <a:pt x="242" y="1"/>
                    </a:moveTo>
                    <a:lnTo>
                      <a:pt x="1" y="111"/>
                    </a:lnTo>
                    <a:lnTo>
                      <a:pt x="331" y="111"/>
                    </a:lnTo>
                    <a:lnTo>
                      <a:pt x="566" y="27"/>
                    </a:lnTo>
                    <a:lnTo>
                      <a:pt x="545" y="27"/>
                    </a:lnTo>
                    <a:lnTo>
                      <a:pt x="26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7" name="Google Shape;1137;p38"/>
              <p:cNvSpPr/>
              <p:nvPr/>
            </p:nvSpPr>
            <p:spPr>
              <a:xfrm>
                <a:off x="4016535" y="2484775"/>
                <a:ext cx="109401" cy="31347"/>
              </a:xfrm>
              <a:custGeom>
                <a:avLst/>
                <a:gdLst/>
                <a:ahLst/>
                <a:cxnLst/>
                <a:rect l="l" t="t" r="r" b="b"/>
                <a:pathLst>
                  <a:path w="698" h="200" extrusionOk="0">
                    <a:moveTo>
                      <a:pt x="415" y="90"/>
                    </a:moveTo>
                    <a:lnTo>
                      <a:pt x="367" y="111"/>
                    </a:lnTo>
                    <a:lnTo>
                      <a:pt x="284" y="111"/>
                    </a:lnTo>
                    <a:lnTo>
                      <a:pt x="326" y="90"/>
                    </a:lnTo>
                    <a:close/>
                    <a:moveTo>
                      <a:pt x="347" y="1"/>
                    </a:moveTo>
                    <a:cubicBezTo>
                      <a:pt x="326" y="1"/>
                      <a:pt x="305" y="1"/>
                      <a:pt x="284" y="22"/>
                    </a:cubicBezTo>
                    <a:lnTo>
                      <a:pt x="43" y="111"/>
                    </a:lnTo>
                    <a:lnTo>
                      <a:pt x="22" y="111"/>
                    </a:lnTo>
                    <a:lnTo>
                      <a:pt x="1" y="132"/>
                    </a:lnTo>
                    <a:lnTo>
                      <a:pt x="1" y="153"/>
                    </a:lnTo>
                    <a:lnTo>
                      <a:pt x="22" y="173"/>
                    </a:lnTo>
                    <a:lnTo>
                      <a:pt x="43" y="173"/>
                    </a:lnTo>
                    <a:lnTo>
                      <a:pt x="64" y="200"/>
                    </a:lnTo>
                    <a:lnTo>
                      <a:pt x="415" y="200"/>
                    </a:lnTo>
                    <a:lnTo>
                      <a:pt x="656" y="111"/>
                    </a:lnTo>
                    <a:lnTo>
                      <a:pt x="676" y="90"/>
                    </a:lnTo>
                    <a:lnTo>
                      <a:pt x="697" y="69"/>
                    </a:lnTo>
                    <a:lnTo>
                      <a:pt x="697" y="43"/>
                    </a:lnTo>
                    <a:lnTo>
                      <a:pt x="676" y="43"/>
                    </a:lnTo>
                    <a:lnTo>
                      <a:pt x="676" y="22"/>
                    </a:lnTo>
                    <a:lnTo>
                      <a:pt x="608" y="22"/>
                    </a:lnTo>
                    <a:lnTo>
                      <a:pt x="34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8" name="Google Shape;1138;p38"/>
              <p:cNvSpPr/>
              <p:nvPr/>
            </p:nvSpPr>
            <p:spPr>
              <a:xfrm>
                <a:off x="3975628" y="2511891"/>
                <a:ext cx="88712" cy="17398"/>
              </a:xfrm>
              <a:custGeom>
                <a:avLst/>
                <a:gdLst/>
                <a:ahLst/>
                <a:cxnLst/>
                <a:rect l="l" t="t" r="r" b="b"/>
                <a:pathLst>
                  <a:path w="566" h="111" extrusionOk="0">
                    <a:moveTo>
                      <a:pt x="236" y="0"/>
                    </a:moveTo>
                    <a:lnTo>
                      <a:pt x="0" y="90"/>
                    </a:lnTo>
                    <a:lnTo>
                      <a:pt x="21" y="90"/>
                    </a:lnTo>
                    <a:lnTo>
                      <a:pt x="304" y="110"/>
                    </a:lnTo>
                    <a:lnTo>
                      <a:pt x="325" y="110"/>
                    </a:lnTo>
                    <a:lnTo>
                      <a:pt x="566" y="27"/>
                    </a:lnTo>
                    <a:cubicBezTo>
                      <a:pt x="566" y="0"/>
                      <a:pt x="566" y="0"/>
                      <a:pt x="545" y="0"/>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9" name="Google Shape;1139;p38"/>
              <p:cNvSpPr/>
              <p:nvPr/>
            </p:nvSpPr>
            <p:spPr>
              <a:xfrm>
                <a:off x="3964813" y="2505308"/>
                <a:ext cx="109401" cy="31347"/>
              </a:xfrm>
              <a:custGeom>
                <a:avLst/>
                <a:gdLst/>
                <a:ahLst/>
                <a:cxnLst/>
                <a:rect l="l" t="t" r="r" b="b"/>
                <a:pathLst>
                  <a:path w="698" h="200" extrusionOk="0">
                    <a:moveTo>
                      <a:pt x="415" y="90"/>
                    </a:moveTo>
                    <a:lnTo>
                      <a:pt x="373" y="111"/>
                    </a:lnTo>
                    <a:lnTo>
                      <a:pt x="284" y="111"/>
                    </a:lnTo>
                    <a:lnTo>
                      <a:pt x="331" y="90"/>
                    </a:lnTo>
                    <a:close/>
                    <a:moveTo>
                      <a:pt x="284" y="1"/>
                    </a:moveTo>
                    <a:lnTo>
                      <a:pt x="43" y="90"/>
                    </a:lnTo>
                    <a:lnTo>
                      <a:pt x="22" y="111"/>
                    </a:lnTo>
                    <a:lnTo>
                      <a:pt x="1" y="111"/>
                    </a:lnTo>
                    <a:lnTo>
                      <a:pt x="1" y="132"/>
                    </a:lnTo>
                    <a:lnTo>
                      <a:pt x="1" y="152"/>
                    </a:lnTo>
                    <a:lnTo>
                      <a:pt x="22" y="152"/>
                    </a:lnTo>
                    <a:lnTo>
                      <a:pt x="22" y="173"/>
                    </a:lnTo>
                    <a:lnTo>
                      <a:pt x="69" y="173"/>
                    </a:lnTo>
                    <a:lnTo>
                      <a:pt x="373" y="200"/>
                    </a:lnTo>
                    <a:cubicBezTo>
                      <a:pt x="394" y="200"/>
                      <a:pt x="394" y="200"/>
                      <a:pt x="415" y="173"/>
                    </a:cubicBezTo>
                    <a:lnTo>
                      <a:pt x="656" y="90"/>
                    </a:lnTo>
                    <a:lnTo>
                      <a:pt x="677" y="90"/>
                    </a:lnTo>
                    <a:lnTo>
                      <a:pt x="677" y="69"/>
                    </a:lnTo>
                    <a:lnTo>
                      <a:pt x="697" y="69"/>
                    </a:lnTo>
                    <a:lnTo>
                      <a:pt x="697" y="42"/>
                    </a:lnTo>
                    <a:lnTo>
                      <a:pt x="677" y="22"/>
                    </a:lnTo>
                    <a:lnTo>
                      <a:pt x="656" y="22"/>
                    </a:lnTo>
                    <a:lnTo>
                      <a:pt x="63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0" name="Google Shape;1140;p38"/>
              <p:cNvSpPr/>
              <p:nvPr/>
            </p:nvSpPr>
            <p:spPr>
              <a:xfrm>
                <a:off x="3923905" y="2532423"/>
                <a:ext cx="88712" cy="14106"/>
              </a:xfrm>
              <a:custGeom>
                <a:avLst/>
                <a:gdLst/>
                <a:ahLst/>
                <a:cxnLst/>
                <a:rect l="l" t="t" r="r" b="b"/>
                <a:pathLst>
                  <a:path w="566" h="90" extrusionOk="0">
                    <a:moveTo>
                      <a:pt x="241" y="0"/>
                    </a:moveTo>
                    <a:lnTo>
                      <a:pt x="0" y="89"/>
                    </a:lnTo>
                    <a:lnTo>
                      <a:pt x="330" y="89"/>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1" name="Google Shape;1141;p38"/>
              <p:cNvSpPr/>
              <p:nvPr/>
            </p:nvSpPr>
            <p:spPr>
              <a:xfrm>
                <a:off x="3914031" y="2524429"/>
                <a:ext cx="109244" cy="28683"/>
              </a:xfrm>
              <a:custGeom>
                <a:avLst/>
                <a:gdLst/>
                <a:ahLst/>
                <a:cxnLst/>
                <a:rect l="l" t="t" r="r" b="b"/>
                <a:pathLst>
                  <a:path w="697" h="183" extrusionOk="0">
                    <a:moveTo>
                      <a:pt x="299" y="0"/>
                    </a:moveTo>
                    <a:cubicBezTo>
                      <a:pt x="295" y="0"/>
                      <a:pt x="290" y="3"/>
                      <a:pt x="283" y="10"/>
                    </a:cubicBezTo>
                    <a:lnTo>
                      <a:pt x="42" y="99"/>
                    </a:lnTo>
                    <a:lnTo>
                      <a:pt x="21" y="99"/>
                    </a:lnTo>
                    <a:lnTo>
                      <a:pt x="21" y="120"/>
                    </a:lnTo>
                    <a:lnTo>
                      <a:pt x="0" y="120"/>
                    </a:lnTo>
                    <a:lnTo>
                      <a:pt x="0" y="140"/>
                    </a:lnTo>
                    <a:lnTo>
                      <a:pt x="21" y="161"/>
                    </a:lnTo>
                    <a:lnTo>
                      <a:pt x="42" y="182"/>
                    </a:lnTo>
                    <a:lnTo>
                      <a:pt x="414" y="182"/>
                    </a:lnTo>
                    <a:lnTo>
                      <a:pt x="655" y="99"/>
                    </a:lnTo>
                    <a:lnTo>
                      <a:pt x="676" y="78"/>
                    </a:lnTo>
                    <a:lnTo>
                      <a:pt x="697" y="78"/>
                    </a:lnTo>
                    <a:lnTo>
                      <a:pt x="697" y="51"/>
                    </a:lnTo>
                    <a:lnTo>
                      <a:pt x="676" y="30"/>
                    </a:lnTo>
                    <a:lnTo>
                      <a:pt x="655" y="10"/>
                    </a:lnTo>
                    <a:lnTo>
                      <a:pt x="325" y="10"/>
                    </a:lnTo>
                    <a:cubicBezTo>
                      <a:pt x="311" y="10"/>
                      <a:pt x="306" y="0"/>
                      <a:pt x="29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2" name="Google Shape;1142;p38"/>
              <p:cNvSpPr/>
              <p:nvPr/>
            </p:nvSpPr>
            <p:spPr>
              <a:xfrm>
                <a:off x="3872966" y="2549663"/>
                <a:ext cx="88869" cy="17398"/>
              </a:xfrm>
              <a:custGeom>
                <a:avLst/>
                <a:gdLst/>
                <a:ahLst/>
                <a:cxnLst/>
                <a:rect l="l" t="t" r="r" b="b"/>
                <a:pathLst>
                  <a:path w="567" h="111" extrusionOk="0">
                    <a:moveTo>
                      <a:pt x="236" y="0"/>
                    </a:moveTo>
                    <a:lnTo>
                      <a:pt x="0" y="89"/>
                    </a:lnTo>
                    <a:lnTo>
                      <a:pt x="21" y="89"/>
                    </a:lnTo>
                    <a:lnTo>
                      <a:pt x="304" y="110"/>
                    </a:lnTo>
                    <a:lnTo>
                      <a:pt x="325" y="110"/>
                    </a:lnTo>
                    <a:lnTo>
                      <a:pt x="566" y="21"/>
                    </a:lnTo>
                    <a:cubicBezTo>
                      <a:pt x="566" y="0"/>
                      <a:pt x="566" y="0"/>
                      <a:pt x="545" y="0"/>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3" name="Google Shape;1143;p38"/>
              <p:cNvSpPr/>
              <p:nvPr/>
            </p:nvSpPr>
            <p:spPr>
              <a:xfrm>
                <a:off x="3862309" y="2543081"/>
                <a:ext cx="109244" cy="30563"/>
              </a:xfrm>
              <a:custGeom>
                <a:avLst/>
                <a:gdLst/>
                <a:ahLst/>
                <a:cxnLst/>
                <a:rect l="l" t="t" r="r" b="b"/>
                <a:pathLst>
                  <a:path w="697" h="195" extrusionOk="0">
                    <a:moveTo>
                      <a:pt x="414" y="90"/>
                    </a:moveTo>
                    <a:lnTo>
                      <a:pt x="372" y="110"/>
                    </a:lnTo>
                    <a:lnTo>
                      <a:pt x="304" y="110"/>
                    </a:lnTo>
                    <a:lnTo>
                      <a:pt x="330" y="90"/>
                    </a:lnTo>
                    <a:close/>
                    <a:moveTo>
                      <a:pt x="330" y="1"/>
                    </a:moveTo>
                    <a:cubicBezTo>
                      <a:pt x="304" y="1"/>
                      <a:pt x="304" y="1"/>
                      <a:pt x="283" y="21"/>
                    </a:cubicBezTo>
                    <a:lnTo>
                      <a:pt x="42" y="110"/>
                    </a:lnTo>
                    <a:lnTo>
                      <a:pt x="21" y="110"/>
                    </a:lnTo>
                    <a:lnTo>
                      <a:pt x="0" y="131"/>
                    </a:lnTo>
                    <a:lnTo>
                      <a:pt x="0" y="152"/>
                    </a:lnTo>
                    <a:lnTo>
                      <a:pt x="21" y="173"/>
                    </a:lnTo>
                    <a:lnTo>
                      <a:pt x="68" y="173"/>
                    </a:lnTo>
                    <a:lnTo>
                      <a:pt x="372" y="194"/>
                    </a:lnTo>
                    <a:cubicBezTo>
                      <a:pt x="393" y="194"/>
                      <a:pt x="393" y="194"/>
                      <a:pt x="435" y="173"/>
                    </a:cubicBezTo>
                    <a:lnTo>
                      <a:pt x="655" y="90"/>
                    </a:lnTo>
                    <a:lnTo>
                      <a:pt x="676" y="90"/>
                    </a:lnTo>
                    <a:lnTo>
                      <a:pt x="697" y="63"/>
                    </a:lnTo>
                    <a:lnTo>
                      <a:pt x="697" y="42"/>
                    </a:lnTo>
                    <a:lnTo>
                      <a:pt x="676" y="21"/>
                    </a:lnTo>
                    <a:lnTo>
                      <a:pt x="634" y="21"/>
                    </a:lnTo>
                    <a:lnTo>
                      <a:pt x="63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4" name="Google Shape;1144;p38"/>
              <p:cNvSpPr/>
              <p:nvPr/>
            </p:nvSpPr>
            <p:spPr>
              <a:xfrm>
                <a:off x="3821244" y="2570196"/>
                <a:ext cx="88869" cy="14106"/>
              </a:xfrm>
              <a:custGeom>
                <a:avLst/>
                <a:gdLst/>
                <a:ahLst/>
                <a:cxnLst/>
                <a:rect l="l" t="t" r="r" b="b"/>
                <a:pathLst>
                  <a:path w="567" h="90" extrusionOk="0">
                    <a:moveTo>
                      <a:pt x="241" y="0"/>
                    </a:moveTo>
                    <a:lnTo>
                      <a:pt x="1" y="89"/>
                    </a:lnTo>
                    <a:lnTo>
                      <a:pt x="330" y="89"/>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5" name="Google Shape;1145;p38"/>
              <p:cNvSpPr/>
              <p:nvPr/>
            </p:nvSpPr>
            <p:spPr>
              <a:xfrm>
                <a:off x="3811370" y="2563613"/>
                <a:ext cx="109401" cy="27272"/>
              </a:xfrm>
              <a:custGeom>
                <a:avLst/>
                <a:gdLst/>
                <a:ahLst/>
                <a:cxnLst/>
                <a:rect l="l" t="t" r="r" b="b"/>
                <a:pathLst>
                  <a:path w="698" h="174" extrusionOk="0">
                    <a:moveTo>
                      <a:pt x="283" y="0"/>
                    </a:moveTo>
                    <a:lnTo>
                      <a:pt x="43" y="89"/>
                    </a:lnTo>
                    <a:lnTo>
                      <a:pt x="22" y="89"/>
                    </a:lnTo>
                    <a:lnTo>
                      <a:pt x="22" y="110"/>
                    </a:lnTo>
                    <a:lnTo>
                      <a:pt x="1" y="110"/>
                    </a:lnTo>
                    <a:lnTo>
                      <a:pt x="1" y="131"/>
                    </a:lnTo>
                    <a:lnTo>
                      <a:pt x="1" y="152"/>
                    </a:lnTo>
                    <a:lnTo>
                      <a:pt x="22" y="152"/>
                    </a:lnTo>
                    <a:lnTo>
                      <a:pt x="22" y="173"/>
                    </a:lnTo>
                    <a:lnTo>
                      <a:pt x="435" y="173"/>
                    </a:lnTo>
                    <a:lnTo>
                      <a:pt x="676" y="89"/>
                    </a:lnTo>
                    <a:lnTo>
                      <a:pt x="676" y="63"/>
                    </a:lnTo>
                    <a:lnTo>
                      <a:pt x="697" y="63"/>
                    </a:lnTo>
                    <a:lnTo>
                      <a:pt x="697" y="42"/>
                    </a:lnTo>
                    <a:lnTo>
                      <a:pt x="697"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6" name="Google Shape;1146;p38"/>
              <p:cNvSpPr/>
              <p:nvPr/>
            </p:nvSpPr>
            <p:spPr>
              <a:xfrm>
                <a:off x="3770305" y="2587436"/>
                <a:ext cx="88869" cy="17398"/>
              </a:xfrm>
              <a:custGeom>
                <a:avLst/>
                <a:gdLst/>
                <a:ahLst/>
                <a:cxnLst/>
                <a:rect l="l" t="t" r="r" b="b"/>
                <a:pathLst>
                  <a:path w="567" h="111" extrusionOk="0">
                    <a:moveTo>
                      <a:pt x="237" y="0"/>
                    </a:moveTo>
                    <a:lnTo>
                      <a:pt x="22" y="89"/>
                    </a:lnTo>
                    <a:cubicBezTo>
                      <a:pt x="1" y="89"/>
                      <a:pt x="1" y="110"/>
                      <a:pt x="22" y="110"/>
                    </a:cubicBezTo>
                    <a:lnTo>
                      <a:pt x="346" y="110"/>
                    </a:lnTo>
                    <a:lnTo>
                      <a:pt x="566" y="21"/>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7" name="Google Shape;1147;p38"/>
              <p:cNvSpPr/>
              <p:nvPr/>
            </p:nvSpPr>
            <p:spPr>
              <a:xfrm>
                <a:off x="3759647" y="2580854"/>
                <a:ext cx="109401" cy="30563"/>
              </a:xfrm>
              <a:custGeom>
                <a:avLst/>
                <a:gdLst/>
                <a:ahLst/>
                <a:cxnLst/>
                <a:rect l="l" t="t" r="r" b="b"/>
                <a:pathLst>
                  <a:path w="698" h="195" extrusionOk="0">
                    <a:moveTo>
                      <a:pt x="414" y="84"/>
                    </a:moveTo>
                    <a:lnTo>
                      <a:pt x="373" y="110"/>
                    </a:lnTo>
                    <a:lnTo>
                      <a:pt x="305" y="110"/>
                    </a:lnTo>
                    <a:lnTo>
                      <a:pt x="331" y="84"/>
                    </a:lnTo>
                    <a:close/>
                    <a:moveTo>
                      <a:pt x="352" y="0"/>
                    </a:moveTo>
                    <a:cubicBezTo>
                      <a:pt x="331" y="0"/>
                      <a:pt x="305" y="0"/>
                      <a:pt x="284" y="21"/>
                    </a:cubicBezTo>
                    <a:lnTo>
                      <a:pt x="43" y="110"/>
                    </a:lnTo>
                    <a:lnTo>
                      <a:pt x="22" y="110"/>
                    </a:lnTo>
                    <a:lnTo>
                      <a:pt x="22" y="131"/>
                    </a:lnTo>
                    <a:lnTo>
                      <a:pt x="1" y="131"/>
                    </a:lnTo>
                    <a:lnTo>
                      <a:pt x="22" y="152"/>
                    </a:lnTo>
                    <a:lnTo>
                      <a:pt x="22" y="173"/>
                    </a:lnTo>
                    <a:lnTo>
                      <a:pt x="90" y="173"/>
                    </a:lnTo>
                    <a:lnTo>
                      <a:pt x="373" y="194"/>
                    </a:lnTo>
                    <a:cubicBezTo>
                      <a:pt x="394" y="194"/>
                      <a:pt x="414" y="194"/>
                      <a:pt x="435" y="173"/>
                    </a:cubicBezTo>
                    <a:lnTo>
                      <a:pt x="676" y="84"/>
                    </a:lnTo>
                    <a:lnTo>
                      <a:pt x="697" y="84"/>
                    </a:lnTo>
                    <a:lnTo>
                      <a:pt x="697" y="63"/>
                    </a:lnTo>
                    <a:lnTo>
                      <a:pt x="697" y="42"/>
                    </a:lnTo>
                    <a:lnTo>
                      <a:pt x="697" y="21"/>
                    </a:lnTo>
                    <a:lnTo>
                      <a:pt x="655" y="21"/>
                    </a:lnTo>
                    <a:lnTo>
                      <a:pt x="63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8" name="Google Shape;1148;p38"/>
              <p:cNvSpPr/>
              <p:nvPr/>
            </p:nvSpPr>
            <p:spPr>
              <a:xfrm>
                <a:off x="3721874" y="2607969"/>
                <a:ext cx="89652" cy="14106"/>
              </a:xfrm>
              <a:custGeom>
                <a:avLst/>
                <a:gdLst/>
                <a:ahLst/>
                <a:cxnLst/>
                <a:rect l="l" t="t" r="r" b="b"/>
                <a:pathLst>
                  <a:path w="572" h="90" extrusionOk="0">
                    <a:moveTo>
                      <a:pt x="221" y="0"/>
                    </a:moveTo>
                    <a:lnTo>
                      <a:pt x="1" y="89"/>
                    </a:lnTo>
                    <a:lnTo>
                      <a:pt x="331" y="89"/>
                    </a:lnTo>
                    <a:lnTo>
                      <a:pt x="57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9" name="Google Shape;1149;p38"/>
              <p:cNvSpPr/>
              <p:nvPr/>
            </p:nvSpPr>
            <p:spPr>
              <a:xfrm>
                <a:off x="3712157" y="2601386"/>
                <a:ext cx="109244" cy="27272"/>
              </a:xfrm>
              <a:custGeom>
                <a:avLst/>
                <a:gdLst/>
                <a:ahLst/>
                <a:cxnLst/>
                <a:rect l="l" t="t" r="r" b="b"/>
                <a:pathLst>
                  <a:path w="697" h="174" extrusionOk="0">
                    <a:moveTo>
                      <a:pt x="262" y="0"/>
                    </a:moveTo>
                    <a:lnTo>
                      <a:pt x="21" y="84"/>
                    </a:lnTo>
                    <a:lnTo>
                      <a:pt x="21" y="110"/>
                    </a:lnTo>
                    <a:lnTo>
                      <a:pt x="0" y="110"/>
                    </a:lnTo>
                    <a:lnTo>
                      <a:pt x="0" y="131"/>
                    </a:lnTo>
                    <a:lnTo>
                      <a:pt x="0" y="152"/>
                    </a:lnTo>
                    <a:lnTo>
                      <a:pt x="21" y="173"/>
                    </a:lnTo>
                    <a:lnTo>
                      <a:pt x="414" y="173"/>
                    </a:lnTo>
                    <a:lnTo>
                      <a:pt x="655" y="84"/>
                    </a:lnTo>
                    <a:lnTo>
                      <a:pt x="676" y="63"/>
                    </a:lnTo>
                    <a:lnTo>
                      <a:pt x="697" y="42"/>
                    </a:lnTo>
                    <a:lnTo>
                      <a:pt x="697" y="21"/>
                    </a:lnTo>
                    <a:lnTo>
                      <a:pt x="676" y="21"/>
                    </a:lnTo>
                    <a:lnTo>
                      <a:pt x="655"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0" name="Google Shape;1150;p38"/>
              <p:cNvSpPr/>
              <p:nvPr/>
            </p:nvSpPr>
            <p:spPr>
              <a:xfrm>
                <a:off x="3671092" y="2625209"/>
                <a:ext cx="88712" cy="17398"/>
              </a:xfrm>
              <a:custGeom>
                <a:avLst/>
                <a:gdLst/>
                <a:ahLst/>
                <a:cxnLst/>
                <a:rect l="l" t="t" r="r" b="b"/>
                <a:pathLst>
                  <a:path w="566" h="111" extrusionOk="0">
                    <a:moveTo>
                      <a:pt x="241" y="0"/>
                    </a:moveTo>
                    <a:lnTo>
                      <a:pt x="0" y="89"/>
                    </a:lnTo>
                    <a:lnTo>
                      <a:pt x="0" y="110"/>
                    </a:lnTo>
                    <a:lnTo>
                      <a:pt x="304" y="110"/>
                    </a:lnTo>
                    <a:cubicBezTo>
                      <a:pt x="325" y="110"/>
                      <a:pt x="325" y="89"/>
                      <a:pt x="325" y="89"/>
                    </a:cubicBez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1" name="Google Shape;1151;p38"/>
              <p:cNvSpPr/>
              <p:nvPr/>
            </p:nvSpPr>
            <p:spPr>
              <a:xfrm>
                <a:off x="3660434" y="2618627"/>
                <a:ext cx="110028" cy="30563"/>
              </a:xfrm>
              <a:custGeom>
                <a:avLst/>
                <a:gdLst/>
                <a:ahLst/>
                <a:cxnLst/>
                <a:rect l="l" t="t" r="r" b="b"/>
                <a:pathLst>
                  <a:path w="702" h="195" extrusionOk="0">
                    <a:moveTo>
                      <a:pt x="393" y="84"/>
                    </a:moveTo>
                    <a:lnTo>
                      <a:pt x="372" y="105"/>
                    </a:lnTo>
                    <a:lnTo>
                      <a:pt x="309" y="105"/>
                    </a:lnTo>
                    <a:lnTo>
                      <a:pt x="330" y="84"/>
                    </a:lnTo>
                    <a:close/>
                    <a:moveTo>
                      <a:pt x="330" y="0"/>
                    </a:moveTo>
                    <a:cubicBezTo>
                      <a:pt x="309" y="0"/>
                      <a:pt x="309" y="0"/>
                      <a:pt x="262" y="21"/>
                    </a:cubicBezTo>
                    <a:lnTo>
                      <a:pt x="21" y="105"/>
                    </a:lnTo>
                    <a:lnTo>
                      <a:pt x="0" y="105"/>
                    </a:lnTo>
                    <a:lnTo>
                      <a:pt x="0" y="131"/>
                    </a:lnTo>
                    <a:lnTo>
                      <a:pt x="0" y="152"/>
                    </a:lnTo>
                    <a:lnTo>
                      <a:pt x="21" y="173"/>
                    </a:lnTo>
                    <a:lnTo>
                      <a:pt x="68" y="173"/>
                    </a:lnTo>
                    <a:lnTo>
                      <a:pt x="372" y="194"/>
                    </a:lnTo>
                    <a:cubicBezTo>
                      <a:pt x="393" y="194"/>
                      <a:pt x="393" y="194"/>
                      <a:pt x="440" y="173"/>
                    </a:cubicBezTo>
                    <a:lnTo>
                      <a:pt x="655" y="84"/>
                    </a:lnTo>
                    <a:lnTo>
                      <a:pt x="676" y="84"/>
                    </a:lnTo>
                    <a:lnTo>
                      <a:pt x="702" y="63"/>
                    </a:lnTo>
                    <a:lnTo>
                      <a:pt x="702" y="42"/>
                    </a:lnTo>
                    <a:lnTo>
                      <a:pt x="676" y="21"/>
                    </a:lnTo>
                    <a:lnTo>
                      <a:pt x="655" y="21"/>
                    </a:lnTo>
                    <a:lnTo>
                      <a:pt x="63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2" name="Google Shape;1152;p38"/>
              <p:cNvSpPr/>
              <p:nvPr/>
            </p:nvSpPr>
            <p:spPr>
              <a:xfrm>
                <a:off x="4225149" y="2392929"/>
                <a:ext cx="85421" cy="16457"/>
              </a:xfrm>
              <a:custGeom>
                <a:avLst/>
                <a:gdLst/>
                <a:ahLst/>
                <a:cxnLst/>
                <a:rect l="l" t="t" r="r" b="b"/>
                <a:pathLst>
                  <a:path w="545" h="105" extrusionOk="0">
                    <a:moveTo>
                      <a:pt x="241" y="0"/>
                    </a:moveTo>
                    <a:lnTo>
                      <a:pt x="0" y="84"/>
                    </a:lnTo>
                    <a:lnTo>
                      <a:pt x="283" y="105"/>
                    </a:lnTo>
                    <a:lnTo>
                      <a:pt x="304" y="105"/>
                    </a:lnTo>
                    <a:lnTo>
                      <a:pt x="545" y="21"/>
                    </a:lnTo>
                    <a:lnTo>
                      <a:pt x="26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3" name="Google Shape;1153;p38"/>
              <p:cNvSpPr/>
              <p:nvPr/>
            </p:nvSpPr>
            <p:spPr>
              <a:xfrm>
                <a:off x="4214491" y="2385563"/>
                <a:ext cx="105953" cy="31347"/>
              </a:xfrm>
              <a:custGeom>
                <a:avLst/>
                <a:gdLst/>
                <a:ahLst/>
                <a:cxnLst/>
                <a:rect l="l" t="t" r="r" b="b"/>
                <a:pathLst>
                  <a:path w="676" h="200" extrusionOk="0">
                    <a:moveTo>
                      <a:pt x="414" y="89"/>
                    </a:moveTo>
                    <a:lnTo>
                      <a:pt x="351" y="110"/>
                    </a:lnTo>
                    <a:lnTo>
                      <a:pt x="262" y="110"/>
                    </a:lnTo>
                    <a:lnTo>
                      <a:pt x="330" y="89"/>
                    </a:lnTo>
                    <a:close/>
                    <a:moveTo>
                      <a:pt x="283" y="0"/>
                    </a:moveTo>
                    <a:lnTo>
                      <a:pt x="21" y="89"/>
                    </a:lnTo>
                    <a:lnTo>
                      <a:pt x="21" y="110"/>
                    </a:lnTo>
                    <a:lnTo>
                      <a:pt x="0" y="110"/>
                    </a:lnTo>
                    <a:lnTo>
                      <a:pt x="0" y="131"/>
                    </a:lnTo>
                    <a:lnTo>
                      <a:pt x="21" y="152"/>
                    </a:lnTo>
                    <a:lnTo>
                      <a:pt x="21" y="178"/>
                    </a:lnTo>
                    <a:lnTo>
                      <a:pt x="68" y="178"/>
                    </a:lnTo>
                    <a:lnTo>
                      <a:pt x="351" y="199"/>
                    </a:lnTo>
                    <a:lnTo>
                      <a:pt x="414" y="199"/>
                    </a:lnTo>
                    <a:lnTo>
                      <a:pt x="655" y="89"/>
                    </a:lnTo>
                    <a:lnTo>
                      <a:pt x="676" y="89"/>
                    </a:lnTo>
                    <a:lnTo>
                      <a:pt x="676" y="47"/>
                    </a:lnTo>
                    <a:lnTo>
                      <a:pt x="676" y="21"/>
                    </a:lnTo>
                    <a:lnTo>
                      <a:pt x="613" y="21"/>
                    </a:lnTo>
                    <a:lnTo>
                      <a:pt x="351"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4" name="Google Shape;1154;p38"/>
              <p:cNvSpPr/>
              <p:nvPr/>
            </p:nvSpPr>
            <p:spPr>
              <a:xfrm>
                <a:off x="4170135" y="2413461"/>
                <a:ext cx="88712" cy="16457"/>
              </a:xfrm>
              <a:custGeom>
                <a:avLst/>
                <a:gdLst/>
                <a:ahLst/>
                <a:cxnLst/>
                <a:rect l="l" t="t" r="r" b="b"/>
                <a:pathLst>
                  <a:path w="566" h="105" extrusionOk="0">
                    <a:moveTo>
                      <a:pt x="262" y="0"/>
                    </a:moveTo>
                    <a:lnTo>
                      <a:pt x="0" y="84"/>
                    </a:lnTo>
                    <a:lnTo>
                      <a:pt x="21" y="84"/>
                    </a:lnTo>
                    <a:lnTo>
                      <a:pt x="304" y="105"/>
                    </a:lnTo>
                    <a:lnTo>
                      <a:pt x="330" y="105"/>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5" name="Google Shape;1155;p38"/>
              <p:cNvSpPr/>
              <p:nvPr/>
            </p:nvSpPr>
            <p:spPr>
              <a:xfrm>
                <a:off x="4160261" y="2405938"/>
                <a:ext cx="109244" cy="31347"/>
              </a:xfrm>
              <a:custGeom>
                <a:avLst/>
                <a:gdLst/>
                <a:ahLst/>
                <a:cxnLst/>
                <a:rect l="l" t="t" r="r" b="b"/>
                <a:pathLst>
                  <a:path w="697" h="200" extrusionOk="0">
                    <a:moveTo>
                      <a:pt x="414" y="90"/>
                    </a:moveTo>
                    <a:lnTo>
                      <a:pt x="367" y="111"/>
                    </a:lnTo>
                    <a:lnTo>
                      <a:pt x="283" y="111"/>
                    </a:lnTo>
                    <a:lnTo>
                      <a:pt x="346" y="90"/>
                    </a:lnTo>
                    <a:close/>
                    <a:moveTo>
                      <a:pt x="283" y="1"/>
                    </a:moveTo>
                    <a:lnTo>
                      <a:pt x="42" y="90"/>
                    </a:lnTo>
                    <a:lnTo>
                      <a:pt x="21" y="111"/>
                    </a:lnTo>
                    <a:lnTo>
                      <a:pt x="0" y="132"/>
                    </a:lnTo>
                    <a:lnTo>
                      <a:pt x="21" y="153"/>
                    </a:lnTo>
                    <a:lnTo>
                      <a:pt x="42" y="179"/>
                    </a:lnTo>
                    <a:lnTo>
                      <a:pt x="63" y="179"/>
                    </a:lnTo>
                    <a:lnTo>
                      <a:pt x="346" y="200"/>
                    </a:lnTo>
                    <a:cubicBezTo>
                      <a:pt x="367" y="200"/>
                      <a:pt x="393" y="200"/>
                      <a:pt x="414" y="179"/>
                    </a:cubicBezTo>
                    <a:lnTo>
                      <a:pt x="655" y="90"/>
                    </a:lnTo>
                    <a:lnTo>
                      <a:pt x="676" y="90"/>
                    </a:lnTo>
                    <a:lnTo>
                      <a:pt x="697" y="69"/>
                    </a:lnTo>
                    <a:lnTo>
                      <a:pt x="697" y="48"/>
                    </a:lnTo>
                    <a:lnTo>
                      <a:pt x="676" y="22"/>
                    </a:lnTo>
                    <a:lnTo>
                      <a:pt x="655" y="22"/>
                    </a:lnTo>
                    <a:lnTo>
                      <a:pt x="65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6" name="Google Shape;1156;p38"/>
              <p:cNvSpPr/>
              <p:nvPr/>
            </p:nvSpPr>
            <p:spPr>
              <a:xfrm>
                <a:off x="4119197" y="2429762"/>
                <a:ext cx="85577" cy="18965"/>
              </a:xfrm>
              <a:custGeom>
                <a:avLst/>
                <a:gdLst/>
                <a:ahLst/>
                <a:cxnLst/>
                <a:rect l="l" t="t" r="r" b="b"/>
                <a:pathLst>
                  <a:path w="546" h="121" extrusionOk="0">
                    <a:moveTo>
                      <a:pt x="262" y="1"/>
                    </a:moveTo>
                    <a:cubicBezTo>
                      <a:pt x="262" y="1"/>
                      <a:pt x="236" y="1"/>
                      <a:pt x="236" y="27"/>
                    </a:cubicBezTo>
                    <a:lnTo>
                      <a:pt x="1" y="111"/>
                    </a:lnTo>
                    <a:lnTo>
                      <a:pt x="283" y="111"/>
                    </a:lnTo>
                    <a:cubicBezTo>
                      <a:pt x="290" y="118"/>
                      <a:pt x="295" y="120"/>
                      <a:pt x="298" y="120"/>
                    </a:cubicBezTo>
                    <a:cubicBezTo>
                      <a:pt x="304" y="120"/>
                      <a:pt x="304" y="111"/>
                      <a:pt x="304" y="111"/>
                    </a:cubicBezTo>
                    <a:lnTo>
                      <a:pt x="545" y="27"/>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7" name="Google Shape;1157;p38"/>
              <p:cNvSpPr/>
              <p:nvPr/>
            </p:nvSpPr>
            <p:spPr>
              <a:xfrm>
                <a:off x="4108539" y="2423179"/>
                <a:ext cx="109244" cy="32914"/>
              </a:xfrm>
              <a:custGeom>
                <a:avLst/>
                <a:gdLst/>
                <a:ahLst/>
                <a:cxnLst/>
                <a:rect l="l" t="t" r="r" b="b"/>
                <a:pathLst>
                  <a:path w="697" h="210" extrusionOk="0">
                    <a:moveTo>
                      <a:pt x="330" y="90"/>
                    </a:moveTo>
                    <a:lnTo>
                      <a:pt x="414" y="111"/>
                    </a:lnTo>
                    <a:lnTo>
                      <a:pt x="351" y="132"/>
                    </a:lnTo>
                    <a:lnTo>
                      <a:pt x="283" y="111"/>
                    </a:lnTo>
                    <a:lnTo>
                      <a:pt x="330" y="90"/>
                    </a:lnTo>
                    <a:close/>
                    <a:moveTo>
                      <a:pt x="351" y="1"/>
                    </a:moveTo>
                    <a:cubicBezTo>
                      <a:pt x="304" y="1"/>
                      <a:pt x="304" y="1"/>
                      <a:pt x="283" y="22"/>
                    </a:cubicBezTo>
                    <a:lnTo>
                      <a:pt x="21" y="111"/>
                    </a:lnTo>
                    <a:lnTo>
                      <a:pt x="0" y="132"/>
                    </a:lnTo>
                    <a:lnTo>
                      <a:pt x="0" y="153"/>
                    </a:lnTo>
                    <a:lnTo>
                      <a:pt x="0" y="174"/>
                    </a:lnTo>
                    <a:lnTo>
                      <a:pt x="21" y="174"/>
                    </a:lnTo>
                    <a:lnTo>
                      <a:pt x="21" y="200"/>
                    </a:lnTo>
                    <a:lnTo>
                      <a:pt x="351" y="200"/>
                    </a:lnTo>
                    <a:cubicBezTo>
                      <a:pt x="365" y="200"/>
                      <a:pt x="370" y="209"/>
                      <a:pt x="384" y="209"/>
                    </a:cubicBezTo>
                    <a:cubicBezTo>
                      <a:pt x="391" y="209"/>
                      <a:pt x="400" y="207"/>
                      <a:pt x="414" y="200"/>
                    </a:cubicBezTo>
                    <a:lnTo>
                      <a:pt x="655" y="111"/>
                    </a:lnTo>
                    <a:lnTo>
                      <a:pt x="676" y="111"/>
                    </a:lnTo>
                    <a:lnTo>
                      <a:pt x="676" y="90"/>
                    </a:lnTo>
                    <a:lnTo>
                      <a:pt x="697" y="69"/>
                    </a:lnTo>
                    <a:lnTo>
                      <a:pt x="676" y="43"/>
                    </a:lnTo>
                    <a:lnTo>
                      <a:pt x="655" y="43"/>
                    </a:lnTo>
                    <a:lnTo>
                      <a:pt x="655" y="22"/>
                    </a:lnTo>
                    <a:lnTo>
                      <a:pt x="613"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8" name="Google Shape;1158;p38"/>
              <p:cNvSpPr/>
              <p:nvPr/>
            </p:nvSpPr>
            <p:spPr>
              <a:xfrm>
                <a:off x="4064183" y="2450294"/>
                <a:ext cx="88869" cy="17398"/>
              </a:xfrm>
              <a:custGeom>
                <a:avLst/>
                <a:gdLst/>
                <a:ahLst/>
                <a:cxnLst/>
                <a:rect l="l" t="t" r="r" b="b"/>
                <a:pathLst>
                  <a:path w="567" h="111" extrusionOk="0">
                    <a:moveTo>
                      <a:pt x="262" y="1"/>
                    </a:moveTo>
                    <a:lnTo>
                      <a:pt x="1" y="90"/>
                    </a:lnTo>
                    <a:cubicBezTo>
                      <a:pt x="1" y="111"/>
                      <a:pt x="1" y="111"/>
                      <a:pt x="22" y="111"/>
                    </a:cubicBezTo>
                    <a:lnTo>
                      <a:pt x="325" y="111"/>
                    </a:lnTo>
                    <a:lnTo>
                      <a:pt x="566" y="27"/>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9" name="Google Shape;1159;p38"/>
              <p:cNvSpPr/>
              <p:nvPr/>
            </p:nvSpPr>
            <p:spPr>
              <a:xfrm>
                <a:off x="4053525" y="2443711"/>
                <a:ext cx="110185" cy="31347"/>
              </a:xfrm>
              <a:custGeom>
                <a:avLst/>
                <a:gdLst/>
                <a:ahLst/>
                <a:cxnLst/>
                <a:rect l="l" t="t" r="r" b="b"/>
                <a:pathLst>
                  <a:path w="703" h="200" extrusionOk="0">
                    <a:moveTo>
                      <a:pt x="420" y="90"/>
                    </a:moveTo>
                    <a:lnTo>
                      <a:pt x="372" y="111"/>
                    </a:lnTo>
                    <a:lnTo>
                      <a:pt x="289" y="111"/>
                    </a:lnTo>
                    <a:lnTo>
                      <a:pt x="351" y="90"/>
                    </a:lnTo>
                    <a:close/>
                    <a:moveTo>
                      <a:pt x="351" y="1"/>
                    </a:moveTo>
                    <a:cubicBezTo>
                      <a:pt x="330" y="1"/>
                      <a:pt x="330" y="1"/>
                      <a:pt x="289" y="22"/>
                    </a:cubicBezTo>
                    <a:lnTo>
                      <a:pt x="48" y="111"/>
                    </a:lnTo>
                    <a:lnTo>
                      <a:pt x="27" y="111"/>
                    </a:lnTo>
                    <a:lnTo>
                      <a:pt x="27" y="132"/>
                    </a:lnTo>
                    <a:lnTo>
                      <a:pt x="1" y="132"/>
                    </a:lnTo>
                    <a:lnTo>
                      <a:pt x="1" y="153"/>
                    </a:lnTo>
                    <a:lnTo>
                      <a:pt x="27" y="174"/>
                    </a:lnTo>
                    <a:lnTo>
                      <a:pt x="48" y="174"/>
                    </a:lnTo>
                    <a:lnTo>
                      <a:pt x="69" y="200"/>
                    </a:lnTo>
                    <a:lnTo>
                      <a:pt x="440" y="200"/>
                    </a:lnTo>
                    <a:lnTo>
                      <a:pt x="681" y="111"/>
                    </a:lnTo>
                    <a:lnTo>
                      <a:pt x="681" y="90"/>
                    </a:lnTo>
                    <a:lnTo>
                      <a:pt x="702" y="90"/>
                    </a:lnTo>
                    <a:lnTo>
                      <a:pt x="702" y="69"/>
                    </a:lnTo>
                    <a:lnTo>
                      <a:pt x="702" y="43"/>
                    </a:lnTo>
                    <a:lnTo>
                      <a:pt x="681" y="22"/>
                    </a:lnTo>
                    <a:lnTo>
                      <a:pt x="634"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0" name="Google Shape;1160;p38"/>
              <p:cNvSpPr/>
              <p:nvPr/>
            </p:nvSpPr>
            <p:spPr>
              <a:xfrm>
                <a:off x="4012460" y="2470826"/>
                <a:ext cx="89652" cy="17398"/>
              </a:xfrm>
              <a:custGeom>
                <a:avLst/>
                <a:gdLst/>
                <a:ahLst/>
                <a:cxnLst/>
                <a:rect l="l" t="t" r="r" b="b"/>
                <a:pathLst>
                  <a:path w="572" h="111" extrusionOk="0">
                    <a:moveTo>
                      <a:pt x="242" y="1"/>
                    </a:moveTo>
                    <a:lnTo>
                      <a:pt x="1" y="90"/>
                    </a:lnTo>
                    <a:lnTo>
                      <a:pt x="310" y="111"/>
                    </a:lnTo>
                    <a:lnTo>
                      <a:pt x="331" y="111"/>
                    </a:lnTo>
                    <a:lnTo>
                      <a:pt x="572" y="27"/>
                    </a:lnTo>
                    <a:lnTo>
                      <a:pt x="57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1" name="Google Shape;1161;p38"/>
              <p:cNvSpPr/>
              <p:nvPr/>
            </p:nvSpPr>
            <p:spPr>
              <a:xfrm>
                <a:off x="4002586" y="2464243"/>
                <a:ext cx="109401" cy="31347"/>
              </a:xfrm>
              <a:custGeom>
                <a:avLst/>
                <a:gdLst/>
                <a:ahLst/>
                <a:cxnLst/>
                <a:rect l="l" t="t" r="r" b="b"/>
                <a:pathLst>
                  <a:path w="698" h="200" extrusionOk="0">
                    <a:moveTo>
                      <a:pt x="415" y="90"/>
                    </a:moveTo>
                    <a:lnTo>
                      <a:pt x="373" y="111"/>
                    </a:lnTo>
                    <a:lnTo>
                      <a:pt x="284" y="111"/>
                    </a:lnTo>
                    <a:lnTo>
                      <a:pt x="326" y="90"/>
                    </a:lnTo>
                    <a:close/>
                    <a:moveTo>
                      <a:pt x="284" y="1"/>
                    </a:moveTo>
                    <a:lnTo>
                      <a:pt x="43" y="111"/>
                    </a:lnTo>
                    <a:lnTo>
                      <a:pt x="1" y="111"/>
                    </a:lnTo>
                    <a:lnTo>
                      <a:pt x="1" y="132"/>
                    </a:lnTo>
                    <a:lnTo>
                      <a:pt x="1" y="153"/>
                    </a:lnTo>
                    <a:lnTo>
                      <a:pt x="22" y="174"/>
                    </a:lnTo>
                    <a:lnTo>
                      <a:pt x="64" y="174"/>
                    </a:lnTo>
                    <a:lnTo>
                      <a:pt x="352" y="200"/>
                    </a:lnTo>
                    <a:cubicBezTo>
                      <a:pt x="373" y="200"/>
                      <a:pt x="394" y="200"/>
                      <a:pt x="415" y="174"/>
                    </a:cubicBezTo>
                    <a:lnTo>
                      <a:pt x="655" y="90"/>
                    </a:lnTo>
                    <a:lnTo>
                      <a:pt x="676" y="90"/>
                    </a:lnTo>
                    <a:lnTo>
                      <a:pt x="697" y="69"/>
                    </a:lnTo>
                    <a:lnTo>
                      <a:pt x="697" y="43"/>
                    </a:lnTo>
                    <a:lnTo>
                      <a:pt x="676" y="22"/>
                    </a:lnTo>
                    <a:lnTo>
                      <a:pt x="655" y="22"/>
                    </a:lnTo>
                    <a:lnTo>
                      <a:pt x="63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2" name="Google Shape;1162;p38"/>
              <p:cNvSpPr/>
              <p:nvPr/>
            </p:nvSpPr>
            <p:spPr>
              <a:xfrm>
                <a:off x="3961678" y="2491358"/>
                <a:ext cx="88712" cy="17398"/>
              </a:xfrm>
              <a:custGeom>
                <a:avLst/>
                <a:gdLst/>
                <a:ahLst/>
                <a:cxnLst/>
                <a:rect l="l" t="t" r="r" b="b"/>
                <a:pathLst>
                  <a:path w="566" h="111" extrusionOk="0">
                    <a:moveTo>
                      <a:pt x="241" y="1"/>
                    </a:moveTo>
                    <a:lnTo>
                      <a:pt x="0" y="90"/>
                    </a:lnTo>
                    <a:lnTo>
                      <a:pt x="283" y="111"/>
                    </a:lnTo>
                    <a:cubicBezTo>
                      <a:pt x="304" y="111"/>
                      <a:pt x="304" y="90"/>
                      <a:pt x="325" y="90"/>
                    </a:cubicBezTo>
                    <a:lnTo>
                      <a:pt x="566"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3" name="Google Shape;1163;p38"/>
              <p:cNvSpPr/>
              <p:nvPr/>
            </p:nvSpPr>
            <p:spPr>
              <a:xfrm>
                <a:off x="3950864" y="2484775"/>
                <a:ext cx="110185" cy="29153"/>
              </a:xfrm>
              <a:custGeom>
                <a:avLst/>
                <a:gdLst/>
                <a:ahLst/>
                <a:cxnLst/>
                <a:rect l="l" t="t" r="r" b="b"/>
                <a:pathLst>
                  <a:path w="703" h="186" extrusionOk="0">
                    <a:moveTo>
                      <a:pt x="420" y="90"/>
                    </a:moveTo>
                    <a:lnTo>
                      <a:pt x="352" y="111"/>
                    </a:lnTo>
                    <a:lnTo>
                      <a:pt x="289" y="90"/>
                    </a:lnTo>
                    <a:close/>
                    <a:moveTo>
                      <a:pt x="263" y="1"/>
                    </a:moveTo>
                    <a:lnTo>
                      <a:pt x="27" y="90"/>
                    </a:lnTo>
                    <a:lnTo>
                      <a:pt x="27" y="111"/>
                    </a:lnTo>
                    <a:lnTo>
                      <a:pt x="1" y="111"/>
                    </a:lnTo>
                    <a:lnTo>
                      <a:pt x="1" y="132"/>
                    </a:lnTo>
                    <a:lnTo>
                      <a:pt x="1" y="153"/>
                    </a:lnTo>
                    <a:lnTo>
                      <a:pt x="27" y="153"/>
                    </a:lnTo>
                    <a:lnTo>
                      <a:pt x="27" y="173"/>
                    </a:lnTo>
                    <a:lnTo>
                      <a:pt x="352" y="173"/>
                    </a:lnTo>
                    <a:cubicBezTo>
                      <a:pt x="366" y="173"/>
                      <a:pt x="380" y="185"/>
                      <a:pt x="395" y="185"/>
                    </a:cubicBezTo>
                    <a:cubicBezTo>
                      <a:pt x="403" y="185"/>
                      <a:pt x="411" y="182"/>
                      <a:pt x="420" y="173"/>
                    </a:cubicBezTo>
                    <a:lnTo>
                      <a:pt x="656" y="90"/>
                    </a:lnTo>
                    <a:lnTo>
                      <a:pt x="682" y="90"/>
                    </a:lnTo>
                    <a:lnTo>
                      <a:pt x="682" y="69"/>
                    </a:lnTo>
                    <a:lnTo>
                      <a:pt x="703" y="43"/>
                    </a:lnTo>
                    <a:lnTo>
                      <a:pt x="682" y="22"/>
                    </a:lnTo>
                    <a:lnTo>
                      <a:pt x="656" y="22"/>
                    </a:lnTo>
                    <a:lnTo>
                      <a:pt x="65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4" name="Google Shape;1164;p38"/>
              <p:cNvSpPr/>
              <p:nvPr/>
            </p:nvSpPr>
            <p:spPr>
              <a:xfrm>
                <a:off x="3909956" y="2508599"/>
                <a:ext cx="86204" cy="17398"/>
              </a:xfrm>
              <a:custGeom>
                <a:avLst/>
                <a:gdLst/>
                <a:ahLst/>
                <a:cxnLst/>
                <a:rect l="l" t="t" r="r" b="b"/>
                <a:pathLst>
                  <a:path w="550" h="111" extrusionOk="0">
                    <a:moveTo>
                      <a:pt x="262" y="1"/>
                    </a:moveTo>
                    <a:cubicBezTo>
                      <a:pt x="241" y="1"/>
                      <a:pt x="241" y="1"/>
                      <a:pt x="241" y="21"/>
                    </a:cubicBezTo>
                    <a:lnTo>
                      <a:pt x="0" y="111"/>
                    </a:lnTo>
                    <a:lnTo>
                      <a:pt x="309" y="111"/>
                    </a:lnTo>
                    <a:lnTo>
                      <a:pt x="550" y="21"/>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5" name="Google Shape;1165;p38"/>
              <p:cNvSpPr/>
              <p:nvPr/>
            </p:nvSpPr>
            <p:spPr>
              <a:xfrm>
                <a:off x="3896790" y="2502016"/>
                <a:ext cx="112536" cy="30563"/>
              </a:xfrm>
              <a:custGeom>
                <a:avLst/>
                <a:gdLst/>
                <a:ahLst/>
                <a:cxnLst/>
                <a:rect l="l" t="t" r="r" b="b"/>
                <a:pathLst>
                  <a:path w="718" h="195" extrusionOk="0">
                    <a:moveTo>
                      <a:pt x="414" y="90"/>
                    </a:moveTo>
                    <a:lnTo>
                      <a:pt x="372" y="111"/>
                    </a:lnTo>
                    <a:lnTo>
                      <a:pt x="304" y="111"/>
                    </a:lnTo>
                    <a:lnTo>
                      <a:pt x="346" y="90"/>
                    </a:lnTo>
                    <a:close/>
                    <a:moveTo>
                      <a:pt x="346" y="1"/>
                    </a:moveTo>
                    <a:cubicBezTo>
                      <a:pt x="325" y="1"/>
                      <a:pt x="304" y="1"/>
                      <a:pt x="283" y="22"/>
                    </a:cubicBezTo>
                    <a:lnTo>
                      <a:pt x="42" y="111"/>
                    </a:lnTo>
                    <a:lnTo>
                      <a:pt x="21" y="111"/>
                    </a:lnTo>
                    <a:lnTo>
                      <a:pt x="21" y="132"/>
                    </a:lnTo>
                    <a:lnTo>
                      <a:pt x="0" y="153"/>
                    </a:lnTo>
                    <a:lnTo>
                      <a:pt x="21" y="153"/>
                    </a:lnTo>
                    <a:lnTo>
                      <a:pt x="21" y="173"/>
                    </a:lnTo>
                    <a:lnTo>
                      <a:pt x="42" y="173"/>
                    </a:lnTo>
                    <a:lnTo>
                      <a:pt x="42" y="194"/>
                    </a:lnTo>
                    <a:lnTo>
                      <a:pt x="435" y="194"/>
                    </a:lnTo>
                    <a:lnTo>
                      <a:pt x="676" y="111"/>
                    </a:lnTo>
                    <a:lnTo>
                      <a:pt x="676" y="90"/>
                    </a:lnTo>
                    <a:lnTo>
                      <a:pt x="697" y="90"/>
                    </a:lnTo>
                    <a:lnTo>
                      <a:pt x="718" y="63"/>
                    </a:lnTo>
                    <a:lnTo>
                      <a:pt x="697" y="43"/>
                    </a:lnTo>
                    <a:lnTo>
                      <a:pt x="697" y="22"/>
                    </a:lnTo>
                    <a:lnTo>
                      <a:pt x="634"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6" name="Google Shape;1166;p38"/>
              <p:cNvSpPr/>
              <p:nvPr/>
            </p:nvSpPr>
            <p:spPr>
              <a:xfrm>
                <a:off x="3855726" y="2529131"/>
                <a:ext cx="92160" cy="17398"/>
              </a:xfrm>
              <a:custGeom>
                <a:avLst/>
                <a:gdLst/>
                <a:ahLst/>
                <a:cxnLst/>
                <a:rect l="l" t="t" r="r" b="b"/>
                <a:pathLst>
                  <a:path w="588" h="111" extrusionOk="0">
                    <a:moveTo>
                      <a:pt x="241" y="0"/>
                    </a:moveTo>
                    <a:lnTo>
                      <a:pt x="0" y="90"/>
                    </a:lnTo>
                    <a:lnTo>
                      <a:pt x="21" y="90"/>
                    </a:lnTo>
                    <a:lnTo>
                      <a:pt x="304" y="110"/>
                    </a:lnTo>
                    <a:lnTo>
                      <a:pt x="325" y="110"/>
                    </a:lnTo>
                    <a:lnTo>
                      <a:pt x="566" y="21"/>
                    </a:lnTo>
                    <a:cubicBezTo>
                      <a:pt x="587" y="0"/>
                      <a:pt x="566" y="0"/>
                      <a:pt x="566" y="0"/>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7" name="Google Shape;1167;p38"/>
              <p:cNvSpPr/>
              <p:nvPr/>
            </p:nvSpPr>
            <p:spPr>
              <a:xfrm>
                <a:off x="3845068" y="2522548"/>
                <a:ext cx="110185" cy="30563"/>
              </a:xfrm>
              <a:custGeom>
                <a:avLst/>
                <a:gdLst/>
                <a:ahLst/>
                <a:cxnLst/>
                <a:rect l="l" t="t" r="r" b="b"/>
                <a:pathLst>
                  <a:path w="703" h="195" extrusionOk="0">
                    <a:moveTo>
                      <a:pt x="414" y="90"/>
                    </a:moveTo>
                    <a:lnTo>
                      <a:pt x="372" y="111"/>
                    </a:lnTo>
                    <a:lnTo>
                      <a:pt x="309" y="111"/>
                    </a:lnTo>
                    <a:lnTo>
                      <a:pt x="351" y="90"/>
                    </a:lnTo>
                    <a:close/>
                    <a:moveTo>
                      <a:pt x="283" y="1"/>
                    </a:moveTo>
                    <a:lnTo>
                      <a:pt x="283" y="22"/>
                    </a:lnTo>
                    <a:lnTo>
                      <a:pt x="48" y="111"/>
                    </a:lnTo>
                    <a:lnTo>
                      <a:pt x="21" y="111"/>
                    </a:lnTo>
                    <a:lnTo>
                      <a:pt x="0" y="132"/>
                    </a:lnTo>
                    <a:lnTo>
                      <a:pt x="0" y="152"/>
                    </a:lnTo>
                    <a:lnTo>
                      <a:pt x="21" y="173"/>
                    </a:lnTo>
                    <a:lnTo>
                      <a:pt x="89" y="173"/>
                    </a:lnTo>
                    <a:lnTo>
                      <a:pt x="372" y="194"/>
                    </a:lnTo>
                    <a:cubicBezTo>
                      <a:pt x="393" y="194"/>
                      <a:pt x="414" y="194"/>
                      <a:pt x="440" y="173"/>
                    </a:cubicBezTo>
                    <a:lnTo>
                      <a:pt x="676" y="90"/>
                    </a:lnTo>
                    <a:lnTo>
                      <a:pt x="702" y="90"/>
                    </a:lnTo>
                    <a:lnTo>
                      <a:pt x="702" y="63"/>
                    </a:lnTo>
                    <a:lnTo>
                      <a:pt x="702" y="42"/>
                    </a:lnTo>
                    <a:lnTo>
                      <a:pt x="702" y="22"/>
                    </a:lnTo>
                    <a:lnTo>
                      <a:pt x="655" y="22"/>
                    </a:lnTo>
                    <a:lnTo>
                      <a:pt x="63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8" name="Google Shape;1168;p38"/>
              <p:cNvSpPr/>
              <p:nvPr/>
            </p:nvSpPr>
            <p:spPr>
              <a:xfrm>
                <a:off x="3804003" y="2549663"/>
                <a:ext cx="89652" cy="14106"/>
              </a:xfrm>
              <a:custGeom>
                <a:avLst/>
                <a:gdLst/>
                <a:ahLst/>
                <a:cxnLst/>
                <a:rect l="l" t="t" r="r" b="b"/>
                <a:pathLst>
                  <a:path w="572" h="90" extrusionOk="0">
                    <a:moveTo>
                      <a:pt x="241" y="0"/>
                    </a:moveTo>
                    <a:lnTo>
                      <a:pt x="1" y="89"/>
                    </a:lnTo>
                    <a:lnTo>
                      <a:pt x="330" y="89"/>
                    </a:lnTo>
                    <a:lnTo>
                      <a:pt x="571"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9" name="Google Shape;1169;p38"/>
              <p:cNvSpPr/>
              <p:nvPr/>
            </p:nvSpPr>
            <p:spPr>
              <a:xfrm>
                <a:off x="3794129" y="2543081"/>
                <a:ext cx="109401" cy="27272"/>
              </a:xfrm>
              <a:custGeom>
                <a:avLst/>
                <a:gdLst/>
                <a:ahLst/>
                <a:cxnLst/>
                <a:rect l="l" t="t" r="r" b="b"/>
                <a:pathLst>
                  <a:path w="698" h="174" extrusionOk="0">
                    <a:moveTo>
                      <a:pt x="284" y="1"/>
                    </a:moveTo>
                    <a:lnTo>
                      <a:pt x="43" y="90"/>
                    </a:lnTo>
                    <a:lnTo>
                      <a:pt x="22" y="110"/>
                    </a:lnTo>
                    <a:lnTo>
                      <a:pt x="1" y="110"/>
                    </a:lnTo>
                    <a:lnTo>
                      <a:pt x="1" y="131"/>
                    </a:lnTo>
                    <a:lnTo>
                      <a:pt x="1" y="152"/>
                    </a:lnTo>
                    <a:lnTo>
                      <a:pt x="22" y="152"/>
                    </a:lnTo>
                    <a:lnTo>
                      <a:pt x="22" y="173"/>
                    </a:lnTo>
                    <a:lnTo>
                      <a:pt x="435" y="173"/>
                    </a:lnTo>
                    <a:lnTo>
                      <a:pt x="676" y="90"/>
                    </a:lnTo>
                    <a:lnTo>
                      <a:pt x="697" y="63"/>
                    </a:lnTo>
                    <a:lnTo>
                      <a:pt x="697" y="42"/>
                    </a:lnTo>
                    <a:lnTo>
                      <a:pt x="697" y="21"/>
                    </a:lnTo>
                    <a:lnTo>
                      <a:pt x="676" y="21"/>
                    </a:lnTo>
                    <a:lnTo>
                      <a:pt x="67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0" name="Google Shape;1170;p38"/>
              <p:cNvSpPr/>
              <p:nvPr/>
            </p:nvSpPr>
            <p:spPr>
              <a:xfrm>
                <a:off x="3753064" y="2566904"/>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1" name="Google Shape;1171;p38"/>
              <p:cNvSpPr/>
              <p:nvPr/>
            </p:nvSpPr>
            <p:spPr>
              <a:xfrm>
                <a:off x="3742406" y="2560321"/>
                <a:ext cx="110185" cy="30563"/>
              </a:xfrm>
              <a:custGeom>
                <a:avLst/>
                <a:gdLst/>
                <a:ahLst/>
                <a:cxnLst/>
                <a:rect l="l" t="t" r="r" b="b"/>
                <a:pathLst>
                  <a:path w="703" h="195" extrusionOk="0">
                    <a:moveTo>
                      <a:pt x="415" y="84"/>
                    </a:moveTo>
                    <a:lnTo>
                      <a:pt x="373" y="110"/>
                    </a:lnTo>
                    <a:lnTo>
                      <a:pt x="310" y="110"/>
                    </a:lnTo>
                    <a:lnTo>
                      <a:pt x="331" y="84"/>
                    </a:lnTo>
                    <a:close/>
                    <a:moveTo>
                      <a:pt x="331" y="0"/>
                    </a:moveTo>
                    <a:cubicBezTo>
                      <a:pt x="310" y="0"/>
                      <a:pt x="310" y="0"/>
                      <a:pt x="284" y="21"/>
                    </a:cubicBezTo>
                    <a:lnTo>
                      <a:pt x="48" y="110"/>
                    </a:lnTo>
                    <a:lnTo>
                      <a:pt x="22" y="110"/>
                    </a:lnTo>
                    <a:lnTo>
                      <a:pt x="1" y="131"/>
                    </a:lnTo>
                    <a:lnTo>
                      <a:pt x="1" y="152"/>
                    </a:lnTo>
                    <a:lnTo>
                      <a:pt x="22" y="173"/>
                    </a:lnTo>
                    <a:lnTo>
                      <a:pt x="48" y="194"/>
                    </a:lnTo>
                    <a:lnTo>
                      <a:pt x="373" y="194"/>
                    </a:lnTo>
                    <a:cubicBezTo>
                      <a:pt x="394" y="194"/>
                      <a:pt x="415" y="194"/>
                      <a:pt x="441" y="173"/>
                    </a:cubicBezTo>
                    <a:lnTo>
                      <a:pt x="676" y="84"/>
                    </a:lnTo>
                    <a:lnTo>
                      <a:pt x="703" y="84"/>
                    </a:lnTo>
                    <a:lnTo>
                      <a:pt x="703" y="63"/>
                    </a:lnTo>
                    <a:lnTo>
                      <a:pt x="703" y="42"/>
                    </a:lnTo>
                    <a:lnTo>
                      <a:pt x="703" y="21"/>
                    </a:lnTo>
                    <a:lnTo>
                      <a:pt x="634" y="21"/>
                    </a:lnTo>
                    <a:lnTo>
                      <a:pt x="331"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2" name="Google Shape;1172;p38"/>
              <p:cNvSpPr/>
              <p:nvPr/>
            </p:nvSpPr>
            <p:spPr>
              <a:xfrm>
                <a:off x="3701342" y="2587436"/>
                <a:ext cx="89652" cy="14106"/>
              </a:xfrm>
              <a:custGeom>
                <a:avLst/>
                <a:gdLst/>
                <a:ahLst/>
                <a:cxnLst/>
                <a:rect l="l" t="t" r="r" b="b"/>
                <a:pathLst>
                  <a:path w="572" h="90" extrusionOk="0">
                    <a:moveTo>
                      <a:pt x="242" y="0"/>
                    </a:moveTo>
                    <a:lnTo>
                      <a:pt x="1" y="89"/>
                    </a:lnTo>
                    <a:lnTo>
                      <a:pt x="352" y="89"/>
                    </a:lnTo>
                    <a:lnTo>
                      <a:pt x="57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3" name="Google Shape;1173;p38"/>
              <p:cNvSpPr/>
              <p:nvPr/>
            </p:nvSpPr>
            <p:spPr>
              <a:xfrm>
                <a:off x="3691624" y="2580854"/>
                <a:ext cx="109244" cy="28683"/>
              </a:xfrm>
              <a:custGeom>
                <a:avLst/>
                <a:gdLst/>
                <a:ahLst/>
                <a:cxnLst/>
                <a:rect l="l" t="t" r="r" b="b"/>
                <a:pathLst>
                  <a:path w="697" h="183" extrusionOk="0">
                    <a:moveTo>
                      <a:pt x="414" y="84"/>
                    </a:moveTo>
                    <a:lnTo>
                      <a:pt x="372" y="110"/>
                    </a:lnTo>
                    <a:lnTo>
                      <a:pt x="304" y="84"/>
                    </a:lnTo>
                    <a:close/>
                    <a:moveTo>
                      <a:pt x="262" y="0"/>
                    </a:moveTo>
                    <a:lnTo>
                      <a:pt x="42" y="110"/>
                    </a:lnTo>
                    <a:lnTo>
                      <a:pt x="21" y="110"/>
                    </a:lnTo>
                    <a:lnTo>
                      <a:pt x="0" y="131"/>
                    </a:lnTo>
                    <a:lnTo>
                      <a:pt x="0" y="152"/>
                    </a:lnTo>
                    <a:lnTo>
                      <a:pt x="21" y="173"/>
                    </a:lnTo>
                    <a:lnTo>
                      <a:pt x="372" y="173"/>
                    </a:lnTo>
                    <a:cubicBezTo>
                      <a:pt x="386" y="173"/>
                      <a:pt x="400" y="183"/>
                      <a:pt x="414" y="183"/>
                    </a:cubicBezTo>
                    <a:cubicBezTo>
                      <a:pt x="421" y="183"/>
                      <a:pt x="428" y="180"/>
                      <a:pt x="435" y="173"/>
                    </a:cubicBezTo>
                    <a:lnTo>
                      <a:pt x="676" y="84"/>
                    </a:lnTo>
                    <a:lnTo>
                      <a:pt x="697" y="63"/>
                    </a:lnTo>
                    <a:lnTo>
                      <a:pt x="697" y="42"/>
                    </a:lnTo>
                    <a:lnTo>
                      <a:pt x="697" y="21"/>
                    </a:lnTo>
                    <a:lnTo>
                      <a:pt x="676"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4" name="Google Shape;1174;p38"/>
              <p:cNvSpPr/>
              <p:nvPr/>
            </p:nvSpPr>
            <p:spPr>
              <a:xfrm>
                <a:off x="3650560" y="2607969"/>
                <a:ext cx="88712" cy="14106"/>
              </a:xfrm>
              <a:custGeom>
                <a:avLst/>
                <a:gdLst/>
                <a:ahLst/>
                <a:cxnLst/>
                <a:rect l="l" t="t" r="r" b="b"/>
                <a:pathLst>
                  <a:path w="566" h="90" extrusionOk="0">
                    <a:moveTo>
                      <a:pt x="241" y="0"/>
                    </a:moveTo>
                    <a:lnTo>
                      <a:pt x="0" y="89"/>
                    </a:lnTo>
                    <a:lnTo>
                      <a:pt x="346" y="89"/>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5" name="Google Shape;1175;p38"/>
              <p:cNvSpPr/>
              <p:nvPr/>
            </p:nvSpPr>
            <p:spPr>
              <a:xfrm>
                <a:off x="3639902" y="2601386"/>
                <a:ext cx="113319" cy="27272"/>
              </a:xfrm>
              <a:custGeom>
                <a:avLst/>
                <a:gdLst/>
                <a:ahLst/>
                <a:cxnLst/>
                <a:rect l="l" t="t" r="r" b="b"/>
                <a:pathLst>
                  <a:path w="723" h="174" extrusionOk="0">
                    <a:moveTo>
                      <a:pt x="262" y="0"/>
                    </a:moveTo>
                    <a:lnTo>
                      <a:pt x="47" y="84"/>
                    </a:lnTo>
                    <a:lnTo>
                      <a:pt x="21" y="84"/>
                    </a:lnTo>
                    <a:lnTo>
                      <a:pt x="21" y="110"/>
                    </a:lnTo>
                    <a:lnTo>
                      <a:pt x="0" y="110"/>
                    </a:lnTo>
                    <a:lnTo>
                      <a:pt x="0" y="131"/>
                    </a:lnTo>
                    <a:lnTo>
                      <a:pt x="0" y="152"/>
                    </a:lnTo>
                    <a:lnTo>
                      <a:pt x="21" y="152"/>
                    </a:lnTo>
                    <a:lnTo>
                      <a:pt x="47" y="173"/>
                    </a:lnTo>
                    <a:lnTo>
                      <a:pt x="440" y="173"/>
                    </a:lnTo>
                    <a:lnTo>
                      <a:pt x="676" y="84"/>
                    </a:lnTo>
                    <a:lnTo>
                      <a:pt x="702" y="63"/>
                    </a:lnTo>
                    <a:lnTo>
                      <a:pt x="702" y="42"/>
                    </a:lnTo>
                    <a:lnTo>
                      <a:pt x="723" y="42"/>
                    </a:lnTo>
                    <a:lnTo>
                      <a:pt x="702"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6" name="Google Shape;1176;p38"/>
              <p:cNvSpPr/>
              <p:nvPr/>
            </p:nvSpPr>
            <p:spPr>
              <a:xfrm>
                <a:off x="3598837" y="2625209"/>
                <a:ext cx="92944" cy="17398"/>
              </a:xfrm>
              <a:custGeom>
                <a:avLst/>
                <a:gdLst/>
                <a:ahLst/>
                <a:cxnLst/>
                <a:rect l="l" t="t" r="r" b="b"/>
                <a:pathLst>
                  <a:path w="593" h="111" extrusionOk="0">
                    <a:moveTo>
                      <a:pt x="241" y="0"/>
                    </a:moveTo>
                    <a:lnTo>
                      <a:pt x="0" y="89"/>
                    </a:lnTo>
                    <a:lnTo>
                      <a:pt x="21" y="89"/>
                    </a:lnTo>
                    <a:lnTo>
                      <a:pt x="330" y="110"/>
                    </a:lnTo>
                    <a:lnTo>
                      <a:pt x="351" y="89"/>
                    </a:lnTo>
                    <a:lnTo>
                      <a:pt x="59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7" name="Google Shape;1177;p38"/>
              <p:cNvSpPr/>
              <p:nvPr/>
            </p:nvSpPr>
            <p:spPr>
              <a:xfrm>
                <a:off x="3588963" y="2618627"/>
                <a:ext cx="112536" cy="28683"/>
              </a:xfrm>
              <a:custGeom>
                <a:avLst/>
                <a:gdLst/>
                <a:ahLst/>
                <a:cxnLst/>
                <a:rect l="l" t="t" r="r" b="b"/>
                <a:pathLst>
                  <a:path w="718" h="183" extrusionOk="0">
                    <a:moveTo>
                      <a:pt x="414" y="84"/>
                    </a:moveTo>
                    <a:lnTo>
                      <a:pt x="393" y="105"/>
                    </a:lnTo>
                    <a:lnTo>
                      <a:pt x="304" y="105"/>
                    </a:lnTo>
                    <a:lnTo>
                      <a:pt x="325" y="84"/>
                    </a:lnTo>
                    <a:close/>
                    <a:moveTo>
                      <a:pt x="325" y="0"/>
                    </a:moveTo>
                    <a:cubicBezTo>
                      <a:pt x="304" y="0"/>
                      <a:pt x="304" y="0"/>
                      <a:pt x="262" y="21"/>
                    </a:cubicBezTo>
                    <a:lnTo>
                      <a:pt x="42" y="105"/>
                    </a:lnTo>
                    <a:lnTo>
                      <a:pt x="21" y="105"/>
                    </a:lnTo>
                    <a:lnTo>
                      <a:pt x="0" y="131"/>
                    </a:lnTo>
                    <a:lnTo>
                      <a:pt x="0" y="152"/>
                    </a:lnTo>
                    <a:lnTo>
                      <a:pt x="21" y="173"/>
                    </a:lnTo>
                    <a:lnTo>
                      <a:pt x="393" y="173"/>
                    </a:lnTo>
                    <a:cubicBezTo>
                      <a:pt x="407" y="173"/>
                      <a:pt x="412" y="182"/>
                      <a:pt x="420" y="182"/>
                    </a:cubicBezTo>
                    <a:cubicBezTo>
                      <a:pt x="424" y="182"/>
                      <a:pt x="428" y="180"/>
                      <a:pt x="435" y="173"/>
                    </a:cubicBezTo>
                    <a:lnTo>
                      <a:pt x="676" y="84"/>
                    </a:lnTo>
                    <a:lnTo>
                      <a:pt x="697" y="84"/>
                    </a:lnTo>
                    <a:lnTo>
                      <a:pt x="697" y="63"/>
                    </a:lnTo>
                    <a:lnTo>
                      <a:pt x="718" y="63"/>
                    </a:lnTo>
                    <a:lnTo>
                      <a:pt x="718" y="42"/>
                    </a:lnTo>
                    <a:lnTo>
                      <a:pt x="697" y="21"/>
                    </a:lnTo>
                    <a:lnTo>
                      <a:pt x="676"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8" name="Google Shape;1178;p38"/>
              <p:cNvSpPr/>
              <p:nvPr/>
            </p:nvSpPr>
            <p:spPr>
              <a:xfrm>
                <a:off x="4160261" y="2388697"/>
                <a:ext cx="88712" cy="17398"/>
              </a:xfrm>
              <a:custGeom>
                <a:avLst/>
                <a:gdLst/>
                <a:ahLst/>
                <a:cxnLst/>
                <a:rect l="l" t="t" r="r" b="b"/>
                <a:pathLst>
                  <a:path w="566" h="111" extrusionOk="0">
                    <a:moveTo>
                      <a:pt x="236" y="1"/>
                    </a:moveTo>
                    <a:lnTo>
                      <a:pt x="0" y="90"/>
                    </a:lnTo>
                    <a:lnTo>
                      <a:pt x="283" y="111"/>
                    </a:lnTo>
                    <a:lnTo>
                      <a:pt x="304" y="111"/>
                    </a:lnTo>
                    <a:lnTo>
                      <a:pt x="566" y="27"/>
                    </a:lnTo>
                    <a:cubicBezTo>
                      <a:pt x="566" y="27"/>
                      <a:pt x="566" y="1"/>
                      <a:pt x="545" y="1"/>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9" name="Google Shape;1179;p38"/>
              <p:cNvSpPr/>
              <p:nvPr/>
            </p:nvSpPr>
            <p:spPr>
              <a:xfrm>
                <a:off x="4149603" y="2382271"/>
                <a:ext cx="109244" cy="31347"/>
              </a:xfrm>
              <a:custGeom>
                <a:avLst/>
                <a:gdLst/>
                <a:ahLst/>
                <a:cxnLst/>
                <a:rect l="l" t="t" r="r" b="b"/>
                <a:pathLst>
                  <a:path w="697" h="200" extrusionOk="0">
                    <a:moveTo>
                      <a:pt x="414" y="89"/>
                    </a:moveTo>
                    <a:lnTo>
                      <a:pt x="351" y="110"/>
                    </a:lnTo>
                    <a:lnTo>
                      <a:pt x="262" y="110"/>
                    </a:lnTo>
                    <a:lnTo>
                      <a:pt x="330" y="89"/>
                    </a:lnTo>
                    <a:close/>
                    <a:moveTo>
                      <a:pt x="283" y="0"/>
                    </a:moveTo>
                    <a:lnTo>
                      <a:pt x="21" y="89"/>
                    </a:lnTo>
                    <a:lnTo>
                      <a:pt x="21" y="110"/>
                    </a:lnTo>
                    <a:lnTo>
                      <a:pt x="0" y="110"/>
                    </a:lnTo>
                    <a:lnTo>
                      <a:pt x="0" y="131"/>
                    </a:lnTo>
                    <a:lnTo>
                      <a:pt x="0" y="152"/>
                    </a:lnTo>
                    <a:lnTo>
                      <a:pt x="21" y="173"/>
                    </a:lnTo>
                    <a:lnTo>
                      <a:pt x="68" y="173"/>
                    </a:lnTo>
                    <a:lnTo>
                      <a:pt x="351" y="199"/>
                    </a:lnTo>
                    <a:lnTo>
                      <a:pt x="414" y="199"/>
                    </a:lnTo>
                    <a:lnTo>
                      <a:pt x="655" y="89"/>
                    </a:lnTo>
                    <a:lnTo>
                      <a:pt x="676" y="89"/>
                    </a:lnTo>
                    <a:lnTo>
                      <a:pt x="697" y="68"/>
                    </a:lnTo>
                    <a:lnTo>
                      <a:pt x="697" y="42"/>
                    </a:lnTo>
                    <a:lnTo>
                      <a:pt x="676" y="21"/>
                    </a:lnTo>
                    <a:lnTo>
                      <a:pt x="655" y="21"/>
                    </a:lnTo>
                    <a:cubicBezTo>
                      <a:pt x="634" y="21"/>
                      <a:pt x="634" y="0"/>
                      <a:pt x="63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0" name="Google Shape;1180;p38"/>
              <p:cNvSpPr/>
              <p:nvPr/>
            </p:nvSpPr>
            <p:spPr>
              <a:xfrm>
                <a:off x="4105247" y="2409230"/>
                <a:ext cx="88869" cy="17398"/>
              </a:xfrm>
              <a:custGeom>
                <a:avLst/>
                <a:gdLst/>
                <a:ahLst/>
                <a:cxnLst/>
                <a:rect l="l" t="t" r="r" b="b"/>
                <a:pathLst>
                  <a:path w="567" h="111" extrusionOk="0">
                    <a:moveTo>
                      <a:pt x="241" y="1"/>
                    </a:moveTo>
                    <a:lnTo>
                      <a:pt x="0" y="90"/>
                    </a:lnTo>
                    <a:lnTo>
                      <a:pt x="304" y="111"/>
                    </a:lnTo>
                    <a:lnTo>
                      <a:pt x="325" y="111"/>
                    </a:lnTo>
                    <a:lnTo>
                      <a:pt x="566"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1" name="Google Shape;1181;p38"/>
              <p:cNvSpPr/>
              <p:nvPr/>
            </p:nvSpPr>
            <p:spPr>
              <a:xfrm>
                <a:off x="4094589" y="2401236"/>
                <a:ext cx="110185" cy="32758"/>
              </a:xfrm>
              <a:custGeom>
                <a:avLst/>
                <a:gdLst/>
                <a:ahLst/>
                <a:cxnLst/>
                <a:rect l="l" t="t" r="r" b="b"/>
                <a:pathLst>
                  <a:path w="703" h="209" extrusionOk="0">
                    <a:moveTo>
                      <a:pt x="440" y="99"/>
                    </a:moveTo>
                    <a:lnTo>
                      <a:pt x="372" y="120"/>
                    </a:lnTo>
                    <a:lnTo>
                      <a:pt x="288" y="120"/>
                    </a:lnTo>
                    <a:lnTo>
                      <a:pt x="351" y="99"/>
                    </a:lnTo>
                    <a:close/>
                    <a:moveTo>
                      <a:pt x="309" y="1"/>
                    </a:moveTo>
                    <a:cubicBezTo>
                      <a:pt x="302" y="1"/>
                      <a:pt x="295" y="3"/>
                      <a:pt x="288" y="10"/>
                    </a:cubicBezTo>
                    <a:lnTo>
                      <a:pt x="48" y="99"/>
                    </a:lnTo>
                    <a:lnTo>
                      <a:pt x="27" y="120"/>
                    </a:lnTo>
                    <a:lnTo>
                      <a:pt x="0" y="120"/>
                    </a:lnTo>
                    <a:lnTo>
                      <a:pt x="0" y="141"/>
                    </a:lnTo>
                    <a:lnTo>
                      <a:pt x="27" y="162"/>
                    </a:lnTo>
                    <a:lnTo>
                      <a:pt x="27" y="183"/>
                    </a:lnTo>
                    <a:lnTo>
                      <a:pt x="68" y="183"/>
                    </a:lnTo>
                    <a:lnTo>
                      <a:pt x="351" y="209"/>
                    </a:lnTo>
                    <a:cubicBezTo>
                      <a:pt x="372" y="209"/>
                      <a:pt x="393" y="209"/>
                      <a:pt x="419" y="183"/>
                    </a:cubicBezTo>
                    <a:lnTo>
                      <a:pt x="681" y="99"/>
                    </a:lnTo>
                    <a:lnTo>
                      <a:pt x="702" y="99"/>
                    </a:lnTo>
                    <a:lnTo>
                      <a:pt x="702" y="78"/>
                    </a:lnTo>
                    <a:lnTo>
                      <a:pt x="702" y="52"/>
                    </a:lnTo>
                    <a:lnTo>
                      <a:pt x="681" y="31"/>
                    </a:lnTo>
                    <a:lnTo>
                      <a:pt x="655" y="10"/>
                    </a:lnTo>
                    <a:lnTo>
                      <a:pt x="351" y="10"/>
                    </a:lnTo>
                    <a:cubicBezTo>
                      <a:pt x="337" y="10"/>
                      <a:pt x="323" y="1"/>
                      <a:pt x="30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2" name="Google Shape;1182;p38"/>
              <p:cNvSpPr/>
              <p:nvPr/>
            </p:nvSpPr>
            <p:spPr>
              <a:xfrm>
                <a:off x="4050233" y="2426470"/>
                <a:ext cx="89652" cy="20689"/>
              </a:xfrm>
              <a:custGeom>
                <a:avLst/>
                <a:gdLst/>
                <a:ahLst/>
                <a:cxnLst/>
                <a:rect l="l" t="t" r="r" b="b"/>
                <a:pathLst>
                  <a:path w="572" h="132" extrusionOk="0">
                    <a:moveTo>
                      <a:pt x="283" y="1"/>
                    </a:moveTo>
                    <a:cubicBezTo>
                      <a:pt x="262" y="1"/>
                      <a:pt x="262" y="1"/>
                      <a:pt x="262" y="22"/>
                    </a:cubicBezTo>
                    <a:lnTo>
                      <a:pt x="1" y="111"/>
                    </a:lnTo>
                    <a:lnTo>
                      <a:pt x="22" y="111"/>
                    </a:lnTo>
                    <a:lnTo>
                      <a:pt x="310" y="132"/>
                    </a:lnTo>
                    <a:lnTo>
                      <a:pt x="331" y="132"/>
                    </a:lnTo>
                    <a:lnTo>
                      <a:pt x="571"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3" name="Google Shape;1183;p38"/>
              <p:cNvSpPr/>
              <p:nvPr/>
            </p:nvSpPr>
            <p:spPr>
              <a:xfrm>
                <a:off x="4040359" y="2420828"/>
                <a:ext cx="112692" cy="33698"/>
              </a:xfrm>
              <a:custGeom>
                <a:avLst/>
                <a:gdLst/>
                <a:ahLst/>
                <a:cxnLst/>
                <a:rect l="l" t="t" r="r" b="b"/>
                <a:pathLst>
                  <a:path w="719" h="215" extrusionOk="0">
                    <a:moveTo>
                      <a:pt x="346" y="84"/>
                    </a:moveTo>
                    <a:lnTo>
                      <a:pt x="435" y="105"/>
                    </a:lnTo>
                    <a:lnTo>
                      <a:pt x="373" y="126"/>
                    </a:lnTo>
                    <a:lnTo>
                      <a:pt x="284" y="105"/>
                    </a:lnTo>
                    <a:lnTo>
                      <a:pt x="346" y="84"/>
                    </a:lnTo>
                    <a:close/>
                    <a:moveTo>
                      <a:pt x="323" y="0"/>
                    </a:moveTo>
                    <a:cubicBezTo>
                      <a:pt x="315" y="0"/>
                      <a:pt x="305" y="5"/>
                      <a:pt x="284" y="16"/>
                    </a:cubicBezTo>
                    <a:lnTo>
                      <a:pt x="43" y="105"/>
                    </a:lnTo>
                    <a:lnTo>
                      <a:pt x="22" y="105"/>
                    </a:lnTo>
                    <a:lnTo>
                      <a:pt x="22" y="126"/>
                    </a:lnTo>
                    <a:lnTo>
                      <a:pt x="1" y="126"/>
                    </a:lnTo>
                    <a:lnTo>
                      <a:pt x="1" y="147"/>
                    </a:lnTo>
                    <a:lnTo>
                      <a:pt x="22" y="168"/>
                    </a:lnTo>
                    <a:lnTo>
                      <a:pt x="43" y="189"/>
                    </a:lnTo>
                    <a:lnTo>
                      <a:pt x="64" y="189"/>
                    </a:lnTo>
                    <a:lnTo>
                      <a:pt x="373" y="215"/>
                    </a:lnTo>
                    <a:cubicBezTo>
                      <a:pt x="394" y="215"/>
                      <a:pt x="394" y="215"/>
                      <a:pt x="435" y="189"/>
                    </a:cubicBezTo>
                    <a:lnTo>
                      <a:pt x="676" y="105"/>
                    </a:lnTo>
                    <a:lnTo>
                      <a:pt x="697" y="105"/>
                    </a:lnTo>
                    <a:lnTo>
                      <a:pt x="697" y="84"/>
                    </a:lnTo>
                    <a:lnTo>
                      <a:pt x="718" y="84"/>
                    </a:lnTo>
                    <a:lnTo>
                      <a:pt x="718" y="58"/>
                    </a:lnTo>
                    <a:lnTo>
                      <a:pt x="697" y="37"/>
                    </a:lnTo>
                    <a:lnTo>
                      <a:pt x="676" y="37"/>
                    </a:lnTo>
                    <a:lnTo>
                      <a:pt x="676" y="16"/>
                    </a:lnTo>
                    <a:lnTo>
                      <a:pt x="346" y="16"/>
                    </a:lnTo>
                    <a:cubicBezTo>
                      <a:pt x="336" y="5"/>
                      <a:pt x="331" y="0"/>
                      <a:pt x="32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4" name="Google Shape;1184;p38"/>
              <p:cNvSpPr/>
              <p:nvPr/>
            </p:nvSpPr>
            <p:spPr>
              <a:xfrm>
                <a:off x="3999295" y="2447002"/>
                <a:ext cx="88869" cy="17398"/>
              </a:xfrm>
              <a:custGeom>
                <a:avLst/>
                <a:gdLst/>
                <a:ahLst/>
                <a:cxnLst/>
                <a:rect l="l" t="t" r="r" b="b"/>
                <a:pathLst>
                  <a:path w="567" h="111" extrusionOk="0">
                    <a:moveTo>
                      <a:pt x="242" y="1"/>
                    </a:moveTo>
                    <a:lnTo>
                      <a:pt x="1" y="111"/>
                    </a:lnTo>
                    <a:lnTo>
                      <a:pt x="326" y="111"/>
                    </a:lnTo>
                    <a:lnTo>
                      <a:pt x="567" y="22"/>
                    </a:lnTo>
                    <a:lnTo>
                      <a:pt x="26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5" name="Google Shape;1185;p38"/>
              <p:cNvSpPr/>
              <p:nvPr/>
            </p:nvSpPr>
            <p:spPr>
              <a:xfrm>
                <a:off x="3988637" y="2440420"/>
                <a:ext cx="110185" cy="30563"/>
              </a:xfrm>
              <a:custGeom>
                <a:avLst/>
                <a:gdLst/>
                <a:ahLst/>
                <a:cxnLst/>
                <a:rect l="l" t="t" r="r" b="b"/>
                <a:pathLst>
                  <a:path w="703" h="195" extrusionOk="0">
                    <a:moveTo>
                      <a:pt x="415" y="90"/>
                    </a:moveTo>
                    <a:lnTo>
                      <a:pt x="373" y="111"/>
                    </a:lnTo>
                    <a:lnTo>
                      <a:pt x="263" y="111"/>
                    </a:lnTo>
                    <a:lnTo>
                      <a:pt x="331" y="90"/>
                    </a:lnTo>
                    <a:close/>
                    <a:moveTo>
                      <a:pt x="331" y="1"/>
                    </a:moveTo>
                    <a:cubicBezTo>
                      <a:pt x="310" y="1"/>
                      <a:pt x="310" y="1"/>
                      <a:pt x="284" y="22"/>
                    </a:cubicBezTo>
                    <a:lnTo>
                      <a:pt x="22" y="111"/>
                    </a:lnTo>
                    <a:lnTo>
                      <a:pt x="1" y="132"/>
                    </a:lnTo>
                    <a:lnTo>
                      <a:pt x="1" y="153"/>
                    </a:lnTo>
                    <a:lnTo>
                      <a:pt x="1" y="174"/>
                    </a:lnTo>
                    <a:lnTo>
                      <a:pt x="22" y="174"/>
                    </a:lnTo>
                    <a:lnTo>
                      <a:pt x="22" y="195"/>
                    </a:lnTo>
                    <a:lnTo>
                      <a:pt x="415" y="195"/>
                    </a:lnTo>
                    <a:lnTo>
                      <a:pt x="655" y="111"/>
                    </a:lnTo>
                    <a:lnTo>
                      <a:pt x="676" y="90"/>
                    </a:lnTo>
                    <a:lnTo>
                      <a:pt x="703" y="90"/>
                    </a:lnTo>
                    <a:lnTo>
                      <a:pt x="703" y="64"/>
                    </a:lnTo>
                    <a:lnTo>
                      <a:pt x="703" y="43"/>
                    </a:lnTo>
                    <a:lnTo>
                      <a:pt x="676" y="43"/>
                    </a:lnTo>
                    <a:lnTo>
                      <a:pt x="676" y="22"/>
                    </a:lnTo>
                    <a:lnTo>
                      <a:pt x="635" y="22"/>
                    </a:lnTo>
                    <a:lnTo>
                      <a:pt x="33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6" name="Google Shape;1186;p38"/>
              <p:cNvSpPr/>
              <p:nvPr/>
            </p:nvSpPr>
            <p:spPr>
              <a:xfrm>
                <a:off x="3944437" y="2467535"/>
                <a:ext cx="88712" cy="17398"/>
              </a:xfrm>
              <a:custGeom>
                <a:avLst/>
                <a:gdLst/>
                <a:ahLst/>
                <a:cxnLst/>
                <a:rect l="l" t="t" r="r" b="b"/>
                <a:pathLst>
                  <a:path w="566" h="111" extrusionOk="0">
                    <a:moveTo>
                      <a:pt x="241" y="1"/>
                    </a:moveTo>
                    <a:lnTo>
                      <a:pt x="0" y="111"/>
                    </a:lnTo>
                    <a:lnTo>
                      <a:pt x="330" y="111"/>
                    </a:lnTo>
                    <a:lnTo>
                      <a:pt x="566"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7" name="Google Shape;1187;p38"/>
              <p:cNvSpPr/>
              <p:nvPr/>
            </p:nvSpPr>
            <p:spPr>
              <a:xfrm>
                <a:off x="3934563" y="2460952"/>
                <a:ext cx="112536" cy="30563"/>
              </a:xfrm>
              <a:custGeom>
                <a:avLst/>
                <a:gdLst/>
                <a:ahLst/>
                <a:cxnLst/>
                <a:rect l="l" t="t" r="r" b="b"/>
                <a:pathLst>
                  <a:path w="718" h="195" extrusionOk="0">
                    <a:moveTo>
                      <a:pt x="435" y="90"/>
                    </a:moveTo>
                    <a:lnTo>
                      <a:pt x="367" y="111"/>
                    </a:lnTo>
                    <a:lnTo>
                      <a:pt x="283" y="111"/>
                    </a:lnTo>
                    <a:lnTo>
                      <a:pt x="346" y="90"/>
                    </a:lnTo>
                    <a:close/>
                    <a:moveTo>
                      <a:pt x="346" y="1"/>
                    </a:moveTo>
                    <a:cubicBezTo>
                      <a:pt x="325" y="1"/>
                      <a:pt x="304" y="1"/>
                      <a:pt x="283" y="22"/>
                    </a:cubicBezTo>
                    <a:lnTo>
                      <a:pt x="42" y="111"/>
                    </a:lnTo>
                    <a:lnTo>
                      <a:pt x="21" y="111"/>
                    </a:lnTo>
                    <a:lnTo>
                      <a:pt x="0" y="132"/>
                    </a:lnTo>
                    <a:lnTo>
                      <a:pt x="0" y="153"/>
                    </a:lnTo>
                    <a:lnTo>
                      <a:pt x="21" y="174"/>
                    </a:lnTo>
                    <a:lnTo>
                      <a:pt x="42" y="174"/>
                    </a:lnTo>
                    <a:lnTo>
                      <a:pt x="42" y="195"/>
                    </a:lnTo>
                    <a:lnTo>
                      <a:pt x="435" y="195"/>
                    </a:lnTo>
                    <a:lnTo>
                      <a:pt x="676" y="111"/>
                    </a:lnTo>
                    <a:lnTo>
                      <a:pt x="697" y="90"/>
                    </a:lnTo>
                    <a:lnTo>
                      <a:pt x="718" y="64"/>
                    </a:lnTo>
                    <a:lnTo>
                      <a:pt x="718" y="43"/>
                    </a:lnTo>
                    <a:lnTo>
                      <a:pt x="697" y="43"/>
                    </a:lnTo>
                    <a:lnTo>
                      <a:pt x="697" y="22"/>
                    </a:lnTo>
                    <a:lnTo>
                      <a:pt x="629"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8" name="Google Shape;1188;p38"/>
              <p:cNvSpPr/>
              <p:nvPr/>
            </p:nvSpPr>
            <p:spPr>
              <a:xfrm>
                <a:off x="3889424" y="2488067"/>
                <a:ext cx="92787" cy="17398"/>
              </a:xfrm>
              <a:custGeom>
                <a:avLst/>
                <a:gdLst/>
                <a:ahLst/>
                <a:cxnLst/>
                <a:rect l="l" t="t" r="r" b="b"/>
                <a:pathLst>
                  <a:path w="592" h="111" extrusionOk="0">
                    <a:moveTo>
                      <a:pt x="262" y="1"/>
                    </a:moveTo>
                    <a:lnTo>
                      <a:pt x="26" y="90"/>
                    </a:lnTo>
                    <a:cubicBezTo>
                      <a:pt x="0" y="90"/>
                      <a:pt x="26" y="90"/>
                      <a:pt x="26" y="111"/>
                    </a:cubicBezTo>
                    <a:lnTo>
                      <a:pt x="351" y="111"/>
                    </a:lnTo>
                    <a:lnTo>
                      <a:pt x="592" y="22"/>
                    </a:lnTo>
                    <a:lnTo>
                      <a:pt x="59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9" name="Google Shape;1189;p38"/>
              <p:cNvSpPr/>
              <p:nvPr/>
            </p:nvSpPr>
            <p:spPr>
              <a:xfrm>
                <a:off x="3882841" y="2481484"/>
                <a:ext cx="109244" cy="30563"/>
              </a:xfrm>
              <a:custGeom>
                <a:avLst/>
                <a:gdLst/>
                <a:ahLst/>
                <a:cxnLst/>
                <a:rect l="l" t="t" r="r" b="b"/>
                <a:pathLst>
                  <a:path w="697" h="195" extrusionOk="0">
                    <a:moveTo>
                      <a:pt x="414" y="90"/>
                    </a:moveTo>
                    <a:lnTo>
                      <a:pt x="372" y="111"/>
                    </a:lnTo>
                    <a:lnTo>
                      <a:pt x="283" y="111"/>
                    </a:lnTo>
                    <a:lnTo>
                      <a:pt x="330" y="90"/>
                    </a:lnTo>
                    <a:close/>
                    <a:moveTo>
                      <a:pt x="262" y="1"/>
                    </a:moveTo>
                    <a:lnTo>
                      <a:pt x="21" y="111"/>
                    </a:lnTo>
                    <a:lnTo>
                      <a:pt x="0" y="111"/>
                    </a:lnTo>
                    <a:lnTo>
                      <a:pt x="0" y="132"/>
                    </a:lnTo>
                    <a:lnTo>
                      <a:pt x="0" y="153"/>
                    </a:lnTo>
                    <a:lnTo>
                      <a:pt x="0" y="174"/>
                    </a:lnTo>
                    <a:lnTo>
                      <a:pt x="68" y="174"/>
                    </a:lnTo>
                    <a:lnTo>
                      <a:pt x="372" y="194"/>
                    </a:lnTo>
                    <a:cubicBezTo>
                      <a:pt x="393" y="194"/>
                      <a:pt x="393" y="194"/>
                      <a:pt x="414" y="174"/>
                    </a:cubicBezTo>
                    <a:lnTo>
                      <a:pt x="676" y="90"/>
                    </a:lnTo>
                    <a:lnTo>
                      <a:pt x="697" y="90"/>
                    </a:lnTo>
                    <a:lnTo>
                      <a:pt x="697" y="64"/>
                    </a:lnTo>
                    <a:lnTo>
                      <a:pt x="697" y="43"/>
                    </a:lnTo>
                    <a:lnTo>
                      <a:pt x="697" y="22"/>
                    </a:lnTo>
                    <a:lnTo>
                      <a:pt x="634" y="22"/>
                    </a:lnTo>
                    <a:lnTo>
                      <a:pt x="330"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0" name="Google Shape;1190;p38"/>
              <p:cNvSpPr/>
              <p:nvPr/>
            </p:nvSpPr>
            <p:spPr>
              <a:xfrm>
                <a:off x="3838485" y="2508599"/>
                <a:ext cx="92160" cy="17398"/>
              </a:xfrm>
              <a:custGeom>
                <a:avLst/>
                <a:gdLst/>
                <a:ahLst/>
                <a:cxnLst/>
                <a:rect l="l" t="t" r="r" b="b"/>
                <a:pathLst>
                  <a:path w="588" h="111" extrusionOk="0">
                    <a:moveTo>
                      <a:pt x="241" y="1"/>
                    </a:moveTo>
                    <a:lnTo>
                      <a:pt x="1" y="90"/>
                    </a:lnTo>
                    <a:lnTo>
                      <a:pt x="21" y="90"/>
                    </a:lnTo>
                    <a:lnTo>
                      <a:pt x="304" y="111"/>
                    </a:lnTo>
                    <a:lnTo>
                      <a:pt x="351" y="111"/>
                    </a:lnTo>
                    <a:lnTo>
                      <a:pt x="587"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1" name="Google Shape;1191;p38"/>
              <p:cNvSpPr/>
              <p:nvPr/>
            </p:nvSpPr>
            <p:spPr>
              <a:xfrm>
                <a:off x="3827827" y="2502016"/>
                <a:ext cx="113476" cy="30563"/>
              </a:xfrm>
              <a:custGeom>
                <a:avLst/>
                <a:gdLst/>
                <a:ahLst/>
                <a:cxnLst/>
                <a:rect l="l" t="t" r="r" b="b"/>
                <a:pathLst>
                  <a:path w="724" h="195" extrusionOk="0">
                    <a:moveTo>
                      <a:pt x="440" y="90"/>
                    </a:moveTo>
                    <a:lnTo>
                      <a:pt x="372" y="111"/>
                    </a:lnTo>
                    <a:lnTo>
                      <a:pt x="288" y="111"/>
                    </a:lnTo>
                    <a:lnTo>
                      <a:pt x="351" y="90"/>
                    </a:lnTo>
                    <a:close/>
                    <a:moveTo>
                      <a:pt x="288" y="1"/>
                    </a:moveTo>
                    <a:lnTo>
                      <a:pt x="48" y="90"/>
                    </a:lnTo>
                    <a:lnTo>
                      <a:pt x="27" y="111"/>
                    </a:lnTo>
                    <a:lnTo>
                      <a:pt x="0" y="111"/>
                    </a:lnTo>
                    <a:lnTo>
                      <a:pt x="0" y="132"/>
                    </a:lnTo>
                    <a:lnTo>
                      <a:pt x="0" y="153"/>
                    </a:lnTo>
                    <a:lnTo>
                      <a:pt x="27" y="153"/>
                    </a:lnTo>
                    <a:lnTo>
                      <a:pt x="27" y="173"/>
                    </a:lnTo>
                    <a:lnTo>
                      <a:pt x="69" y="173"/>
                    </a:lnTo>
                    <a:lnTo>
                      <a:pt x="372" y="194"/>
                    </a:lnTo>
                    <a:cubicBezTo>
                      <a:pt x="393" y="194"/>
                      <a:pt x="419" y="194"/>
                      <a:pt x="440" y="173"/>
                    </a:cubicBezTo>
                    <a:lnTo>
                      <a:pt x="681" y="90"/>
                    </a:lnTo>
                    <a:lnTo>
                      <a:pt x="702" y="90"/>
                    </a:lnTo>
                    <a:lnTo>
                      <a:pt x="702" y="63"/>
                    </a:lnTo>
                    <a:lnTo>
                      <a:pt x="723" y="63"/>
                    </a:lnTo>
                    <a:lnTo>
                      <a:pt x="723" y="43"/>
                    </a:lnTo>
                    <a:lnTo>
                      <a:pt x="702" y="22"/>
                    </a:lnTo>
                    <a:lnTo>
                      <a:pt x="681" y="22"/>
                    </a:lnTo>
                    <a:lnTo>
                      <a:pt x="68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2" name="Google Shape;1192;p38"/>
              <p:cNvSpPr/>
              <p:nvPr/>
            </p:nvSpPr>
            <p:spPr>
              <a:xfrm>
                <a:off x="3786762" y="2529131"/>
                <a:ext cx="89652" cy="14106"/>
              </a:xfrm>
              <a:custGeom>
                <a:avLst/>
                <a:gdLst/>
                <a:ahLst/>
                <a:cxnLst/>
                <a:rect l="l" t="t" r="r" b="b"/>
                <a:pathLst>
                  <a:path w="572" h="90" extrusionOk="0">
                    <a:moveTo>
                      <a:pt x="241" y="0"/>
                    </a:moveTo>
                    <a:lnTo>
                      <a:pt x="1" y="90"/>
                    </a:lnTo>
                    <a:lnTo>
                      <a:pt x="331" y="90"/>
                    </a:lnTo>
                    <a:lnTo>
                      <a:pt x="571"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3" name="Google Shape;1193;p38"/>
              <p:cNvSpPr/>
              <p:nvPr/>
            </p:nvSpPr>
            <p:spPr>
              <a:xfrm>
                <a:off x="3776888" y="2521138"/>
                <a:ext cx="112692" cy="28683"/>
              </a:xfrm>
              <a:custGeom>
                <a:avLst/>
                <a:gdLst/>
                <a:ahLst/>
                <a:cxnLst/>
                <a:rect l="l" t="t" r="r" b="b"/>
                <a:pathLst>
                  <a:path w="719" h="183" extrusionOk="0">
                    <a:moveTo>
                      <a:pt x="325" y="72"/>
                    </a:moveTo>
                    <a:lnTo>
                      <a:pt x="414" y="99"/>
                    </a:lnTo>
                    <a:lnTo>
                      <a:pt x="284" y="99"/>
                    </a:lnTo>
                    <a:lnTo>
                      <a:pt x="325" y="72"/>
                    </a:lnTo>
                    <a:close/>
                    <a:moveTo>
                      <a:pt x="293" y="0"/>
                    </a:moveTo>
                    <a:cubicBezTo>
                      <a:pt x="286" y="0"/>
                      <a:pt x="277" y="3"/>
                      <a:pt x="263" y="10"/>
                    </a:cubicBezTo>
                    <a:lnTo>
                      <a:pt x="22" y="99"/>
                    </a:lnTo>
                    <a:lnTo>
                      <a:pt x="1" y="120"/>
                    </a:lnTo>
                    <a:lnTo>
                      <a:pt x="1" y="141"/>
                    </a:lnTo>
                    <a:lnTo>
                      <a:pt x="1" y="161"/>
                    </a:lnTo>
                    <a:lnTo>
                      <a:pt x="22" y="161"/>
                    </a:lnTo>
                    <a:lnTo>
                      <a:pt x="22" y="182"/>
                    </a:lnTo>
                    <a:lnTo>
                      <a:pt x="435" y="182"/>
                    </a:lnTo>
                    <a:lnTo>
                      <a:pt x="676" y="99"/>
                    </a:lnTo>
                    <a:lnTo>
                      <a:pt x="697" y="72"/>
                    </a:lnTo>
                    <a:lnTo>
                      <a:pt x="718" y="51"/>
                    </a:lnTo>
                    <a:lnTo>
                      <a:pt x="697" y="31"/>
                    </a:lnTo>
                    <a:lnTo>
                      <a:pt x="676" y="10"/>
                    </a:lnTo>
                    <a:lnTo>
                      <a:pt x="325" y="10"/>
                    </a:lnTo>
                    <a:cubicBezTo>
                      <a:pt x="311" y="10"/>
                      <a:pt x="307" y="0"/>
                      <a:pt x="29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4" name="Google Shape;1194;p38"/>
              <p:cNvSpPr/>
              <p:nvPr/>
            </p:nvSpPr>
            <p:spPr>
              <a:xfrm>
                <a:off x="3735824" y="2546372"/>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5" name="Google Shape;1195;p38"/>
              <p:cNvSpPr/>
              <p:nvPr/>
            </p:nvSpPr>
            <p:spPr>
              <a:xfrm>
                <a:off x="3721874" y="2539789"/>
                <a:ext cx="113476" cy="30563"/>
              </a:xfrm>
              <a:custGeom>
                <a:avLst/>
                <a:gdLst/>
                <a:ahLst/>
                <a:cxnLst/>
                <a:rect l="l" t="t" r="r" b="b"/>
                <a:pathLst>
                  <a:path w="724" h="195" extrusionOk="0">
                    <a:moveTo>
                      <a:pt x="441" y="84"/>
                    </a:moveTo>
                    <a:lnTo>
                      <a:pt x="394" y="111"/>
                    </a:lnTo>
                    <a:lnTo>
                      <a:pt x="310" y="111"/>
                    </a:lnTo>
                    <a:lnTo>
                      <a:pt x="352" y="84"/>
                    </a:lnTo>
                    <a:close/>
                    <a:moveTo>
                      <a:pt x="352" y="1"/>
                    </a:moveTo>
                    <a:cubicBezTo>
                      <a:pt x="331" y="1"/>
                      <a:pt x="331" y="1"/>
                      <a:pt x="284" y="22"/>
                    </a:cubicBezTo>
                    <a:lnTo>
                      <a:pt x="48" y="111"/>
                    </a:lnTo>
                    <a:lnTo>
                      <a:pt x="22" y="111"/>
                    </a:lnTo>
                    <a:lnTo>
                      <a:pt x="22" y="131"/>
                    </a:lnTo>
                    <a:lnTo>
                      <a:pt x="1" y="152"/>
                    </a:lnTo>
                    <a:lnTo>
                      <a:pt x="22" y="152"/>
                    </a:lnTo>
                    <a:lnTo>
                      <a:pt x="22" y="173"/>
                    </a:lnTo>
                    <a:lnTo>
                      <a:pt x="48" y="173"/>
                    </a:lnTo>
                    <a:lnTo>
                      <a:pt x="48" y="194"/>
                    </a:lnTo>
                    <a:lnTo>
                      <a:pt x="462" y="194"/>
                    </a:lnTo>
                    <a:lnTo>
                      <a:pt x="703" y="84"/>
                    </a:lnTo>
                    <a:lnTo>
                      <a:pt x="724" y="84"/>
                    </a:lnTo>
                    <a:lnTo>
                      <a:pt x="724" y="63"/>
                    </a:lnTo>
                    <a:lnTo>
                      <a:pt x="724" y="42"/>
                    </a:lnTo>
                    <a:lnTo>
                      <a:pt x="724" y="22"/>
                    </a:lnTo>
                    <a:lnTo>
                      <a:pt x="655" y="22"/>
                    </a:lnTo>
                    <a:lnTo>
                      <a:pt x="35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6" name="Google Shape;1196;p38"/>
              <p:cNvSpPr/>
              <p:nvPr/>
            </p:nvSpPr>
            <p:spPr>
              <a:xfrm>
                <a:off x="3680966" y="2566904"/>
                <a:ext cx="92787" cy="17398"/>
              </a:xfrm>
              <a:custGeom>
                <a:avLst/>
                <a:gdLst/>
                <a:ahLst/>
                <a:cxnLst/>
                <a:rect l="l" t="t" r="r" b="b"/>
                <a:pathLst>
                  <a:path w="592" h="111" extrusionOk="0">
                    <a:moveTo>
                      <a:pt x="241" y="0"/>
                    </a:moveTo>
                    <a:lnTo>
                      <a:pt x="0" y="89"/>
                    </a:lnTo>
                    <a:lnTo>
                      <a:pt x="21" y="89"/>
                    </a:lnTo>
                    <a:lnTo>
                      <a:pt x="330" y="110"/>
                    </a:lnTo>
                    <a:lnTo>
                      <a:pt x="351" y="110"/>
                    </a:lnTo>
                    <a:lnTo>
                      <a:pt x="59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7" name="Google Shape;1197;p38"/>
              <p:cNvSpPr/>
              <p:nvPr/>
            </p:nvSpPr>
            <p:spPr>
              <a:xfrm>
                <a:off x="3671092" y="2560321"/>
                <a:ext cx="112536" cy="30563"/>
              </a:xfrm>
              <a:custGeom>
                <a:avLst/>
                <a:gdLst/>
                <a:ahLst/>
                <a:cxnLst/>
                <a:rect l="l" t="t" r="r" b="b"/>
                <a:pathLst>
                  <a:path w="718" h="195" extrusionOk="0">
                    <a:moveTo>
                      <a:pt x="435" y="84"/>
                    </a:moveTo>
                    <a:lnTo>
                      <a:pt x="393" y="110"/>
                    </a:lnTo>
                    <a:lnTo>
                      <a:pt x="304" y="110"/>
                    </a:lnTo>
                    <a:lnTo>
                      <a:pt x="346" y="84"/>
                    </a:lnTo>
                    <a:close/>
                    <a:moveTo>
                      <a:pt x="283" y="0"/>
                    </a:moveTo>
                    <a:lnTo>
                      <a:pt x="42" y="110"/>
                    </a:lnTo>
                    <a:lnTo>
                      <a:pt x="21" y="110"/>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18" y="42"/>
                    </a:lnTo>
                    <a:lnTo>
                      <a:pt x="697" y="21"/>
                    </a:lnTo>
                    <a:lnTo>
                      <a:pt x="676"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8" name="Google Shape;1198;p38"/>
              <p:cNvSpPr/>
              <p:nvPr/>
            </p:nvSpPr>
            <p:spPr>
              <a:xfrm>
                <a:off x="3630028" y="2587436"/>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9" name="Google Shape;1199;p38"/>
              <p:cNvSpPr/>
              <p:nvPr/>
            </p:nvSpPr>
            <p:spPr>
              <a:xfrm>
                <a:off x="3619370" y="2580854"/>
                <a:ext cx="113319" cy="27272"/>
              </a:xfrm>
              <a:custGeom>
                <a:avLst/>
                <a:gdLst/>
                <a:ahLst/>
                <a:cxnLst/>
                <a:rect l="l" t="t" r="r" b="b"/>
                <a:pathLst>
                  <a:path w="723" h="174" extrusionOk="0">
                    <a:moveTo>
                      <a:pt x="283" y="0"/>
                    </a:moveTo>
                    <a:lnTo>
                      <a:pt x="47" y="84"/>
                    </a:lnTo>
                    <a:lnTo>
                      <a:pt x="21" y="110"/>
                    </a:lnTo>
                    <a:lnTo>
                      <a:pt x="0" y="110"/>
                    </a:lnTo>
                    <a:lnTo>
                      <a:pt x="0" y="131"/>
                    </a:lnTo>
                    <a:lnTo>
                      <a:pt x="0" y="152"/>
                    </a:lnTo>
                    <a:lnTo>
                      <a:pt x="21" y="152"/>
                    </a:lnTo>
                    <a:lnTo>
                      <a:pt x="21" y="173"/>
                    </a:lnTo>
                    <a:lnTo>
                      <a:pt x="440" y="173"/>
                    </a:lnTo>
                    <a:lnTo>
                      <a:pt x="676" y="84"/>
                    </a:lnTo>
                    <a:lnTo>
                      <a:pt x="702" y="63"/>
                    </a:lnTo>
                    <a:lnTo>
                      <a:pt x="723" y="63"/>
                    </a:lnTo>
                    <a:lnTo>
                      <a:pt x="723" y="42"/>
                    </a:lnTo>
                    <a:lnTo>
                      <a:pt x="723" y="21"/>
                    </a:lnTo>
                    <a:lnTo>
                      <a:pt x="702" y="21"/>
                    </a:lnTo>
                    <a:lnTo>
                      <a:pt x="702"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0" name="Google Shape;1200;p38"/>
              <p:cNvSpPr/>
              <p:nvPr/>
            </p:nvSpPr>
            <p:spPr>
              <a:xfrm>
                <a:off x="3578305" y="2604677"/>
                <a:ext cx="92944" cy="17398"/>
              </a:xfrm>
              <a:custGeom>
                <a:avLst/>
                <a:gdLst/>
                <a:ahLst/>
                <a:cxnLst/>
                <a:rect l="l" t="t" r="r" b="b"/>
                <a:pathLst>
                  <a:path w="593" h="111" extrusionOk="0">
                    <a:moveTo>
                      <a:pt x="262" y="0"/>
                    </a:moveTo>
                    <a:cubicBezTo>
                      <a:pt x="262" y="0"/>
                      <a:pt x="241" y="0"/>
                      <a:pt x="241" y="21"/>
                    </a:cubicBezTo>
                    <a:lnTo>
                      <a:pt x="0" y="110"/>
                    </a:lnTo>
                    <a:lnTo>
                      <a:pt x="351" y="110"/>
                    </a:lnTo>
                    <a:lnTo>
                      <a:pt x="592" y="21"/>
                    </a:lnTo>
                    <a:lnTo>
                      <a:pt x="26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1" name="Google Shape;1201;p38"/>
              <p:cNvSpPr/>
              <p:nvPr/>
            </p:nvSpPr>
            <p:spPr>
              <a:xfrm>
                <a:off x="3568431" y="2598094"/>
                <a:ext cx="112692" cy="30563"/>
              </a:xfrm>
              <a:custGeom>
                <a:avLst/>
                <a:gdLst/>
                <a:ahLst/>
                <a:cxnLst/>
                <a:rect l="l" t="t" r="r" b="b"/>
                <a:pathLst>
                  <a:path w="719" h="195" extrusionOk="0">
                    <a:moveTo>
                      <a:pt x="414" y="84"/>
                    </a:moveTo>
                    <a:lnTo>
                      <a:pt x="393" y="105"/>
                    </a:lnTo>
                    <a:lnTo>
                      <a:pt x="304" y="105"/>
                    </a:lnTo>
                    <a:lnTo>
                      <a:pt x="325" y="84"/>
                    </a:lnTo>
                    <a:close/>
                    <a:moveTo>
                      <a:pt x="325" y="0"/>
                    </a:moveTo>
                    <a:cubicBezTo>
                      <a:pt x="304" y="0"/>
                      <a:pt x="304" y="0"/>
                      <a:pt x="262" y="21"/>
                    </a:cubicBezTo>
                    <a:lnTo>
                      <a:pt x="22" y="105"/>
                    </a:lnTo>
                    <a:lnTo>
                      <a:pt x="1" y="131"/>
                    </a:lnTo>
                    <a:lnTo>
                      <a:pt x="1" y="152"/>
                    </a:lnTo>
                    <a:lnTo>
                      <a:pt x="1" y="173"/>
                    </a:lnTo>
                    <a:lnTo>
                      <a:pt x="22" y="173"/>
                    </a:lnTo>
                    <a:lnTo>
                      <a:pt x="42" y="194"/>
                    </a:lnTo>
                    <a:lnTo>
                      <a:pt x="393" y="194"/>
                    </a:lnTo>
                    <a:cubicBezTo>
                      <a:pt x="414" y="194"/>
                      <a:pt x="414" y="194"/>
                      <a:pt x="435" y="173"/>
                    </a:cubicBezTo>
                    <a:lnTo>
                      <a:pt x="676" y="84"/>
                    </a:lnTo>
                    <a:lnTo>
                      <a:pt x="697" y="84"/>
                    </a:lnTo>
                    <a:lnTo>
                      <a:pt x="718" y="63"/>
                    </a:lnTo>
                    <a:lnTo>
                      <a:pt x="718" y="42"/>
                    </a:lnTo>
                    <a:lnTo>
                      <a:pt x="697" y="21"/>
                    </a:lnTo>
                    <a:lnTo>
                      <a:pt x="655" y="21"/>
                    </a:lnTo>
                    <a:lnTo>
                      <a:pt x="325"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2" name="Google Shape;1202;p38"/>
              <p:cNvSpPr/>
              <p:nvPr/>
            </p:nvSpPr>
            <p:spPr>
              <a:xfrm>
                <a:off x="3527366" y="2625209"/>
                <a:ext cx="92160" cy="14106"/>
              </a:xfrm>
              <a:custGeom>
                <a:avLst/>
                <a:gdLst/>
                <a:ahLst/>
                <a:cxnLst/>
                <a:rect l="l" t="t" r="r" b="b"/>
                <a:pathLst>
                  <a:path w="588" h="90" extrusionOk="0">
                    <a:moveTo>
                      <a:pt x="242" y="0"/>
                    </a:moveTo>
                    <a:lnTo>
                      <a:pt x="1" y="89"/>
                    </a:lnTo>
                    <a:lnTo>
                      <a:pt x="346" y="89"/>
                    </a:lnTo>
                    <a:lnTo>
                      <a:pt x="587"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3" name="Google Shape;1203;p38"/>
              <p:cNvSpPr/>
              <p:nvPr/>
            </p:nvSpPr>
            <p:spPr>
              <a:xfrm>
                <a:off x="3516708" y="2618627"/>
                <a:ext cx="113476" cy="28683"/>
              </a:xfrm>
              <a:custGeom>
                <a:avLst/>
                <a:gdLst/>
                <a:ahLst/>
                <a:cxnLst/>
                <a:rect l="l" t="t" r="r" b="b"/>
                <a:pathLst>
                  <a:path w="724" h="183" extrusionOk="0">
                    <a:moveTo>
                      <a:pt x="414" y="84"/>
                    </a:moveTo>
                    <a:lnTo>
                      <a:pt x="393" y="105"/>
                    </a:lnTo>
                    <a:lnTo>
                      <a:pt x="310" y="105"/>
                    </a:lnTo>
                    <a:lnTo>
                      <a:pt x="331" y="84"/>
                    </a:lnTo>
                    <a:close/>
                    <a:moveTo>
                      <a:pt x="331" y="0"/>
                    </a:moveTo>
                    <a:cubicBezTo>
                      <a:pt x="310" y="0"/>
                      <a:pt x="310" y="0"/>
                      <a:pt x="262" y="21"/>
                    </a:cubicBezTo>
                    <a:lnTo>
                      <a:pt x="22" y="105"/>
                    </a:lnTo>
                    <a:lnTo>
                      <a:pt x="1" y="105"/>
                    </a:lnTo>
                    <a:lnTo>
                      <a:pt x="1" y="131"/>
                    </a:lnTo>
                    <a:lnTo>
                      <a:pt x="1" y="152"/>
                    </a:lnTo>
                    <a:lnTo>
                      <a:pt x="22" y="173"/>
                    </a:lnTo>
                    <a:lnTo>
                      <a:pt x="393" y="173"/>
                    </a:lnTo>
                    <a:cubicBezTo>
                      <a:pt x="407" y="173"/>
                      <a:pt x="412" y="182"/>
                      <a:pt x="428" y="182"/>
                    </a:cubicBezTo>
                    <a:cubicBezTo>
                      <a:pt x="435" y="182"/>
                      <a:pt x="446" y="180"/>
                      <a:pt x="461" y="173"/>
                    </a:cubicBezTo>
                    <a:lnTo>
                      <a:pt x="676" y="84"/>
                    </a:lnTo>
                    <a:lnTo>
                      <a:pt x="702" y="84"/>
                    </a:lnTo>
                    <a:lnTo>
                      <a:pt x="702" y="63"/>
                    </a:lnTo>
                    <a:lnTo>
                      <a:pt x="723" y="63"/>
                    </a:lnTo>
                    <a:lnTo>
                      <a:pt x="723" y="42"/>
                    </a:lnTo>
                    <a:lnTo>
                      <a:pt x="723" y="21"/>
                    </a:lnTo>
                    <a:lnTo>
                      <a:pt x="702"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4" name="Google Shape;1204;p38"/>
              <p:cNvSpPr/>
              <p:nvPr/>
            </p:nvSpPr>
            <p:spPr>
              <a:xfrm>
                <a:off x="4023118" y="2378980"/>
                <a:ext cx="92160" cy="20689"/>
              </a:xfrm>
              <a:custGeom>
                <a:avLst/>
                <a:gdLst/>
                <a:ahLst/>
                <a:cxnLst/>
                <a:rect l="l" t="t" r="r" b="b"/>
                <a:pathLst>
                  <a:path w="588" h="132" extrusionOk="0">
                    <a:moveTo>
                      <a:pt x="242" y="0"/>
                    </a:moveTo>
                    <a:lnTo>
                      <a:pt x="1" y="110"/>
                    </a:lnTo>
                    <a:lnTo>
                      <a:pt x="305" y="131"/>
                    </a:lnTo>
                    <a:lnTo>
                      <a:pt x="325" y="131"/>
                    </a:lnTo>
                    <a:lnTo>
                      <a:pt x="587" y="21"/>
                    </a:lnTo>
                    <a:lnTo>
                      <a:pt x="566" y="21"/>
                    </a:lnTo>
                    <a:lnTo>
                      <a:pt x="284"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5" name="Google Shape;1205;p38"/>
              <p:cNvSpPr/>
              <p:nvPr/>
            </p:nvSpPr>
            <p:spPr>
              <a:xfrm>
                <a:off x="4012460" y="2372397"/>
                <a:ext cx="113476" cy="33698"/>
              </a:xfrm>
              <a:custGeom>
                <a:avLst/>
                <a:gdLst/>
                <a:ahLst/>
                <a:cxnLst/>
                <a:rect l="l" t="t" r="r" b="b"/>
                <a:pathLst>
                  <a:path w="724" h="215" extrusionOk="0">
                    <a:moveTo>
                      <a:pt x="352" y="84"/>
                    </a:moveTo>
                    <a:lnTo>
                      <a:pt x="441" y="105"/>
                    </a:lnTo>
                    <a:lnTo>
                      <a:pt x="373" y="131"/>
                    </a:lnTo>
                    <a:lnTo>
                      <a:pt x="263" y="131"/>
                    </a:lnTo>
                    <a:lnTo>
                      <a:pt x="352" y="84"/>
                    </a:lnTo>
                    <a:close/>
                    <a:moveTo>
                      <a:pt x="352" y="0"/>
                    </a:moveTo>
                    <a:cubicBezTo>
                      <a:pt x="331" y="0"/>
                      <a:pt x="310" y="0"/>
                      <a:pt x="289" y="21"/>
                    </a:cubicBezTo>
                    <a:lnTo>
                      <a:pt x="27" y="105"/>
                    </a:lnTo>
                    <a:lnTo>
                      <a:pt x="27" y="131"/>
                    </a:lnTo>
                    <a:lnTo>
                      <a:pt x="1" y="131"/>
                    </a:lnTo>
                    <a:lnTo>
                      <a:pt x="1" y="152"/>
                    </a:lnTo>
                    <a:lnTo>
                      <a:pt x="1" y="173"/>
                    </a:lnTo>
                    <a:lnTo>
                      <a:pt x="27" y="194"/>
                    </a:lnTo>
                    <a:lnTo>
                      <a:pt x="69" y="194"/>
                    </a:lnTo>
                    <a:lnTo>
                      <a:pt x="373" y="215"/>
                    </a:lnTo>
                    <a:cubicBezTo>
                      <a:pt x="393" y="215"/>
                      <a:pt x="393" y="215"/>
                      <a:pt x="441" y="194"/>
                    </a:cubicBezTo>
                    <a:lnTo>
                      <a:pt x="682" y="105"/>
                    </a:lnTo>
                    <a:lnTo>
                      <a:pt x="702" y="105"/>
                    </a:lnTo>
                    <a:lnTo>
                      <a:pt x="702" y="84"/>
                    </a:lnTo>
                    <a:lnTo>
                      <a:pt x="723" y="84"/>
                    </a:lnTo>
                    <a:lnTo>
                      <a:pt x="723" y="63"/>
                    </a:lnTo>
                    <a:lnTo>
                      <a:pt x="702" y="42"/>
                    </a:lnTo>
                    <a:lnTo>
                      <a:pt x="682" y="21"/>
                    </a:lnTo>
                    <a:lnTo>
                      <a:pt x="655" y="21"/>
                    </a:lnTo>
                    <a:lnTo>
                      <a:pt x="352"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6" name="Google Shape;1206;p38"/>
              <p:cNvSpPr/>
              <p:nvPr/>
            </p:nvSpPr>
            <p:spPr>
              <a:xfrm>
                <a:off x="3968104" y="2399512"/>
                <a:ext cx="92944" cy="20532"/>
              </a:xfrm>
              <a:custGeom>
                <a:avLst/>
                <a:gdLst/>
                <a:ahLst/>
                <a:cxnLst/>
                <a:rect l="l" t="t" r="r" b="b"/>
                <a:pathLst>
                  <a:path w="593" h="131" extrusionOk="0">
                    <a:moveTo>
                      <a:pt x="263" y="0"/>
                    </a:moveTo>
                    <a:cubicBezTo>
                      <a:pt x="263" y="0"/>
                      <a:pt x="242" y="0"/>
                      <a:pt x="242" y="21"/>
                    </a:cubicBezTo>
                    <a:lnTo>
                      <a:pt x="1" y="110"/>
                    </a:lnTo>
                    <a:lnTo>
                      <a:pt x="310" y="131"/>
                    </a:lnTo>
                    <a:lnTo>
                      <a:pt x="331" y="131"/>
                    </a:lnTo>
                    <a:lnTo>
                      <a:pt x="593" y="21"/>
                    </a:lnTo>
                    <a:lnTo>
                      <a:pt x="572"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7" name="Google Shape;1207;p38"/>
              <p:cNvSpPr/>
              <p:nvPr/>
            </p:nvSpPr>
            <p:spPr>
              <a:xfrm>
                <a:off x="3955095" y="2392929"/>
                <a:ext cx="115827" cy="33698"/>
              </a:xfrm>
              <a:custGeom>
                <a:avLst/>
                <a:gdLst/>
                <a:ahLst/>
                <a:cxnLst/>
                <a:rect l="l" t="t" r="r" b="b"/>
                <a:pathLst>
                  <a:path w="739" h="215" extrusionOk="0">
                    <a:moveTo>
                      <a:pt x="346" y="84"/>
                    </a:moveTo>
                    <a:lnTo>
                      <a:pt x="456" y="105"/>
                    </a:lnTo>
                    <a:lnTo>
                      <a:pt x="393" y="131"/>
                    </a:lnTo>
                    <a:lnTo>
                      <a:pt x="283" y="131"/>
                    </a:lnTo>
                    <a:lnTo>
                      <a:pt x="346" y="84"/>
                    </a:lnTo>
                    <a:close/>
                    <a:moveTo>
                      <a:pt x="367" y="0"/>
                    </a:moveTo>
                    <a:cubicBezTo>
                      <a:pt x="346" y="0"/>
                      <a:pt x="325" y="0"/>
                      <a:pt x="304" y="21"/>
                    </a:cubicBezTo>
                    <a:lnTo>
                      <a:pt x="42" y="105"/>
                    </a:lnTo>
                    <a:lnTo>
                      <a:pt x="21" y="131"/>
                    </a:lnTo>
                    <a:lnTo>
                      <a:pt x="0" y="152"/>
                    </a:lnTo>
                    <a:lnTo>
                      <a:pt x="0" y="173"/>
                    </a:lnTo>
                    <a:lnTo>
                      <a:pt x="21" y="173"/>
                    </a:lnTo>
                    <a:lnTo>
                      <a:pt x="42" y="194"/>
                    </a:lnTo>
                    <a:lnTo>
                      <a:pt x="84" y="194"/>
                    </a:lnTo>
                    <a:lnTo>
                      <a:pt x="393" y="215"/>
                    </a:lnTo>
                    <a:cubicBezTo>
                      <a:pt x="414" y="215"/>
                      <a:pt x="414" y="215"/>
                      <a:pt x="456" y="194"/>
                    </a:cubicBezTo>
                    <a:lnTo>
                      <a:pt x="697" y="105"/>
                    </a:lnTo>
                    <a:lnTo>
                      <a:pt x="718" y="105"/>
                    </a:lnTo>
                    <a:lnTo>
                      <a:pt x="718" y="84"/>
                    </a:lnTo>
                    <a:lnTo>
                      <a:pt x="739" y="84"/>
                    </a:lnTo>
                    <a:lnTo>
                      <a:pt x="739" y="63"/>
                    </a:lnTo>
                    <a:lnTo>
                      <a:pt x="718" y="42"/>
                    </a:lnTo>
                    <a:lnTo>
                      <a:pt x="697" y="42"/>
                    </a:lnTo>
                    <a:lnTo>
                      <a:pt x="676" y="21"/>
                    </a:lnTo>
                    <a:lnTo>
                      <a:pt x="367"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8" name="Google Shape;1208;p38"/>
              <p:cNvSpPr/>
              <p:nvPr/>
            </p:nvSpPr>
            <p:spPr>
              <a:xfrm>
                <a:off x="3909956" y="2419887"/>
                <a:ext cx="96079" cy="20689"/>
              </a:xfrm>
              <a:custGeom>
                <a:avLst/>
                <a:gdLst/>
                <a:ahLst/>
                <a:cxnLst/>
                <a:rect l="l" t="t" r="r" b="b"/>
                <a:pathLst>
                  <a:path w="613" h="132" extrusionOk="0">
                    <a:moveTo>
                      <a:pt x="288" y="1"/>
                    </a:moveTo>
                    <a:lnTo>
                      <a:pt x="262" y="22"/>
                    </a:lnTo>
                    <a:lnTo>
                      <a:pt x="0" y="111"/>
                    </a:lnTo>
                    <a:lnTo>
                      <a:pt x="26" y="111"/>
                    </a:lnTo>
                    <a:lnTo>
                      <a:pt x="330" y="132"/>
                    </a:lnTo>
                    <a:lnTo>
                      <a:pt x="351" y="132"/>
                    </a:lnTo>
                    <a:lnTo>
                      <a:pt x="613" y="22"/>
                    </a:lnTo>
                    <a:lnTo>
                      <a:pt x="592" y="22"/>
                    </a:lnTo>
                    <a:lnTo>
                      <a:pt x="288"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9" name="Google Shape;1209;p38"/>
              <p:cNvSpPr/>
              <p:nvPr/>
            </p:nvSpPr>
            <p:spPr>
              <a:xfrm>
                <a:off x="3900082" y="2415185"/>
                <a:ext cx="116611" cy="31974"/>
              </a:xfrm>
              <a:custGeom>
                <a:avLst/>
                <a:gdLst/>
                <a:ahLst/>
                <a:cxnLst/>
                <a:rect l="l" t="t" r="r" b="b"/>
                <a:pathLst>
                  <a:path w="744" h="204" extrusionOk="0">
                    <a:moveTo>
                      <a:pt x="351" y="73"/>
                    </a:moveTo>
                    <a:lnTo>
                      <a:pt x="456" y="94"/>
                    </a:lnTo>
                    <a:lnTo>
                      <a:pt x="393" y="120"/>
                    </a:lnTo>
                    <a:lnTo>
                      <a:pt x="283" y="120"/>
                    </a:lnTo>
                    <a:lnTo>
                      <a:pt x="351" y="73"/>
                    </a:lnTo>
                    <a:close/>
                    <a:moveTo>
                      <a:pt x="321" y="1"/>
                    </a:moveTo>
                    <a:cubicBezTo>
                      <a:pt x="316" y="1"/>
                      <a:pt x="311" y="3"/>
                      <a:pt x="304" y="10"/>
                    </a:cubicBezTo>
                    <a:lnTo>
                      <a:pt x="42" y="94"/>
                    </a:lnTo>
                    <a:lnTo>
                      <a:pt x="21" y="120"/>
                    </a:lnTo>
                    <a:lnTo>
                      <a:pt x="0" y="141"/>
                    </a:lnTo>
                    <a:lnTo>
                      <a:pt x="0" y="162"/>
                    </a:lnTo>
                    <a:lnTo>
                      <a:pt x="21" y="162"/>
                    </a:lnTo>
                    <a:lnTo>
                      <a:pt x="21" y="183"/>
                    </a:lnTo>
                    <a:lnTo>
                      <a:pt x="89" y="183"/>
                    </a:lnTo>
                    <a:lnTo>
                      <a:pt x="393" y="204"/>
                    </a:lnTo>
                    <a:cubicBezTo>
                      <a:pt x="414" y="204"/>
                      <a:pt x="414" y="204"/>
                      <a:pt x="456" y="183"/>
                    </a:cubicBezTo>
                    <a:lnTo>
                      <a:pt x="697" y="94"/>
                    </a:lnTo>
                    <a:lnTo>
                      <a:pt x="718" y="94"/>
                    </a:lnTo>
                    <a:lnTo>
                      <a:pt x="718" y="73"/>
                    </a:lnTo>
                    <a:lnTo>
                      <a:pt x="744" y="73"/>
                    </a:lnTo>
                    <a:lnTo>
                      <a:pt x="744" y="52"/>
                    </a:lnTo>
                    <a:lnTo>
                      <a:pt x="718" y="31"/>
                    </a:lnTo>
                    <a:lnTo>
                      <a:pt x="697" y="31"/>
                    </a:lnTo>
                    <a:lnTo>
                      <a:pt x="697" y="10"/>
                    </a:lnTo>
                    <a:lnTo>
                      <a:pt x="372" y="10"/>
                    </a:lnTo>
                    <a:cubicBezTo>
                      <a:pt x="341" y="10"/>
                      <a:pt x="330" y="1"/>
                      <a:pt x="321"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0" name="Google Shape;1210;p38"/>
              <p:cNvSpPr/>
              <p:nvPr/>
            </p:nvSpPr>
            <p:spPr>
              <a:xfrm>
                <a:off x="3855726" y="2443711"/>
                <a:ext cx="95295" cy="17398"/>
              </a:xfrm>
              <a:custGeom>
                <a:avLst/>
                <a:gdLst/>
                <a:ahLst/>
                <a:cxnLst/>
                <a:rect l="l" t="t" r="r" b="b"/>
                <a:pathLst>
                  <a:path w="608" h="111" extrusionOk="0">
                    <a:moveTo>
                      <a:pt x="262" y="1"/>
                    </a:moveTo>
                    <a:lnTo>
                      <a:pt x="0" y="90"/>
                    </a:lnTo>
                    <a:lnTo>
                      <a:pt x="21" y="90"/>
                    </a:lnTo>
                    <a:lnTo>
                      <a:pt x="325" y="111"/>
                    </a:lnTo>
                    <a:lnTo>
                      <a:pt x="346" y="111"/>
                    </a:lnTo>
                    <a:lnTo>
                      <a:pt x="608"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1" name="Google Shape;1211;p38"/>
              <p:cNvSpPr/>
              <p:nvPr/>
            </p:nvSpPr>
            <p:spPr>
              <a:xfrm>
                <a:off x="3845068" y="2435718"/>
                <a:ext cx="116768" cy="31974"/>
              </a:xfrm>
              <a:custGeom>
                <a:avLst/>
                <a:gdLst/>
                <a:ahLst/>
                <a:cxnLst/>
                <a:rect l="l" t="t" r="r" b="b"/>
                <a:pathLst>
                  <a:path w="745" h="204" extrusionOk="0">
                    <a:moveTo>
                      <a:pt x="351" y="73"/>
                    </a:moveTo>
                    <a:lnTo>
                      <a:pt x="461" y="94"/>
                    </a:lnTo>
                    <a:lnTo>
                      <a:pt x="393" y="120"/>
                    </a:lnTo>
                    <a:lnTo>
                      <a:pt x="283" y="120"/>
                    </a:lnTo>
                    <a:lnTo>
                      <a:pt x="351" y="73"/>
                    </a:lnTo>
                    <a:close/>
                    <a:moveTo>
                      <a:pt x="317" y="1"/>
                    </a:moveTo>
                    <a:cubicBezTo>
                      <a:pt x="309" y="1"/>
                      <a:pt x="299" y="3"/>
                      <a:pt x="283" y="10"/>
                    </a:cubicBezTo>
                    <a:lnTo>
                      <a:pt x="48" y="94"/>
                    </a:lnTo>
                    <a:lnTo>
                      <a:pt x="21" y="120"/>
                    </a:lnTo>
                    <a:lnTo>
                      <a:pt x="0" y="120"/>
                    </a:lnTo>
                    <a:lnTo>
                      <a:pt x="0" y="141"/>
                    </a:lnTo>
                    <a:lnTo>
                      <a:pt x="0" y="162"/>
                    </a:lnTo>
                    <a:lnTo>
                      <a:pt x="21" y="162"/>
                    </a:lnTo>
                    <a:lnTo>
                      <a:pt x="21" y="183"/>
                    </a:lnTo>
                    <a:lnTo>
                      <a:pt x="89" y="183"/>
                    </a:lnTo>
                    <a:lnTo>
                      <a:pt x="393" y="204"/>
                    </a:lnTo>
                    <a:cubicBezTo>
                      <a:pt x="414" y="204"/>
                      <a:pt x="414" y="204"/>
                      <a:pt x="461" y="183"/>
                    </a:cubicBezTo>
                    <a:lnTo>
                      <a:pt x="702" y="94"/>
                    </a:lnTo>
                    <a:lnTo>
                      <a:pt x="723" y="94"/>
                    </a:lnTo>
                    <a:lnTo>
                      <a:pt x="723" y="73"/>
                    </a:lnTo>
                    <a:lnTo>
                      <a:pt x="744" y="73"/>
                    </a:lnTo>
                    <a:lnTo>
                      <a:pt x="744" y="52"/>
                    </a:lnTo>
                    <a:lnTo>
                      <a:pt x="723" y="31"/>
                    </a:lnTo>
                    <a:lnTo>
                      <a:pt x="702" y="10"/>
                    </a:lnTo>
                    <a:lnTo>
                      <a:pt x="351" y="10"/>
                    </a:lnTo>
                    <a:cubicBezTo>
                      <a:pt x="337" y="10"/>
                      <a:pt x="333" y="1"/>
                      <a:pt x="31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2" name="Google Shape;1212;p38"/>
              <p:cNvSpPr/>
              <p:nvPr/>
            </p:nvSpPr>
            <p:spPr>
              <a:xfrm>
                <a:off x="3800712" y="2464243"/>
                <a:ext cx="96235" cy="17398"/>
              </a:xfrm>
              <a:custGeom>
                <a:avLst/>
                <a:gdLst/>
                <a:ahLst/>
                <a:cxnLst/>
                <a:rect l="l" t="t" r="r" b="b"/>
                <a:pathLst>
                  <a:path w="614" h="111" extrusionOk="0">
                    <a:moveTo>
                      <a:pt x="262" y="1"/>
                    </a:moveTo>
                    <a:lnTo>
                      <a:pt x="1" y="90"/>
                    </a:lnTo>
                    <a:lnTo>
                      <a:pt x="22" y="90"/>
                    </a:lnTo>
                    <a:lnTo>
                      <a:pt x="331" y="111"/>
                    </a:lnTo>
                    <a:lnTo>
                      <a:pt x="351" y="111"/>
                    </a:lnTo>
                    <a:lnTo>
                      <a:pt x="61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3" name="Google Shape;1213;p38"/>
              <p:cNvSpPr/>
              <p:nvPr/>
            </p:nvSpPr>
            <p:spPr>
              <a:xfrm>
                <a:off x="3790837" y="2456250"/>
                <a:ext cx="115984" cy="31974"/>
              </a:xfrm>
              <a:custGeom>
                <a:avLst/>
                <a:gdLst/>
                <a:ahLst/>
                <a:cxnLst/>
                <a:rect l="l" t="t" r="r" b="b"/>
                <a:pathLst>
                  <a:path w="740" h="204" extrusionOk="0">
                    <a:moveTo>
                      <a:pt x="346" y="73"/>
                    </a:moveTo>
                    <a:lnTo>
                      <a:pt x="456" y="94"/>
                    </a:lnTo>
                    <a:lnTo>
                      <a:pt x="394" y="120"/>
                    </a:lnTo>
                    <a:lnTo>
                      <a:pt x="284" y="120"/>
                    </a:lnTo>
                    <a:lnTo>
                      <a:pt x="346" y="73"/>
                    </a:lnTo>
                    <a:close/>
                    <a:moveTo>
                      <a:pt x="314" y="1"/>
                    </a:moveTo>
                    <a:cubicBezTo>
                      <a:pt x="307" y="1"/>
                      <a:pt x="298" y="3"/>
                      <a:pt x="284" y="10"/>
                    </a:cubicBezTo>
                    <a:lnTo>
                      <a:pt x="43" y="94"/>
                    </a:lnTo>
                    <a:lnTo>
                      <a:pt x="22" y="120"/>
                    </a:lnTo>
                    <a:lnTo>
                      <a:pt x="1" y="141"/>
                    </a:lnTo>
                    <a:lnTo>
                      <a:pt x="1" y="162"/>
                    </a:lnTo>
                    <a:lnTo>
                      <a:pt x="22" y="162"/>
                    </a:lnTo>
                    <a:lnTo>
                      <a:pt x="22" y="183"/>
                    </a:lnTo>
                    <a:lnTo>
                      <a:pt x="85" y="183"/>
                    </a:lnTo>
                    <a:lnTo>
                      <a:pt x="394" y="204"/>
                    </a:lnTo>
                    <a:cubicBezTo>
                      <a:pt x="414" y="204"/>
                      <a:pt x="435" y="204"/>
                      <a:pt x="456" y="183"/>
                    </a:cubicBezTo>
                    <a:lnTo>
                      <a:pt x="697" y="94"/>
                    </a:lnTo>
                    <a:lnTo>
                      <a:pt x="718" y="94"/>
                    </a:lnTo>
                    <a:lnTo>
                      <a:pt x="718" y="73"/>
                    </a:lnTo>
                    <a:lnTo>
                      <a:pt x="739" y="73"/>
                    </a:lnTo>
                    <a:lnTo>
                      <a:pt x="739" y="52"/>
                    </a:lnTo>
                    <a:lnTo>
                      <a:pt x="739" y="31"/>
                    </a:lnTo>
                    <a:lnTo>
                      <a:pt x="718" y="31"/>
                    </a:lnTo>
                    <a:lnTo>
                      <a:pt x="697" y="10"/>
                    </a:lnTo>
                    <a:lnTo>
                      <a:pt x="346" y="10"/>
                    </a:lnTo>
                    <a:cubicBezTo>
                      <a:pt x="332" y="10"/>
                      <a:pt x="328" y="1"/>
                      <a:pt x="31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4" name="Google Shape;1214;p38"/>
              <p:cNvSpPr/>
              <p:nvPr/>
            </p:nvSpPr>
            <p:spPr>
              <a:xfrm>
                <a:off x="3749773" y="2484775"/>
                <a:ext cx="92160" cy="17398"/>
              </a:xfrm>
              <a:custGeom>
                <a:avLst/>
                <a:gdLst/>
                <a:ahLst/>
                <a:cxnLst/>
                <a:rect l="l" t="t" r="r" b="b"/>
                <a:pathLst>
                  <a:path w="588" h="111" extrusionOk="0">
                    <a:moveTo>
                      <a:pt x="237" y="1"/>
                    </a:moveTo>
                    <a:lnTo>
                      <a:pt x="1" y="90"/>
                    </a:lnTo>
                    <a:lnTo>
                      <a:pt x="326" y="111"/>
                    </a:lnTo>
                    <a:lnTo>
                      <a:pt x="347" y="111"/>
                    </a:lnTo>
                    <a:lnTo>
                      <a:pt x="587"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5" name="Google Shape;1215;p38"/>
              <p:cNvSpPr/>
              <p:nvPr/>
            </p:nvSpPr>
            <p:spPr>
              <a:xfrm>
                <a:off x="3735824" y="2476782"/>
                <a:ext cx="116768" cy="31974"/>
              </a:xfrm>
              <a:custGeom>
                <a:avLst/>
                <a:gdLst/>
                <a:ahLst/>
                <a:cxnLst/>
                <a:rect l="l" t="t" r="r" b="b"/>
                <a:pathLst>
                  <a:path w="745" h="204" extrusionOk="0">
                    <a:moveTo>
                      <a:pt x="352" y="73"/>
                    </a:moveTo>
                    <a:lnTo>
                      <a:pt x="457" y="94"/>
                    </a:lnTo>
                    <a:lnTo>
                      <a:pt x="415" y="120"/>
                    </a:lnTo>
                    <a:lnTo>
                      <a:pt x="284" y="120"/>
                    </a:lnTo>
                    <a:lnTo>
                      <a:pt x="352" y="73"/>
                    </a:lnTo>
                    <a:close/>
                    <a:moveTo>
                      <a:pt x="320" y="0"/>
                    </a:moveTo>
                    <a:cubicBezTo>
                      <a:pt x="316" y="0"/>
                      <a:pt x="312" y="3"/>
                      <a:pt x="305" y="10"/>
                    </a:cubicBezTo>
                    <a:lnTo>
                      <a:pt x="43" y="94"/>
                    </a:lnTo>
                    <a:lnTo>
                      <a:pt x="22" y="120"/>
                    </a:lnTo>
                    <a:lnTo>
                      <a:pt x="1" y="141"/>
                    </a:lnTo>
                    <a:lnTo>
                      <a:pt x="22" y="162"/>
                    </a:lnTo>
                    <a:lnTo>
                      <a:pt x="43" y="183"/>
                    </a:lnTo>
                    <a:lnTo>
                      <a:pt x="90" y="183"/>
                    </a:lnTo>
                    <a:lnTo>
                      <a:pt x="394" y="204"/>
                    </a:lnTo>
                    <a:cubicBezTo>
                      <a:pt x="415" y="204"/>
                      <a:pt x="436" y="204"/>
                      <a:pt x="457" y="183"/>
                    </a:cubicBezTo>
                    <a:lnTo>
                      <a:pt x="718" y="94"/>
                    </a:lnTo>
                    <a:lnTo>
                      <a:pt x="745" y="73"/>
                    </a:lnTo>
                    <a:lnTo>
                      <a:pt x="745" y="52"/>
                    </a:lnTo>
                    <a:lnTo>
                      <a:pt x="745" y="31"/>
                    </a:lnTo>
                    <a:lnTo>
                      <a:pt x="718" y="31"/>
                    </a:lnTo>
                    <a:lnTo>
                      <a:pt x="718" y="10"/>
                    </a:lnTo>
                    <a:lnTo>
                      <a:pt x="352" y="10"/>
                    </a:lnTo>
                    <a:cubicBezTo>
                      <a:pt x="334" y="10"/>
                      <a:pt x="328" y="0"/>
                      <a:pt x="320"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6" name="Google Shape;1216;p38"/>
              <p:cNvSpPr/>
              <p:nvPr/>
            </p:nvSpPr>
            <p:spPr>
              <a:xfrm>
                <a:off x="3694916" y="2505308"/>
                <a:ext cx="92003" cy="17398"/>
              </a:xfrm>
              <a:custGeom>
                <a:avLst/>
                <a:gdLst/>
                <a:ahLst/>
                <a:cxnLst/>
                <a:rect l="l" t="t" r="r" b="b"/>
                <a:pathLst>
                  <a:path w="587" h="111" extrusionOk="0">
                    <a:moveTo>
                      <a:pt x="241" y="1"/>
                    </a:moveTo>
                    <a:lnTo>
                      <a:pt x="0" y="90"/>
                    </a:lnTo>
                    <a:lnTo>
                      <a:pt x="325" y="111"/>
                    </a:lnTo>
                    <a:lnTo>
                      <a:pt x="351" y="90"/>
                    </a:lnTo>
                    <a:lnTo>
                      <a:pt x="587"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7" name="Google Shape;1217;p38"/>
              <p:cNvSpPr/>
              <p:nvPr/>
            </p:nvSpPr>
            <p:spPr>
              <a:xfrm>
                <a:off x="3684101" y="2497314"/>
                <a:ext cx="116768" cy="31190"/>
              </a:xfrm>
              <a:custGeom>
                <a:avLst/>
                <a:gdLst/>
                <a:ahLst/>
                <a:cxnLst/>
                <a:rect l="l" t="t" r="r" b="b"/>
                <a:pathLst>
                  <a:path w="745" h="199" extrusionOk="0">
                    <a:moveTo>
                      <a:pt x="331" y="73"/>
                    </a:moveTo>
                    <a:lnTo>
                      <a:pt x="462" y="93"/>
                    </a:lnTo>
                    <a:lnTo>
                      <a:pt x="394" y="120"/>
                    </a:lnTo>
                    <a:lnTo>
                      <a:pt x="289" y="93"/>
                    </a:lnTo>
                    <a:lnTo>
                      <a:pt x="331" y="73"/>
                    </a:lnTo>
                    <a:close/>
                    <a:moveTo>
                      <a:pt x="310" y="0"/>
                    </a:moveTo>
                    <a:cubicBezTo>
                      <a:pt x="303" y="0"/>
                      <a:pt x="296" y="3"/>
                      <a:pt x="289" y="10"/>
                    </a:cubicBezTo>
                    <a:lnTo>
                      <a:pt x="27" y="93"/>
                    </a:lnTo>
                    <a:lnTo>
                      <a:pt x="27" y="120"/>
                    </a:lnTo>
                    <a:lnTo>
                      <a:pt x="1" y="120"/>
                    </a:lnTo>
                    <a:lnTo>
                      <a:pt x="1" y="141"/>
                    </a:lnTo>
                    <a:lnTo>
                      <a:pt x="1" y="162"/>
                    </a:lnTo>
                    <a:lnTo>
                      <a:pt x="27" y="183"/>
                    </a:lnTo>
                    <a:lnTo>
                      <a:pt x="394" y="183"/>
                    </a:lnTo>
                    <a:cubicBezTo>
                      <a:pt x="407" y="193"/>
                      <a:pt x="413" y="198"/>
                      <a:pt x="422" y="198"/>
                    </a:cubicBezTo>
                    <a:cubicBezTo>
                      <a:pt x="430" y="198"/>
                      <a:pt x="441" y="193"/>
                      <a:pt x="462" y="183"/>
                    </a:cubicBezTo>
                    <a:lnTo>
                      <a:pt x="703" y="93"/>
                    </a:lnTo>
                    <a:lnTo>
                      <a:pt x="724" y="93"/>
                    </a:lnTo>
                    <a:lnTo>
                      <a:pt x="724" y="73"/>
                    </a:lnTo>
                    <a:lnTo>
                      <a:pt x="745" y="52"/>
                    </a:lnTo>
                    <a:lnTo>
                      <a:pt x="724" y="31"/>
                    </a:lnTo>
                    <a:lnTo>
                      <a:pt x="703" y="31"/>
                    </a:lnTo>
                    <a:lnTo>
                      <a:pt x="703" y="10"/>
                    </a:lnTo>
                    <a:lnTo>
                      <a:pt x="352" y="10"/>
                    </a:lnTo>
                    <a:cubicBezTo>
                      <a:pt x="338" y="10"/>
                      <a:pt x="324" y="0"/>
                      <a:pt x="310"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8" name="Google Shape;1218;p38"/>
              <p:cNvSpPr/>
              <p:nvPr/>
            </p:nvSpPr>
            <p:spPr>
              <a:xfrm>
                <a:off x="3639902" y="2522548"/>
                <a:ext cx="96079" cy="17398"/>
              </a:xfrm>
              <a:custGeom>
                <a:avLst/>
                <a:gdLst/>
                <a:ahLst/>
                <a:cxnLst/>
                <a:rect l="l" t="t" r="r" b="b"/>
                <a:pathLst>
                  <a:path w="613" h="111" extrusionOk="0">
                    <a:moveTo>
                      <a:pt x="283" y="1"/>
                    </a:moveTo>
                    <a:cubicBezTo>
                      <a:pt x="262" y="1"/>
                      <a:pt x="262" y="22"/>
                      <a:pt x="241" y="22"/>
                    </a:cubicBezTo>
                    <a:lnTo>
                      <a:pt x="0" y="111"/>
                    </a:lnTo>
                    <a:lnTo>
                      <a:pt x="351" y="111"/>
                    </a:lnTo>
                    <a:lnTo>
                      <a:pt x="613" y="22"/>
                    </a:lnTo>
                    <a:lnTo>
                      <a:pt x="592"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9" name="Google Shape;1219;p38"/>
              <p:cNvSpPr/>
              <p:nvPr/>
            </p:nvSpPr>
            <p:spPr>
              <a:xfrm>
                <a:off x="3630028" y="2516749"/>
                <a:ext cx="115827" cy="29780"/>
              </a:xfrm>
              <a:custGeom>
                <a:avLst/>
                <a:gdLst/>
                <a:ahLst/>
                <a:cxnLst/>
                <a:rect l="l" t="t" r="r" b="b"/>
                <a:pathLst>
                  <a:path w="739" h="190" extrusionOk="0">
                    <a:moveTo>
                      <a:pt x="346" y="79"/>
                    </a:moveTo>
                    <a:lnTo>
                      <a:pt x="456" y="100"/>
                    </a:lnTo>
                    <a:lnTo>
                      <a:pt x="283" y="100"/>
                    </a:lnTo>
                    <a:lnTo>
                      <a:pt x="346" y="79"/>
                    </a:lnTo>
                    <a:close/>
                    <a:moveTo>
                      <a:pt x="315" y="1"/>
                    </a:moveTo>
                    <a:cubicBezTo>
                      <a:pt x="304" y="1"/>
                      <a:pt x="294" y="6"/>
                      <a:pt x="283" y="17"/>
                    </a:cubicBezTo>
                    <a:lnTo>
                      <a:pt x="21" y="100"/>
                    </a:lnTo>
                    <a:lnTo>
                      <a:pt x="21" y="127"/>
                    </a:lnTo>
                    <a:lnTo>
                      <a:pt x="0" y="127"/>
                    </a:lnTo>
                    <a:lnTo>
                      <a:pt x="0" y="148"/>
                    </a:lnTo>
                    <a:lnTo>
                      <a:pt x="0" y="169"/>
                    </a:lnTo>
                    <a:lnTo>
                      <a:pt x="21" y="169"/>
                    </a:lnTo>
                    <a:lnTo>
                      <a:pt x="21" y="189"/>
                    </a:lnTo>
                    <a:lnTo>
                      <a:pt x="456" y="189"/>
                    </a:lnTo>
                    <a:lnTo>
                      <a:pt x="697" y="100"/>
                    </a:lnTo>
                    <a:lnTo>
                      <a:pt x="718" y="100"/>
                    </a:lnTo>
                    <a:lnTo>
                      <a:pt x="718" y="79"/>
                    </a:lnTo>
                    <a:lnTo>
                      <a:pt x="739" y="79"/>
                    </a:lnTo>
                    <a:lnTo>
                      <a:pt x="739" y="59"/>
                    </a:lnTo>
                    <a:lnTo>
                      <a:pt x="739" y="38"/>
                    </a:lnTo>
                    <a:lnTo>
                      <a:pt x="718" y="38"/>
                    </a:lnTo>
                    <a:lnTo>
                      <a:pt x="718" y="17"/>
                    </a:lnTo>
                    <a:lnTo>
                      <a:pt x="346" y="17"/>
                    </a:lnTo>
                    <a:cubicBezTo>
                      <a:pt x="335" y="6"/>
                      <a:pt x="325" y="1"/>
                      <a:pt x="31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0" name="Google Shape;1220;p38"/>
              <p:cNvSpPr/>
              <p:nvPr/>
            </p:nvSpPr>
            <p:spPr>
              <a:xfrm>
                <a:off x="3585672" y="2543081"/>
                <a:ext cx="95452" cy="17398"/>
              </a:xfrm>
              <a:custGeom>
                <a:avLst/>
                <a:gdLst/>
                <a:ahLst/>
                <a:cxnLst/>
                <a:rect l="l" t="t" r="r" b="b"/>
                <a:pathLst>
                  <a:path w="609" h="111" extrusionOk="0">
                    <a:moveTo>
                      <a:pt x="283" y="1"/>
                    </a:moveTo>
                    <a:cubicBezTo>
                      <a:pt x="283" y="1"/>
                      <a:pt x="262" y="1"/>
                      <a:pt x="262" y="21"/>
                    </a:cubicBezTo>
                    <a:lnTo>
                      <a:pt x="1" y="110"/>
                    </a:lnTo>
                    <a:lnTo>
                      <a:pt x="367" y="110"/>
                    </a:lnTo>
                    <a:lnTo>
                      <a:pt x="608" y="21"/>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1" name="Google Shape;1221;p38"/>
              <p:cNvSpPr/>
              <p:nvPr/>
            </p:nvSpPr>
            <p:spPr>
              <a:xfrm>
                <a:off x="3575014" y="2536498"/>
                <a:ext cx="116768" cy="30563"/>
              </a:xfrm>
              <a:custGeom>
                <a:avLst/>
                <a:gdLst/>
                <a:ahLst/>
                <a:cxnLst/>
                <a:rect l="l" t="t" r="r" b="b"/>
                <a:pathLst>
                  <a:path w="745" h="195" extrusionOk="0">
                    <a:moveTo>
                      <a:pt x="461" y="84"/>
                    </a:moveTo>
                    <a:lnTo>
                      <a:pt x="414" y="105"/>
                    </a:lnTo>
                    <a:lnTo>
                      <a:pt x="304" y="105"/>
                    </a:lnTo>
                    <a:lnTo>
                      <a:pt x="351" y="84"/>
                    </a:lnTo>
                    <a:close/>
                    <a:moveTo>
                      <a:pt x="351" y="1"/>
                    </a:moveTo>
                    <a:cubicBezTo>
                      <a:pt x="330" y="1"/>
                      <a:pt x="330" y="1"/>
                      <a:pt x="283" y="22"/>
                    </a:cubicBezTo>
                    <a:lnTo>
                      <a:pt x="42" y="105"/>
                    </a:lnTo>
                    <a:lnTo>
                      <a:pt x="21" y="105"/>
                    </a:lnTo>
                    <a:lnTo>
                      <a:pt x="21" y="132"/>
                    </a:lnTo>
                    <a:lnTo>
                      <a:pt x="0" y="132"/>
                    </a:lnTo>
                    <a:lnTo>
                      <a:pt x="0" y="152"/>
                    </a:lnTo>
                    <a:lnTo>
                      <a:pt x="0" y="173"/>
                    </a:lnTo>
                    <a:lnTo>
                      <a:pt x="21" y="173"/>
                    </a:lnTo>
                    <a:lnTo>
                      <a:pt x="21" y="194"/>
                    </a:lnTo>
                    <a:lnTo>
                      <a:pt x="461" y="194"/>
                    </a:lnTo>
                    <a:lnTo>
                      <a:pt x="723" y="105"/>
                    </a:lnTo>
                    <a:lnTo>
                      <a:pt x="723" y="84"/>
                    </a:lnTo>
                    <a:lnTo>
                      <a:pt x="744" y="84"/>
                    </a:lnTo>
                    <a:lnTo>
                      <a:pt x="744" y="63"/>
                    </a:lnTo>
                    <a:lnTo>
                      <a:pt x="744" y="43"/>
                    </a:lnTo>
                    <a:lnTo>
                      <a:pt x="723" y="22"/>
                    </a:lnTo>
                    <a:lnTo>
                      <a:pt x="676"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2" name="Google Shape;1222;p38"/>
              <p:cNvSpPr/>
              <p:nvPr/>
            </p:nvSpPr>
            <p:spPr>
              <a:xfrm>
                <a:off x="3533949" y="2563613"/>
                <a:ext cx="96235" cy="17398"/>
              </a:xfrm>
              <a:custGeom>
                <a:avLst/>
                <a:gdLst/>
                <a:ahLst/>
                <a:cxnLst/>
                <a:rect l="l" t="t" r="r" b="b"/>
                <a:pathLst>
                  <a:path w="614" h="111" extrusionOk="0">
                    <a:moveTo>
                      <a:pt x="242" y="0"/>
                    </a:moveTo>
                    <a:lnTo>
                      <a:pt x="1" y="110"/>
                    </a:lnTo>
                    <a:lnTo>
                      <a:pt x="351" y="110"/>
                    </a:lnTo>
                    <a:lnTo>
                      <a:pt x="613" y="21"/>
                    </a:lnTo>
                    <a:lnTo>
                      <a:pt x="592" y="21"/>
                    </a:lnTo>
                    <a:lnTo>
                      <a:pt x="26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3" name="Google Shape;1223;p38"/>
              <p:cNvSpPr/>
              <p:nvPr/>
            </p:nvSpPr>
            <p:spPr>
              <a:xfrm>
                <a:off x="3524075" y="2557030"/>
                <a:ext cx="115984" cy="30563"/>
              </a:xfrm>
              <a:custGeom>
                <a:avLst/>
                <a:gdLst/>
                <a:ahLst/>
                <a:cxnLst/>
                <a:rect l="l" t="t" r="r" b="b"/>
                <a:pathLst>
                  <a:path w="740" h="195" extrusionOk="0">
                    <a:moveTo>
                      <a:pt x="435" y="84"/>
                    </a:moveTo>
                    <a:lnTo>
                      <a:pt x="394" y="105"/>
                    </a:lnTo>
                    <a:lnTo>
                      <a:pt x="284" y="105"/>
                    </a:lnTo>
                    <a:lnTo>
                      <a:pt x="325" y="84"/>
                    </a:lnTo>
                    <a:close/>
                    <a:moveTo>
                      <a:pt x="325" y="1"/>
                    </a:moveTo>
                    <a:cubicBezTo>
                      <a:pt x="305" y="1"/>
                      <a:pt x="305" y="1"/>
                      <a:pt x="284" y="21"/>
                    </a:cubicBezTo>
                    <a:lnTo>
                      <a:pt x="22" y="105"/>
                    </a:lnTo>
                    <a:lnTo>
                      <a:pt x="1" y="131"/>
                    </a:lnTo>
                    <a:lnTo>
                      <a:pt x="1" y="152"/>
                    </a:lnTo>
                    <a:lnTo>
                      <a:pt x="1" y="173"/>
                    </a:lnTo>
                    <a:lnTo>
                      <a:pt x="22" y="173"/>
                    </a:lnTo>
                    <a:lnTo>
                      <a:pt x="43" y="194"/>
                    </a:lnTo>
                    <a:lnTo>
                      <a:pt x="456" y="194"/>
                    </a:lnTo>
                    <a:lnTo>
                      <a:pt x="697" y="84"/>
                    </a:lnTo>
                    <a:lnTo>
                      <a:pt x="718" y="84"/>
                    </a:lnTo>
                    <a:lnTo>
                      <a:pt x="739" y="63"/>
                    </a:lnTo>
                    <a:lnTo>
                      <a:pt x="739" y="42"/>
                    </a:lnTo>
                    <a:lnTo>
                      <a:pt x="718" y="21"/>
                    </a:lnTo>
                    <a:lnTo>
                      <a:pt x="655" y="21"/>
                    </a:lnTo>
                    <a:lnTo>
                      <a:pt x="32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4" name="Google Shape;1224;p38"/>
              <p:cNvSpPr/>
              <p:nvPr/>
            </p:nvSpPr>
            <p:spPr>
              <a:xfrm>
                <a:off x="3478935" y="2584145"/>
                <a:ext cx="96235" cy="17398"/>
              </a:xfrm>
              <a:custGeom>
                <a:avLst/>
                <a:gdLst/>
                <a:ahLst/>
                <a:cxnLst/>
                <a:rect l="l" t="t" r="r" b="b"/>
                <a:pathLst>
                  <a:path w="614" h="111" extrusionOk="0">
                    <a:moveTo>
                      <a:pt x="242" y="0"/>
                    </a:moveTo>
                    <a:lnTo>
                      <a:pt x="1" y="110"/>
                    </a:lnTo>
                    <a:lnTo>
                      <a:pt x="373" y="110"/>
                    </a:lnTo>
                    <a:lnTo>
                      <a:pt x="613" y="21"/>
                    </a:lnTo>
                    <a:lnTo>
                      <a:pt x="61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5" name="Google Shape;1225;p38"/>
              <p:cNvSpPr/>
              <p:nvPr/>
            </p:nvSpPr>
            <p:spPr>
              <a:xfrm>
                <a:off x="3469061" y="2577562"/>
                <a:ext cx="116768" cy="30563"/>
              </a:xfrm>
              <a:custGeom>
                <a:avLst/>
                <a:gdLst/>
                <a:ahLst/>
                <a:cxnLst/>
                <a:rect l="l" t="t" r="r" b="b"/>
                <a:pathLst>
                  <a:path w="745" h="195" extrusionOk="0">
                    <a:moveTo>
                      <a:pt x="457" y="84"/>
                    </a:moveTo>
                    <a:lnTo>
                      <a:pt x="415" y="105"/>
                    </a:lnTo>
                    <a:lnTo>
                      <a:pt x="305" y="105"/>
                    </a:lnTo>
                    <a:lnTo>
                      <a:pt x="352" y="84"/>
                    </a:lnTo>
                    <a:close/>
                    <a:moveTo>
                      <a:pt x="352" y="0"/>
                    </a:moveTo>
                    <a:cubicBezTo>
                      <a:pt x="326" y="0"/>
                      <a:pt x="305" y="0"/>
                      <a:pt x="284" y="21"/>
                    </a:cubicBezTo>
                    <a:lnTo>
                      <a:pt x="43" y="105"/>
                    </a:lnTo>
                    <a:lnTo>
                      <a:pt x="22" y="105"/>
                    </a:lnTo>
                    <a:lnTo>
                      <a:pt x="22" y="131"/>
                    </a:lnTo>
                    <a:lnTo>
                      <a:pt x="1" y="131"/>
                    </a:lnTo>
                    <a:lnTo>
                      <a:pt x="1" y="152"/>
                    </a:lnTo>
                    <a:lnTo>
                      <a:pt x="22" y="173"/>
                    </a:lnTo>
                    <a:lnTo>
                      <a:pt x="43" y="194"/>
                    </a:lnTo>
                    <a:lnTo>
                      <a:pt x="415" y="194"/>
                    </a:lnTo>
                    <a:cubicBezTo>
                      <a:pt x="436" y="194"/>
                      <a:pt x="436" y="194"/>
                      <a:pt x="483" y="173"/>
                    </a:cubicBezTo>
                    <a:lnTo>
                      <a:pt x="718" y="84"/>
                    </a:lnTo>
                    <a:lnTo>
                      <a:pt x="745" y="84"/>
                    </a:lnTo>
                    <a:lnTo>
                      <a:pt x="745" y="63"/>
                    </a:lnTo>
                    <a:lnTo>
                      <a:pt x="745" y="42"/>
                    </a:lnTo>
                    <a:lnTo>
                      <a:pt x="745" y="21"/>
                    </a:lnTo>
                    <a:lnTo>
                      <a:pt x="697" y="21"/>
                    </a:lnTo>
                    <a:lnTo>
                      <a:pt x="697"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6" name="Google Shape;1226;p38"/>
              <p:cNvSpPr/>
              <p:nvPr/>
            </p:nvSpPr>
            <p:spPr>
              <a:xfrm>
                <a:off x="3424862" y="2604677"/>
                <a:ext cx="99370" cy="17398"/>
              </a:xfrm>
              <a:custGeom>
                <a:avLst/>
                <a:gdLst/>
                <a:ahLst/>
                <a:cxnLst/>
                <a:rect l="l" t="t" r="r" b="b"/>
                <a:pathLst>
                  <a:path w="634" h="111" extrusionOk="0">
                    <a:moveTo>
                      <a:pt x="262" y="0"/>
                    </a:moveTo>
                    <a:lnTo>
                      <a:pt x="21" y="89"/>
                    </a:lnTo>
                    <a:cubicBezTo>
                      <a:pt x="0" y="89"/>
                      <a:pt x="21" y="110"/>
                      <a:pt x="21" y="110"/>
                    </a:cubicBezTo>
                    <a:lnTo>
                      <a:pt x="346" y="110"/>
                    </a:lnTo>
                    <a:cubicBezTo>
                      <a:pt x="372" y="110"/>
                      <a:pt x="372" y="110"/>
                      <a:pt x="393" y="89"/>
                    </a:cubicBezTo>
                    <a:lnTo>
                      <a:pt x="634"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7" name="Google Shape;1227;p38"/>
              <p:cNvSpPr/>
              <p:nvPr/>
            </p:nvSpPr>
            <p:spPr>
              <a:xfrm>
                <a:off x="3417339" y="2598094"/>
                <a:ext cx="116768" cy="30563"/>
              </a:xfrm>
              <a:custGeom>
                <a:avLst/>
                <a:gdLst/>
                <a:ahLst/>
                <a:cxnLst/>
                <a:rect l="l" t="t" r="r" b="b"/>
                <a:pathLst>
                  <a:path w="745" h="195" extrusionOk="0">
                    <a:moveTo>
                      <a:pt x="441" y="84"/>
                    </a:moveTo>
                    <a:lnTo>
                      <a:pt x="394" y="105"/>
                    </a:lnTo>
                    <a:lnTo>
                      <a:pt x="289" y="105"/>
                    </a:lnTo>
                    <a:lnTo>
                      <a:pt x="331" y="84"/>
                    </a:lnTo>
                    <a:close/>
                    <a:moveTo>
                      <a:pt x="263" y="0"/>
                    </a:moveTo>
                    <a:lnTo>
                      <a:pt x="27" y="105"/>
                    </a:lnTo>
                    <a:lnTo>
                      <a:pt x="1" y="105"/>
                    </a:lnTo>
                    <a:lnTo>
                      <a:pt x="1" y="131"/>
                    </a:lnTo>
                    <a:lnTo>
                      <a:pt x="1" y="152"/>
                    </a:lnTo>
                    <a:lnTo>
                      <a:pt x="1" y="173"/>
                    </a:lnTo>
                    <a:lnTo>
                      <a:pt x="69" y="173"/>
                    </a:lnTo>
                    <a:lnTo>
                      <a:pt x="394" y="194"/>
                    </a:lnTo>
                    <a:cubicBezTo>
                      <a:pt x="420" y="194"/>
                      <a:pt x="441" y="194"/>
                      <a:pt x="462" y="173"/>
                    </a:cubicBezTo>
                    <a:lnTo>
                      <a:pt x="703" y="84"/>
                    </a:lnTo>
                    <a:lnTo>
                      <a:pt x="724" y="84"/>
                    </a:lnTo>
                    <a:lnTo>
                      <a:pt x="724" y="63"/>
                    </a:lnTo>
                    <a:lnTo>
                      <a:pt x="745" y="63"/>
                    </a:lnTo>
                    <a:lnTo>
                      <a:pt x="745" y="42"/>
                    </a:lnTo>
                    <a:lnTo>
                      <a:pt x="745" y="21"/>
                    </a:lnTo>
                    <a:lnTo>
                      <a:pt x="724" y="21"/>
                    </a:lnTo>
                    <a:lnTo>
                      <a:pt x="703"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8" name="Google Shape;1228;p38"/>
              <p:cNvSpPr/>
              <p:nvPr/>
            </p:nvSpPr>
            <p:spPr>
              <a:xfrm>
                <a:off x="3373139" y="2625209"/>
                <a:ext cx="96079" cy="14106"/>
              </a:xfrm>
              <a:custGeom>
                <a:avLst/>
                <a:gdLst/>
                <a:ahLst/>
                <a:cxnLst/>
                <a:rect l="l" t="t" r="r" b="b"/>
                <a:pathLst>
                  <a:path w="613" h="90" extrusionOk="0">
                    <a:moveTo>
                      <a:pt x="241" y="0"/>
                    </a:moveTo>
                    <a:lnTo>
                      <a:pt x="0" y="89"/>
                    </a:lnTo>
                    <a:lnTo>
                      <a:pt x="372" y="89"/>
                    </a:lnTo>
                    <a:lnTo>
                      <a:pt x="61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9" name="Google Shape;1229;p38"/>
              <p:cNvSpPr/>
              <p:nvPr/>
            </p:nvSpPr>
            <p:spPr>
              <a:xfrm>
                <a:off x="3363265" y="2618627"/>
                <a:ext cx="119902" cy="27272"/>
              </a:xfrm>
              <a:custGeom>
                <a:avLst/>
                <a:gdLst/>
                <a:ahLst/>
                <a:cxnLst/>
                <a:rect l="l" t="t" r="r" b="b"/>
                <a:pathLst>
                  <a:path w="765" h="174" extrusionOk="0">
                    <a:moveTo>
                      <a:pt x="283" y="0"/>
                    </a:moveTo>
                    <a:lnTo>
                      <a:pt x="42" y="84"/>
                    </a:lnTo>
                    <a:lnTo>
                      <a:pt x="21" y="105"/>
                    </a:lnTo>
                    <a:lnTo>
                      <a:pt x="0" y="131"/>
                    </a:lnTo>
                    <a:lnTo>
                      <a:pt x="21" y="152"/>
                    </a:lnTo>
                    <a:lnTo>
                      <a:pt x="21" y="173"/>
                    </a:lnTo>
                    <a:lnTo>
                      <a:pt x="477" y="173"/>
                    </a:lnTo>
                    <a:lnTo>
                      <a:pt x="718" y="84"/>
                    </a:lnTo>
                    <a:lnTo>
                      <a:pt x="739" y="63"/>
                    </a:lnTo>
                    <a:lnTo>
                      <a:pt x="765" y="63"/>
                    </a:lnTo>
                    <a:lnTo>
                      <a:pt x="765" y="42"/>
                    </a:lnTo>
                    <a:lnTo>
                      <a:pt x="739" y="21"/>
                    </a:lnTo>
                    <a:lnTo>
                      <a:pt x="718"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0" name="Google Shape;1230;p38"/>
              <p:cNvSpPr/>
              <p:nvPr/>
            </p:nvSpPr>
            <p:spPr>
              <a:xfrm>
                <a:off x="4091298" y="2383995"/>
                <a:ext cx="92944" cy="18808"/>
              </a:xfrm>
              <a:custGeom>
                <a:avLst/>
                <a:gdLst/>
                <a:ahLst/>
                <a:cxnLst/>
                <a:rect l="l" t="t" r="r" b="b"/>
                <a:pathLst>
                  <a:path w="593" h="120" extrusionOk="0">
                    <a:moveTo>
                      <a:pt x="269" y="1"/>
                    </a:moveTo>
                    <a:cubicBezTo>
                      <a:pt x="262" y="1"/>
                      <a:pt x="262" y="10"/>
                      <a:pt x="262" y="10"/>
                    </a:cubicBezTo>
                    <a:lnTo>
                      <a:pt x="0" y="99"/>
                    </a:lnTo>
                    <a:lnTo>
                      <a:pt x="309" y="120"/>
                    </a:lnTo>
                    <a:lnTo>
                      <a:pt x="330" y="120"/>
                    </a:lnTo>
                    <a:lnTo>
                      <a:pt x="571" y="31"/>
                    </a:lnTo>
                    <a:cubicBezTo>
                      <a:pt x="592" y="10"/>
                      <a:pt x="592" y="10"/>
                      <a:pt x="571" y="10"/>
                    </a:cubicBezTo>
                    <a:lnTo>
                      <a:pt x="283" y="10"/>
                    </a:lnTo>
                    <a:cubicBezTo>
                      <a:pt x="276" y="3"/>
                      <a:pt x="272" y="1"/>
                      <a:pt x="269" y="1"/>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1" name="Google Shape;1231;p38"/>
              <p:cNvSpPr/>
              <p:nvPr/>
            </p:nvSpPr>
            <p:spPr>
              <a:xfrm>
                <a:off x="4081424" y="2377412"/>
                <a:ext cx="112692" cy="31974"/>
              </a:xfrm>
              <a:custGeom>
                <a:avLst/>
                <a:gdLst/>
                <a:ahLst/>
                <a:cxnLst/>
                <a:rect l="l" t="t" r="r" b="b"/>
                <a:pathLst>
                  <a:path w="719" h="204" extrusionOk="0">
                    <a:moveTo>
                      <a:pt x="346" y="73"/>
                    </a:moveTo>
                    <a:lnTo>
                      <a:pt x="435" y="99"/>
                    </a:lnTo>
                    <a:lnTo>
                      <a:pt x="372" y="120"/>
                    </a:lnTo>
                    <a:lnTo>
                      <a:pt x="262" y="120"/>
                    </a:lnTo>
                    <a:lnTo>
                      <a:pt x="346" y="73"/>
                    </a:lnTo>
                    <a:close/>
                    <a:moveTo>
                      <a:pt x="314" y="1"/>
                    </a:moveTo>
                    <a:cubicBezTo>
                      <a:pt x="307" y="1"/>
                      <a:pt x="297" y="3"/>
                      <a:pt x="283" y="10"/>
                    </a:cubicBezTo>
                    <a:lnTo>
                      <a:pt x="43" y="99"/>
                    </a:lnTo>
                    <a:lnTo>
                      <a:pt x="22" y="99"/>
                    </a:lnTo>
                    <a:lnTo>
                      <a:pt x="22" y="120"/>
                    </a:lnTo>
                    <a:lnTo>
                      <a:pt x="1" y="120"/>
                    </a:lnTo>
                    <a:lnTo>
                      <a:pt x="1" y="141"/>
                    </a:lnTo>
                    <a:lnTo>
                      <a:pt x="22" y="162"/>
                    </a:lnTo>
                    <a:lnTo>
                      <a:pt x="22" y="183"/>
                    </a:lnTo>
                    <a:lnTo>
                      <a:pt x="63" y="183"/>
                    </a:lnTo>
                    <a:lnTo>
                      <a:pt x="372" y="204"/>
                    </a:lnTo>
                    <a:cubicBezTo>
                      <a:pt x="393" y="204"/>
                      <a:pt x="393" y="204"/>
                      <a:pt x="435" y="183"/>
                    </a:cubicBezTo>
                    <a:lnTo>
                      <a:pt x="676" y="99"/>
                    </a:lnTo>
                    <a:lnTo>
                      <a:pt x="697" y="99"/>
                    </a:lnTo>
                    <a:lnTo>
                      <a:pt x="697" y="73"/>
                    </a:lnTo>
                    <a:lnTo>
                      <a:pt x="718" y="52"/>
                    </a:lnTo>
                    <a:lnTo>
                      <a:pt x="697" y="31"/>
                    </a:lnTo>
                    <a:lnTo>
                      <a:pt x="676" y="31"/>
                    </a:lnTo>
                    <a:lnTo>
                      <a:pt x="655" y="10"/>
                    </a:lnTo>
                    <a:lnTo>
                      <a:pt x="346" y="10"/>
                    </a:lnTo>
                    <a:cubicBezTo>
                      <a:pt x="332" y="10"/>
                      <a:pt x="328" y="1"/>
                      <a:pt x="31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2" name="Google Shape;1232;p38"/>
              <p:cNvSpPr/>
              <p:nvPr/>
            </p:nvSpPr>
            <p:spPr>
              <a:xfrm>
                <a:off x="4037068" y="2404527"/>
                <a:ext cx="92160" cy="18808"/>
              </a:xfrm>
              <a:custGeom>
                <a:avLst/>
                <a:gdLst/>
                <a:ahLst/>
                <a:cxnLst/>
                <a:rect l="l" t="t" r="r" b="b"/>
                <a:pathLst>
                  <a:path w="588" h="120" extrusionOk="0">
                    <a:moveTo>
                      <a:pt x="269" y="1"/>
                    </a:moveTo>
                    <a:cubicBezTo>
                      <a:pt x="263" y="1"/>
                      <a:pt x="263" y="10"/>
                      <a:pt x="263" y="10"/>
                    </a:cubicBezTo>
                    <a:lnTo>
                      <a:pt x="1" y="99"/>
                    </a:lnTo>
                    <a:lnTo>
                      <a:pt x="305" y="120"/>
                    </a:lnTo>
                    <a:lnTo>
                      <a:pt x="326" y="120"/>
                    </a:lnTo>
                    <a:lnTo>
                      <a:pt x="587" y="10"/>
                    </a:lnTo>
                    <a:lnTo>
                      <a:pt x="284" y="10"/>
                    </a:lnTo>
                    <a:cubicBezTo>
                      <a:pt x="277" y="3"/>
                      <a:pt x="272" y="1"/>
                      <a:pt x="269" y="1"/>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3" name="Google Shape;1233;p38"/>
              <p:cNvSpPr/>
              <p:nvPr/>
            </p:nvSpPr>
            <p:spPr>
              <a:xfrm>
                <a:off x="4026410" y="2397945"/>
                <a:ext cx="113476" cy="31974"/>
              </a:xfrm>
              <a:custGeom>
                <a:avLst/>
                <a:gdLst/>
                <a:ahLst/>
                <a:cxnLst/>
                <a:rect l="l" t="t" r="r" b="b"/>
                <a:pathLst>
                  <a:path w="724" h="204" extrusionOk="0">
                    <a:moveTo>
                      <a:pt x="352" y="73"/>
                    </a:moveTo>
                    <a:lnTo>
                      <a:pt x="435" y="99"/>
                    </a:lnTo>
                    <a:lnTo>
                      <a:pt x="373" y="120"/>
                    </a:lnTo>
                    <a:lnTo>
                      <a:pt x="284" y="120"/>
                    </a:lnTo>
                    <a:lnTo>
                      <a:pt x="352" y="73"/>
                    </a:lnTo>
                    <a:close/>
                    <a:moveTo>
                      <a:pt x="317" y="1"/>
                    </a:moveTo>
                    <a:cubicBezTo>
                      <a:pt x="310" y="1"/>
                      <a:pt x="299" y="3"/>
                      <a:pt x="284" y="10"/>
                    </a:cubicBezTo>
                    <a:lnTo>
                      <a:pt x="43" y="99"/>
                    </a:lnTo>
                    <a:lnTo>
                      <a:pt x="22" y="120"/>
                    </a:lnTo>
                    <a:lnTo>
                      <a:pt x="1" y="120"/>
                    </a:lnTo>
                    <a:lnTo>
                      <a:pt x="1" y="141"/>
                    </a:lnTo>
                    <a:lnTo>
                      <a:pt x="22" y="162"/>
                    </a:lnTo>
                    <a:lnTo>
                      <a:pt x="22" y="183"/>
                    </a:lnTo>
                    <a:lnTo>
                      <a:pt x="69" y="183"/>
                    </a:lnTo>
                    <a:lnTo>
                      <a:pt x="373" y="204"/>
                    </a:lnTo>
                    <a:cubicBezTo>
                      <a:pt x="394" y="204"/>
                      <a:pt x="394" y="204"/>
                      <a:pt x="435" y="183"/>
                    </a:cubicBezTo>
                    <a:lnTo>
                      <a:pt x="676" y="99"/>
                    </a:lnTo>
                    <a:lnTo>
                      <a:pt x="697" y="99"/>
                    </a:lnTo>
                    <a:lnTo>
                      <a:pt x="723" y="73"/>
                    </a:lnTo>
                    <a:lnTo>
                      <a:pt x="723" y="52"/>
                    </a:lnTo>
                    <a:lnTo>
                      <a:pt x="697" y="31"/>
                    </a:lnTo>
                    <a:lnTo>
                      <a:pt x="676" y="31"/>
                    </a:lnTo>
                    <a:lnTo>
                      <a:pt x="676" y="10"/>
                    </a:lnTo>
                    <a:lnTo>
                      <a:pt x="352" y="10"/>
                    </a:lnTo>
                    <a:cubicBezTo>
                      <a:pt x="338" y="10"/>
                      <a:pt x="333" y="1"/>
                      <a:pt x="31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4" name="Google Shape;1234;p38"/>
              <p:cNvSpPr/>
              <p:nvPr/>
            </p:nvSpPr>
            <p:spPr>
              <a:xfrm>
                <a:off x="3982054" y="2423179"/>
                <a:ext cx="92160" cy="20689"/>
              </a:xfrm>
              <a:custGeom>
                <a:avLst/>
                <a:gdLst/>
                <a:ahLst/>
                <a:cxnLst/>
                <a:rect l="l" t="t" r="r" b="b"/>
                <a:pathLst>
                  <a:path w="588" h="132" extrusionOk="0">
                    <a:moveTo>
                      <a:pt x="284" y="1"/>
                    </a:moveTo>
                    <a:cubicBezTo>
                      <a:pt x="263" y="1"/>
                      <a:pt x="263" y="22"/>
                      <a:pt x="263" y="22"/>
                    </a:cubicBezTo>
                    <a:lnTo>
                      <a:pt x="1" y="111"/>
                    </a:lnTo>
                    <a:lnTo>
                      <a:pt x="22" y="111"/>
                    </a:lnTo>
                    <a:lnTo>
                      <a:pt x="305" y="132"/>
                    </a:lnTo>
                    <a:lnTo>
                      <a:pt x="326" y="132"/>
                    </a:lnTo>
                    <a:lnTo>
                      <a:pt x="587" y="22"/>
                    </a:lnTo>
                    <a:lnTo>
                      <a:pt x="284"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5" name="Google Shape;1235;p38"/>
              <p:cNvSpPr/>
              <p:nvPr/>
            </p:nvSpPr>
            <p:spPr>
              <a:xfrm>
                <a:off x="3971396" y="2418477"/>
                <a:ext cx="113476" cy="31974"/>
              </a:xfrm>
              <a:custGeom>
                <a:avLst/>
                <a:gdLst/>
                <a:ahLst/>
                <a:cxnLst/>
                <a:rect l="l" t="t" r="r" b="b"/>
                <a:pathLst>
                  <a:path w="724" h="204" extrusionOk="0">
                    <a:moveTo>
                      <a:pt x="352" y="73"/>
                    </a:moveTo>
                    <a:lnTo>
                      <a:pt x="441" y="99"/>
                    </a:lnTo>
                    <a:lnTo>
                      <a:pt x="373" y="120"/>
                    </a:lnTo>
                    <a:lnTo>
                      <a:pt x="289" y="120"/>
                    </a:lnTo>
                    <a:lnTo>
                      <a:pt x="352" y="73"/>
                    </a:lnTo>
                    <a:close/>
                    <a:moveTo>
                      <a:pt x="319" y="1"/>
                    </a:moveTo>
                    <a:cubicBezTo>
                      <a:pt x="312" y="1"/>
                      <a:pt x="303" y="3"/>
                      <a:pt x="289" y="10"/>
                    </a:cubicBezTo>
                    <a:lnTo>
                      <a:pt x="48" y="99"/>
                    </a:lnTo>
                    <a:lnTo>
                      <a:pt x="27" y="120"/>
                    </a:lnTo>
                    <a:lnTo>
                      <a:pt x="1" y="120"/>
                    </a:lnTo>
                    <a:lnTo>
                      <a:pt x="1" y="141"/>
                    </a:lnTo>
                    <a:lnTo>
                      <a:pt x="1" y="162"/>
                    </a:lnTo>
                    <a:lnTo>
                      <a:pt x="27" y="162"/>
                    </a:lnTo>
                    <a:lnTo>
                      <a:pt x="27" y="183"/>
                    </a:lnTo>
                    <a:lnTo>
                      <a:pt x="69" y="183"/>
                    </a:lnTo>
                    <a:lnTo>
                      <a:pt x="373" y="204"/>
                    </a:lnTo>
                    <a:cubicBezTo>
                      <a:pt x="394" y="204"/>
                      <a:pt x="420" y="204"/>
                      <a:pt x="441" y="183"/>
                    </a:cubicBezTo>
                    <a:lnTo>
                      <a:pt x="682" y="99"/>
                    </a:lnTo>
                    <a:lnTo>
                      <a:pt x="703" y="99"/>
                    </a:lnTo>
                    <a:lnTo>
                      <a:pt x="703" y="73"/>
                    </a:lnTo>
                    <a:lnTo>
                      <a:pt x="724" y="73"/>
                    </a:lnTo>
                    <a:lnTo>
                      <a:pt x="724" y="52"/>
                    </a:lnTo>
                    <a:lnTo>
                      <a:pt x="703" y="31"/>
                    </a:lnTo>
                    <a:lnTo>
                      <a:pt x="682" y="10"/>
                    </a:lnTo>
                    <a:lnTo>
                      <a:pt x="352" y="10"/>
                    </a:lnTo>
                    <a:cubicBezTo>
                      <a:pt x="338" y="10"/>
                      <a:pt x="333" y="1"/>
                      <a:pt x="31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6" name="Google Shape;1236;p38"/>
              <p:cNvSpPr/>
              <p:nvPr/>
            </p:nvSpPr>
            <p:spPr>
              <a:xfrm>
                <a:off x="3927197" y="2443711"/>
                <a:ext cx="92787" cy="20689"/>
              </a:xfrm>
              <a:custGeom>
                <a:avLst/>
                <a:gdLst/>
                <a:ahLst/>
                <a:cxnLst/>
                <a:rect l="l" t="t" r="r" b="b"/>
                <a:pathLst>
                  <a:path w="592" h="132" extrusionOk="0">
                    <a:moveTo>
                      <a:pt x="283" y="1"/>
                    </a:moveTo>
                    <a:cubicBezTo>
                      <a:pt x="283" y="1"/>
                      <a:pt x="262" y="1"/>
                      <a:pt x="262" y="22"/>
                    </a:cubicBezTo>
                    <a:lnTo>
                      <a:pt x="0" y="111"/>
                    </a:lnTo>
                    <a:lnTo>
                      <a:pt x="21" y="111"/>
                    </a:lnTo>
                    <a:lnTo>
                      <a:pt x="330" y="132"/>
                    </a:lnTo>
                    <a:cubicBezTo>
                      <a:pt x="330" y="132"/>
                      <a:pt x="351" y="132"/>
                      <a:pt x="351" y="111"/>
                    </a:cubicBezTo>
                    <a:lnTo>
                      <a:pt x="592"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7" name="Google Shape;1237;p38"/>
              <p:cNvSpPr/>
              <p:nvPr/>
            </p:nvSpPr>
            <p:spPr>
              <a:xfrm>
                <a:off x="3917322" y="2437128"/>
                <a:ext cx="112536" cy="33855"/>
              </a:xfrm>
              <a:custGeom>
                <a:avLst/>
                <a:gdLst/>
                <a:ahLst/>
                <a:cxnLst/>
                <a:rect l="l" t="t" r="r" b="b"/>
                <a:pathLst>
                  <a:path w="718" h="216" extrusionOk="0">
                    <a:moveTo>
                      <a:pt x="346" y="85"/>
                    </a:moveTo>
                    <a:lnTo>
                      <a:pt x="435" y="111"/>
                    </a:lnTo>
                    <a:lnTo>
                      <a:pt x="393" y="132"/>
                    </a:lnTo>
                    <a:lnTo>
                      <a:pt x="283" y="132"/>
                    </a:lnTo>
                    <a:lnTo>
                      <a:pt x="346" y="85"/>
                    </a:lnTo>
                    <a:close/>
                    <a:moveTo>
                      <a:pt x="346" y="1"/>
                    </a:moveTo>
                    <a:cubicBezTo>
                      <a:pt x="325" y="1"/>
                      <a:pt x="325" y="1"/>
                      <a:pt x="283" y="22"/>
                    </a:cubicBezTo>
                    <a:lnTo>
                      <a:pt x="42" y="111"/>
                    </a:lnTo>
                    <a:lnTo>
                      <a:pt x="21" y="111"/>
                    </a:lnTo>
                    <a:lnTo>
                      <a:pt x="21" y="132"/>
                    </a:lnTo>
                    <a:lnTo>
                      <a:pt x="0" y="132"/>
                    </a:lnTo>
                    <a:lnTo>
                      <a:pt x="0" y="153"/>
                    </a:lnTo>
                    <a:lnTo>
                      <a:pt x="21" y="174"/>
                    </a:lnTo>
                    <a:lnTo>
                      <a:pt x="42" y="195"/>
                    </a:lnTo>
                    <a:lnTo>
                      <a:pt x="84" y="195"/>
                    </a:lnTo>
                    <a:lnTo>
                      <a:pt x="372" y="216"/>
                    </a:lnTo>
                    <a:cubicBezTo>
                      <a:pt x="393" y="216"/>
                      <a:pt x="414" y="216"/>
                      <a:pt x="435" y="195"/>
                    </a:cubicBezTo>
                    <a:lnTo>
                      <a:pt x="697" y="111"/>
                    </a:lnTo>
                    <a:lnTo>
                      <a:pt x="718" y="85"/>
                    </a:lnTo>
                    <a:lnTo>
                      <a:pt x="718" y="64"/>
                    </a:lnTo>
                    <a:lnTo>
                      <a:pt x="718" y="43"/>
                    </a:lnTo>
                    <a:lnTo>
                      <a:pt x="697" y="43"/>
                    </a:lnTo>
                    <a:lnTo>
                      <a:pt x="697" y="22"/>
                    </a:lnTo>
                    <a:lnTo>
                      <a:pt x="655"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8" name="Google Shape;1238;p38"/>
              <p:cNvSpPr/>
              <p:nvPr/>
            </p:nvSpPr>
            <p:spPr>
              <a:xfrm>
                <a:off x="3876258" y="2464243"/>
                <a:ext cx="88712" cy="17398"/>
              </a:xfrm>
              <a:custGeom>
                <a:avLst/>
                <a:gdLst/>
                <a:ahLst/>
                <a:cxnLst/>
                <a:rect l="l" t="t" r="r" b="b"/>
                <a:pathLst>
                  <a:path w="566" h="111" extrusionOk="0">
                    <a:moveTo>
                      <a:pt x="262" y="1"/>
                    </a:moveTo>
                    <a:cubicBezTo>
                      <a:pt x="262" y="1"/>
                      <a:pt x="241" y="1"/>
                      <a:pt x="241" y="22"/>
                    </a:cubicBezTo>
                    <a:lnTo>
                      <a:pt x="0" y="111"/>
                    </a:lnTo>
                    <a:lnTo>
                      <a:pt x="325" y="111"/>
                    </a:lnTo>
                    <a:lnTo>
                      <a:pt x="566"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9" name="Google Shape;1239;p38"/>
              <p:cNvSpPr/>
              <p:nvPr/>
            </p:nvSpPr>
            <p:spPr>
              <a:xfrm>
                <a:off x="3862309" y="2457660"/>
                <a:ext cx="116768" cy="31974"/>
              </a:xfrm>
              <a:custGeom>
                <a:avLst/>
                <a:gdLst/>
                <a:ahLst/>
                <a:cxnLst/>
                <a:rect l="l" t="t" r="r" b="b"/>
                <a:pathLst>
                  <a:path w="745" h="204" extrusionOk="0">
                    <a:moveTo>
                      <a:pt x="461" y="85"/>
                    </a:moveTo>
                    <a:lnTo>
                      <a:pt x="393" y="132"/>
                    </a:lnTo>
                    <a:lnTo>
                      <a:pt x="283" y="111"/>
                    </a:lnTo>
                    <a:lnTo>
                      <a:pt x="351" y="85"/>
                    </a:lnTo>
                    <a:close/>
                    <a:moveTo>
                      <a:pt x="351" y="1"/>
                    </a:moveTo>
                    <a:cubicBezTo>
                      <a:pt x="330" y="1"/>
                      <a:pt x="330" y="1"/>
                      <a:pt x="304" y="22"/>
                    </a:cubicBezTo>
                    <a:lnTo>
                      <a:pt x="42" y="111"/>
                    </a:lnTo>
                    <a:lnTo>
                      <a:pt x="21" y="111"/>
                    </a:lnTo>
                    <a:lnTo>
                      <a:pt x="21" y="132"/>
                    </a:lnTo>
                    <a:lnTo>
                      <a:pt x="0" y="153"/>
                    </a:lnTo>
                    <a:lnTo>
                      <a:pt x="21" y="153"/>
                    </a:lnTo>
                    <a:lnTo>
                      <a:pt x="21" y="174"/>
                    </a:lnTo>
                    <a:lnTo>
                      <a:pt x="42" y="195"/>
                    </a:lnTo>
                    <a:lnTo>
                      <a:pt x="393" y="195"/>
                    </a:lnTo>
                    <a:cubicBezTo>
                      <a:pt x="407" y="195"/>
                      <a:pt x="412" y="204"/>
                      <a:pt x="427" y="204"/>
                    </a:cubicBezTo>
                    <a:cubicBezTo>
                      <a:pt x="435" y="204"/>
                      <a:pt x="446" y="202"/>
                      <a:pt x="461" y="195"/>
                    </a:cubicBezTo>
                    <a:lnTo>
                      <a:pt x="697" y="111"/>
                    </a:lnTo>
                    <a:lnTo>
                      <a:pt x="723" y="85"/>
                    </a:lnTo>
                    <a:lnTo>
                      <a:pt x="744" y="64"/>
                    </a:lnTo>
                    <a:lnTo>
                      <a:pt x="723" y="43"/>
                    </a:lnTo>
                    <a:lnTo>
                      <a:pt x="697" y="22"/>
                    </a:lnTo>
                    <a:lnTo>
                      <a:pt x="655"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0" name="Google Shape;1240;p38"/>
              <p:cNvSpPr/>
              <p:nvPr/>
            </p:nvSpPr>
            <p:spPr>
              <a:xfrm>
                <a:off x="3821244" y="2484775"/>
                <a:ext cx="92944" cy="17398"/>
              </a:xfrm>
              <a:custGeom>
                <a:avLst/>
                <a:gdLst/>
                <a:ahLst/>
                <a:cxnLst/>
                <a:rect l="l" t="t" r="r" b="b"/>
                <a:pathLst>
                  <a:path w="593" h="111" extrusionOk="0">
                    <a:moveTo>
                      <a:pt x="241" y="1"/>
                    </a:moveTo>
                    <a:lnTo>
                      <a:pt x="1" y="111"/>
                    </a:lnTo>
                    <a:lnTo>
                      <a:pt x="351" y="111"/>
                    </a:lnTo>
                    <a:lnTo>
                      <a:pt x="592"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1" name="Google Shape;1241;p38"/>
              <p:cNvSpPr/>
              <p:nvPr/>
            </p:nvSpPr>
            <p:spPr>
              <a:xfrm>
                <a:off x="3811370" y="2478193"/>
                <a:ext cx="112692" cy="30563"/>
              </a:xfrm>
              <a:custGeom>
                <a:avLst/>
                <a:gdLst/>
                <a:ahLst/>
                <a:cxnLst/>
                <a:rect l="l" t="t" r="r" b="b"/>
                <a:pathLst>
                  <a:path w="719" h="195" extrusionOk="0">
                    <a:moveTo>
                      <a:pt x="435" y="85"/>
                    </a:moveTo>
                    <a:lnTo>
                      <a:pt x="367" y="111"/>
                    </a:lnTo>
                    <a:lnTo>
                      <a:pt x="283" y="111"/>
                    </a:lnTo>
                    <a:lnTo>
                      <a:pt x="346" y="85"/>
                    </a:lnTo>
                    <a:close/>
                    <a:moveTo>
                      <a:pt x="346" y="1"/>
                    </a:moveTo>
                    <a:cubicBezTo>
                      <a:pt x="325" y="1"/>
                      <a:pt x="304" y="1"/>
                      <a:pt x="283" y="22"/>
                    </a:cubicBezTo>
                    <a:lnTo>
                      <a:pt x="22" y="111"/>
                    </a:lnTo>
                    <a:lnTo>
                      <a:pt x="1" y="132"/>
                    </a:lnTo>
                    <a:lnTo>
                      <a:pt x="1" y="153"/>
                    </a:lnTo>
                    <a:lnTo>
                      <a:pt x="1" y="174"/>
                    </a:lnTo>
                    <a:lnTo>
                      <a:pt x="22" y="174"/>
                    </a:lnTo>
                    <a:lnTo>
                      <a:pt x="43" y="195"/>
                    </a:lnTo>
                    <a:lnTo>
                      <a:pt x="435" y="195"/>
                    </a:lnTo>
                    <a:lnTo>
                      <a:pt x="676" y="111"/>
                    </a:lnTo>
                    <a:lnTo>
                      <a:pt x="697" y="85"/>
                    </a:lnTo>
                    <a:lnTo>
                      <a:pt x="718" y="85"/>
                    </a:lnTo>
                    <a:lnTo>
                      <a:pt x="718" y="64"/>
                    </a:lnTo>
                    <a:lnTo>
                      <a:pt x="718" y="43"/>
                    </a:lnTo>
                    <a:lnTo>
                      <a:pt x="697" y="22"/>
                    </a:lnTo>
                    <a:lnTo>
                      <a:pt x="655"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2" name="Google Shape;1242;p38"/>
              <p:cNvSpPr/>
              <p:nvPr/>
            </p:nvSpPr>
            <p:spPr>
              <a:xfrm>
                <a:off x="3766230" y="2505308"/>
                <a:ext cx="92944" cy="17398"/>
              </a:xfrm>
              <a:custGeom>
                <a:avLst/>
                <a:gdLst/>
                <a:ahLst/>
                <a:cxnLst/>
                <a:rect l="l" t="t" r="r" b="b"/>
                <a:pathLst>
                  <a:path w="593" h="111" extrusionOk="0">
                    <a:moveTo>
                      <a:pt x="263" y="1"/>
                    </a:moveTo>
                    <a:lnTo>
                      <a:pt x="1" y="111"/>
                    </a:lnTo>
                    <a:lnTo>
                      <a:pt x="352" y="111"/>
                    </a:lnTo>
                    <a:lnTo>
                      <a:pt x="592" y="22"/>
                    </a:lnTo>
                    <a:lnTo>
                      <a:pt x="289"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3" name="Google Shape;1243;p38"/>
              <p:cNvSpPr/>
              <p:nvPr/>
            </p:nvSpPr>
            <p:spPr>
              <a:xfrm>
                <a:off x="3756356" y="2498725"/>
                <a:ext cx="116768" cy="30563"/>
              </a:xfrm>
              <a:custGeom>
                <a:avLst/>
                <a:gdLst/>
                <a:ahLst/>
                <a:cxnLst/>
                <a:rect l="l" t="t" r="r" b="b"/>
                <a:pathLst>
                  <a:path w="745" h="195" extrusionOk="0">
                    <a:moveTo>
                      <a:pt x="435" y="84"/>
                    </a:moveTo>
                    <a:lnTo>
                      <a:pt x="394" y="111"/>
                    </a:lnTo>
                    <a:lnTo>
                      <a:pt x="284" y="111"/>
                    </a:lnTo>
                    <a:lnTo>
                      <a:pt x="352" y="84"/>
                    </a:lnTo>
                    <a:close/>
                    <a:moveTo>
                      <a:pt x="352" y="1"/>
                    </a:moveTo>
                    <a:cubicBezTo>
                      <a:pt x="326" y="1"/>
                      <a:pt x="326" y="1"/>
                      <a:pt x="284" y="22"/>
                    </a:cubicBezTo>
                    <a:lnTo>
                      <a:pt x="43" y="111"/>
                    </a:lnTo>
                    <a:lnTo>
                      <a:pt x="22" y="111"/>
                    </a:lnTo>
                    <a:lnTo>
                      <a:pt x="1" y="132"/>
                    </a:lnTo>
                    <a:lnTo>
                      <a:pt x="1" y="153"/>
                    </a:lnTo>
                    <a:lnTo>
                      <a:pt x="22" y="174"/>
                    </a:lnTo>
                    <a:lnTo>
                      <a:pt x="43" y="174"/>
                    </a:lnTo>
                    <a:lnTo>
                      <a:pt x="64" y="194"/>
                    </a:lnTo>
                    <a:lnTo>
                      <a:pt x="456" y="194"/>
                    </a:lnTo>
                    <a:lnTo>
                      <a:pt x="697" y="84"/>
                    </a:lnTo>
                    <a:lnTo>
                      <a:pt x="718" y="84"/>
                    </a:lnTo>
                    <a:lnTo>
                      <a:pt x="718" y="64"/>
                    </a:lnTo>
                    <a:lnTo>
                      <a:pt x="744" y="64"/>
                    </a:lnTo>
                    <a:lnTo>
                      <a:pt x="718" y="43"/>
                    </a:lnTo>
                    <a:lnTo>
                      <a:pt x="697" y="22"/>
                    </a:lnTo>
                    <a:lnTo>
                      <a:pt x="655" y="22"/>
                    </a:lnTo>
                    <a:lnTo>
                      <a:pt x="35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4" name="Google Shape;1244;p38"/>
              <p:cNvSpPr/>
              <p:nvPr/>
            </p:nvSpPr>
            <p:spPr>
              <a:xfrm>
                <a:off x="3715291" y="2525840"/>
                <a:ext cx="92160" cy="17398"/>
              </a:xfrm>
              <a:custGeom>
                <a:avLst/>
                <a:gdLst/>
                <a:ahLst/>
                <a:cxnLst/>
                <a:rect l="l" t="t" r="r" b="b"/>
                <a:pathLst>
                  <a:path w="588" h="111" extrusionOk="0">
                    <a:moveTo>
                      <a:pt x="242" y="1"/>
                    </a:moveTo>
                    <a:lnTo>
                      <a:pt x="1" y="90"/>
                    </a:lnTo>
                    <a:lnTo>
                      <a:pt x="1" y="111"/>
                    </a:lnTo>
                    <a:lnTo>
                      <a:pt x="352" y="111"/>
                    </a:lnTo>
                    <a:lnTo>
                      <a:pt x="588" y="21"/>
                    </a:lnTo>
                    <a:lnTo>
                      <a:pt x="588"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5" name="Google Shape;1245;p38"/>
              <p:cNvSpPr/>
              <p:nvPr/>
            </p:nvSpPr>
            <p:spPr>
              <a:xfrm>
                <a:off x="3704633" y="2519257"/>
                <a:ext cx="113476" cy="30563"/>
              </a:xfrm>
              <a:custGeom>
                <a:avLst/>
                <a:gdLst/>
                <a:ahLst/>
                <a:cxnLst/>
                <a:rect l="l" t="t" r="r" b="b"/>
                <a:pathLst>
                  <a:path w="724" h="195" extrusionOk="0">
                    <a:moveTo>
                      <a:pt x="441" y="84"/>
                    </a:moveTo>
                    <a:lnTo>
                      <a:pt x="394" y="111"/>
                    </a:lnTo>
                    <a:lnTo>
                      <a:pt x="289" y="111"/>
                    </a:lnTo>
                    <a:lnTo>
                      <a:pt x="331" y="84"/>
                    </a:lnTo>
                    <a:close/>
                    <a:moveTo>
                      <a:pt x="289" y="1"/>
                    </a:moveTo>
                    <a:lnTo>
                      <a:pt x="27" y="111"/>
                    </a:lnTo>
                    <a:lnTo>
                      <a:pt x="1" y="111"/>
                    </a:lnTo>
                    <a:lnTo>
                      <a:pt x="1" y="132"/>
                    </a:lnTo>
                    <a:lnTo>
                      <a:pt x="1" y="153"/>
                    </a:lnTo>
                    <a:lnTo>
                      <a:pt x="1" y="173"/>
                    </a:lnTo>
                    <a:lnTo>
                      <a:pt x="48" y="173"/>
                    </a:lnTo>
                    <a:lnTo>
                      <a:pt x="69" y="194"/>
                    </a:lnTo>
                    <a:lnTo>
                      <a:pt x="373" y="194"/>
                    </a:lnTo>
                    <a:cubicBezTo>
                      <a:pt x="394" y="194"/>
                      <a:pt x="420" y="194"/>
                      <a:pt x="441" y="173"/>
                    </a:cubicBezTo>
                    <a:lnTo>
                      <a:pt x="682" y="84"/>
                    </a:lnTo>
                    <a:lnTo>
                      <a:pt x="703" y="84"/>
                    </a:lnTo>
                    <a:lnTo>
                      <a:pt x="724" y="63"/>
                    </a:lnTo>
                    <a:lnTo>
                      <a:pt x="724" y="43"/>
                    </a:lnTo>
                    <a:lnTo>
                      <a:pt x="703" y="22"/>
                    </a:lnTo>
                    <a:lnTo>
                      <a:pt x="682" y="22"/>
                    </a:lnTo>
                    <a:lnTo>
                      <a:pt x="65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6" name="Google Shape;1246;p38"/>
              <p:cNvSpPr/>
              <p:nvPr/>
            </p:nvSpPr>
            <p:spPr>
              <a:xfrm>
                <a:off x="3660434" y="2546372"/>
                <a:ext cx="92787" cy="17398"/>
              </a:xfrm>
              <a:custGeom>
                <a:avLst/>
                <a:gdLst/>
                <a:ahLst/>
                <a:cxnLst/>
                <a:rect l="l" t="t" r="r" b="b"/>
                <a:pathLst>
                  <a:path w="592" h="111" extrusionOk="0">
                    <a:moveTo>
                      <a:pt x="241" y="0"/>
                    </a:moveTo>
                    <a:lnTo>
                      <a:pt x="0" y="89"/>
                    </a:lnTo>
                    <a:lnTo>
                      <a:pt x="21" y="89"/>
                    </a:lnTo>
                    <a:lnTo>
                      <a:pt x="330" y="110"/>
                    </a:lnTo>
                    <a:cubicBezTo>
                      <a:pt x="351" y="110"/>
                      <a:pt x="351" y="110"/>
                      <a:pt x="351" y="89"/>
                    </a:cubicBezTo>
                    <a:lnTo>
                      <a:pt x="59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7" name="Google Shape;1247;p38"/>
              <p:cNvSpPr/>
              <p:nvPr/>
            </p:nvSpPr>
            <p:spPr>
              <a:xfrm>
                <a:off x="3650560" y="2539789"/>
                <a:ext cx="115827" cy="30563"/>
              </a:xfrm>
              <a:custGeom>
                <a:avLst/>
                <a:gdLst/>
                <a:ahLst/>
                <a:cxnLst/>
                <a:rect l="l" t="t" r="r" b="b"/>
                <a:pathLst>
                  <a:path w="739" h="195" extrusionOk="0">
                    <a:moveTo>
                      <a:pt x="435" y="84"/>
                    </a:moveTo>
                    <a:lnTo>
                      <a:pt x="393" y="111"/>
                    </a:lnTo>
                    <a:lnTo>
                      <a:pt x="304" y="111"/>
                    </a:lnTo>
                    <a:lnTo>
                      <a:pt x="346" y="84"/>
                    </a:lnTo>
                    <a:close/>
                    <a:moveTo>
                      <a:pt x="283" y="1"/>
                    </a:moveTo>
                    <a:lnTo>
                      <a:pt x="42" y="111"/>
                    </a:lnTo>
                    <a:lnTo>
                      <a:pt x="21" y="111"/>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39" y="42"/>
                    </a:lnTo>
                    <a:lnTo>
                      <a:pt x="718" y="42"/>
                    </a:lnTo>
                    <a:lnTo>
                      <a:pt x="718" y="22"/>
                    </a:lnTo>
                    <a:lnTo>
                      <a:pt x="697" y="22"/>
                    </a:lnTo>
                    <a:lnTo>
                      <a:pt x="69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8" name="Google Shape;1248;p38"/>
              <p:cNvSpPr/>
              <p:nvPr/>
            </p:nvSpPr>
            <p:spPr>
              <a:xfrm>
                <a:off x="3609495" y="2566904"/>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9" name="Google Shape;1249;p38"/>
              <p:cNvSpPr/>
              <p:nvPr/>
            </p:nvSpPr>
            <p:spPr>
              <a:xfrm>
                <a:off x="3598837" y="2560321"/>
                <a:ext cx="113476" cy="27272"/>
              </a:xfrm>
              <a:custGeom>
                <a:avLst/>
                <a:gdLst/>
                <a:ahLst/>
                <a:cxnLst/>
                <a:rect l="l" t="t" r="r" b="b"/>
                <a:pathLst>
                  <a:path w="724" h="174" extrusionOk="0">
                    <a:moveTo>
                      <a:pt x="262" y="0"/>
                    </a:moveTo>
                    <a:lnTo>
                      <a:pt x="21" y="84"/>
                    </a:lnTo>
                    <a:lnTo>
                      <a:pt x="21" y="110"/>
                    </a:lnTo>
                    <a:lnTo>
                      <a:pt x="0" y="110"/>
                    </a:lnTo>
                    <a:lnTo>
                      <a:pt x="0" y="131"/>
                    </a:lnTo>
                    <a:lnTo>
                      <a:pt x="0" y="152"/>
                    </a:lnTo>
                    <a:lnTo>
                      <a:pt x="21" y="173"/>
                    </a:lnTo>
                    <a:lnTo>
                      <a:pt x="461" y="173"/>
                    </a:lnTo>
                    <a:lnTo>
                      <a:pt x="702" y="84"/>
                    </a:lnTo>
                    <a:lnTo>
                      <a:pt x="702" y="63"/>
                    </a:lnTo>
                    <a:lnTo>
                      <a:pt x="723" y="63"/>
                    </a:lnTo>
                    <a:lnTo>
                      <a:pt x="723" y="42"/>
                    </a:lnTo>
                    <a:lnTo>
                      <a:pt x="723" y="21"/>
                    </a:lnTo>
                    <a:lnTo>
                      <a:pt x="702"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0" name="Google Shape;1250;p38"/>
              <p:cNvSpPr/>
              <p:nvPr/>
            </p:nvSpPr>
            <p:spPr>
              <a:xfrm>
                <a:off x="3554482" y="2584145"/>
                <a:ext cx="96235" cy="17398"/>
              </a:xfrm>
              <a:custGeom>
                <a:avLst/>
                <a:gdLst/>
                <a:ahLst/>
                <a:cxnLst/>
                <a:rect l="l" t="t" r="r" b="b"/>
                <a:pathLst>
                  <a:path w="614" h="111" extrusionOk="0">
                    <a:moveTo>
                      <a:pt x="283" y="0"/>
                    </a:moveTo>
                    <a:cubicBezTo>
                      <a:pt x="262" y="0"/>
                      <a:pt x="262" y="0"/>
                      <a:pt x="262" y="21"/>
                    </a:cubicBezTo>
                    <a:lnTo>
                      <a:pt x="1" y="110"/>
                    </a:lnTo>
                    <a:lnTo>
                      <a:pt x="372" y="110"/>
                    </a:lnTo>
                    <a:lnTo>
                      <a:pt x="613" y="21"/>
                    </a:lnTo>
                    <a:lnTo>
                      <a:pt x="592" y="21"/>
                    </a:lnTo>
                    <a:lnTo>
                      <a:pt x="28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1" name="Google Shape;1251;p38"/>
              <p:cNvSpPr/>
              <p:nvPr/>
            </p:nvSpPr>
            <p:spPr>
              <a:xfrm>
                <a:off x="3544607" y="2577562"/>
                <a:ext cx="115984" cy="30563"/>
              </a:xfrm>
              <a:custGeom>
                <a:avLst/>
                <a:gdLst/>
                <a:ahLst/>
                <a:cxnLst/>
                <a:rect l="l" t="t" r="r" b="b"/>
                <a:pathLst>
                  <a:path w="740" h="195" extrusionOk="0">
                    <a:moveTo>
                      <a:pt x="435" y="84"/>
                    </a:moveTo>
                    <a:lnTo>
                      <a:pt x="414" y="105"/>
                    </a:lnTo>
                    <a:lnTo>
                      <a:pt x="304" y="105"/>
                    </a:lnTo>
                    <a:lnTo>
                      <a:pt x="346" y="84"/>
                    </a:lnTo>
                    <a:close/>
                    <a:moveTo>
                      <a:pt x="346" y="0"/>
                    </a:moveTo>
                    <a:cubicBezTo>
                      <a:pt x="325" y="0"/>
                      <a:pt x="304" y="0"/>
                      <a:pt x="283" y="21"/>
                    </a:cubicBezTo>
                    <a:lnTo>
                      <a:pt x="43" y="105"/>
                    </a:lnTo>
                    <a:lnTo>
                      <a:pt x="22" y="105"/>
                    </a:lnTo>
                    <a:lnTo>
                      <a:pt x="22" y="131"/>
                    </a:lnTo>
                    <a:lnTo>
                      <a:pt x="1" y="131"/>
                    </a:lnTo>
                    <a:lnTo>
                      <a:pt x="1" y="152"/>
                    </a:lnTo>
                    <a:lnTo>
                      <a:pt x="22" y="173"/>
                    </a:lnTo>
                    <a:lnTo>
                      <a:pt x="43" y="173"/>
                    </a:lnTo>
                    <a:lnTo>
                      <a:pt x="43" y="194"/>
                    </a:lnTo>
                    <a:lnTo>
                      <a:pt x="456" y="194"/>
                    </a:lnTo>
                    <a:lnTo>
                      <a:pt x="697" y="84"/>
                    </a:lnTo>
                    <a:lnTo>
                      <a:pt x="718" y="84"/>
                    </a:lnTo>
                    <a:lnTo>
                      <a:pt x="739" y="63"/>
                    </a:lnTo>
                    <a:lnTo>
                      <a:pt x="739" y="42"/>
                    </a:lnTo>
                    <a:lnTo>
                      <a:pt x="718" y="21"/>
                    </a:lnTo>
                    <a:lnTo>
                      <a:pt x="676" y="21"/>
                    </a:lnTo>
                    <a:lnTo>
                      <a:pt x="34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2" name="Google Shape;1252;p38"/>
              <p:cNvSpPr/>
              <p:nvPr/>
            </p:nvSpPr>
            <p:spPr>
              <a:xfrm>
                <a:off x="3503543" y="2604677"/>
                <a:ext cx="95452" cy="17398"/>
              </a:xfrm>
              <a:custGeom>
                <a:avLst/>
                <a:gdLst/>
                <a:ahLst/>
                <a:cxnLst/>
                <a:rect l="l" t="t" r="r" b="b"/>
                <a:pathLst>
                  <a:path w="609" h="111" extrusionOk="0">
                    <a:moveTo>
                      <a:pt x="237" y="0"/>
                    </a:moveTo>
                    <a:lnTo>
                      <a:pt x="1" y="110"/>
                    </a:lnTo>
                    <a:lnTo>
                      <a:pt x="367" y="110"/>
                    </a:lnTo>
                    <a:lnTo>
                      <a:pt x="608"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3" name="Google Shape;1253;p38"/>
              <p:cNvSpPr/>
              <p:nvPr/>
            </p:nvSpPr>
            <p:spPr>
              <a:xfrm>
                <a:off x="3492885" y="2598094"/>
                <a:ext cx="116768" cy="30563"/>
              </a:xfrm>
              <a:custGeom>
                <a:avLst/>
                <a:gdLst/>
                <a:ahLst/>
                <a:cxnLst/>
                <a:rect l="l" t="t" r="r" b="b"/>
                <a:pathLst>
                  <a:path w="745" h="195" extrusionOk="0">
                    <a:moveTo>
                      <a:pt x="435" y="84"/>
                    </a:moveTo>
                    <a:lnTo>
                      <a:pt x="394" y="105"/>
                    </a:lnTo>
                    <a:lnTo>
                      <a:pt x="305" y="105"/>
                    </a:lnTo>
                    <a:lnTo>
                      <a:pt x="352" y="84"/>
                    </a:lnTo>
                    <a:close/>
                    <a:moveTo>
                      <a:pt x="352" y="0"/>
                    </a:moveTo>
                    <a:cubicBezTo>
                      <a:pt x="331" y="0"/>
                      <a:pt x="305" y="0"/>
                      <a:pt x="284" y="21"/>
                    </a:cubicBezTo>
                    <a:lnTo>
                      <a:pt x="43" y="105"/>
                    </a:lnTo>
                    <a:lnTo>
                      <a:pt x="22" y="105"/>
                    </a:lnTo>
                    <a:lnTo>
                      <a:pt x="1" y="131"/>
                    </a:lnTo>
                    <a:lnTo>
                      <a:pt x="1" y="152"/>
                    </a:lnTo>
                    <a:lnTo>
                      <a:pt x="22" y="173"/>
                    </a:lnTo>
                    <a:lnTo>
                      <a:pt x="43" y="173"/>
                    </a:lnTo>
                    <a:lnTo>
                      <a:pt x="69" y="194"/>
                    </a:lnTo>
                    <a:lnTo>
                      <a:pt x="394" y="194"/>
                    </a:lnTo>
                    <a:cubicBezTo>
                      <a:pt x="414" y="194"/>
                      <a:pt x="435" y="194"/>
                      <a:pt x="462" y="173"/>
                    </a:cubicBezTo>
                    <a:lnTo>
                      <a:pt x="697" y="84"/>
                    </a:lnTo>
                    <a:lnTo>
                      <a:pt x="723" y="84"/>
                    </a:lnTo>
                    <a:lnTo>
                      <a:pt x="744" y="63"/>
                    </a:lnTo>
                    <a:lnTo>
                      <a:pt x="744" y="42"/>
                    </a:lnTo>
                    <a:lnTo>
                      <a:pt x="723" y="21"/>
                    </a:lnTo>
                    <a:lnTo>
                      <a:pt x="697"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4" name="Google Shape;1254;p38"/>
              <p:cNvSpPr/>
              <p:nvPr/>
            </p:nvSpPr>
            <p:spPr>
              <a:xfrm>
                <a:off x="3451820" y="2625209"/>
                <a:ext cx="92944" cy="14106"/>
              </a:xfrm>
              <a:custGeom>
                <a:avLst/>
                <a:gdLst/>
                <a:ahLst/>
                <a:cxnLst/>
                <a:rect l="l" t="t" r="r" b="b"/>
                <a:pathLst>
                  <a:path w="593" h="90" extrusionOk="0">
                    <a:moveTo>
                      <a:pt x="242" y="0"/>
                    </a:moveTo>
                    <a:lnTo>
                      <a:pt x="1" y="89"/>
                    </a:lnTo>
                    <a:lnTo>
                      <a:pt x="373" y="89"/>
                    </a:lnTo>
                    <a:lnTo>
                      <a:pt x="59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5" name="Google Shape;1255;p38"/>
              <p:cNvSpPr/>
              <p:nvPr/>
            </p:nvSpPr>
            <p:spPr>
              <a:xfrm>
                <a:off x="3442103" y="2618627"/>
                <a:ext cx="115827" cy="27272"/>
              </a:xfrm>
              <a:custGeom>
                <a:avLst/>
                <a:gdLst/>
                <a:ahLst/>
                <a:cxnLst/>
                <a:rect l="l" t="t" r="r" b="b"/>
                <a:pathLst>
                  <a:path w="739" h="174" extrusionOk="0">
                    <a:moveTo>
                      <a:pt x="262" y="0"/>
                    </a:moveTo>
                    <a:lnTo>
                      <a:pt x="21" y="105"/>
                    </a:lnTo>
                    <a:lnTo>
                      <a:pt x="0" y="105"/>
                    </a:lnTo>
                    <a:lnTo>
                      <a:pt x="0" y="131"/>
                    </a:lnTo>
                    <a:lnTo>
                      <a:pt x="0" y="152"/>
                    </a:lnTo>
                    <a:lnTo>
                      <a:pt x="21" y="173"/>
                    </a:lnTo>
                    <a:lnTo>
                      <a:pt x="456" y="173"/>
                    </a:lnTo>
                    <a:lnTo>
                      <a:pt x="697" y="84"/>
                    </a:lnTo>
                    <a:lnTo>
                      <a:pt x="718" y="84"/>
                    </a:lnTo>
                    <a:lnTo>
                      <a:pt x="718" y="63"/>
                    </a:lnTo>
                    <a:lnTo>
                      <a:pt x="738" y="42"/>
                    </a:lnTo>
                    <a:lnTo>
                      <a:pt x="718" y="21"/>
                    </a:lnTo>
                    <a:lnTo>
                      <a:pt x="697"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6" name="Google Shape;1256;p38"/>
              <p:cNvSpPr/>
              <p:nvPr/>
            </p:nvSpPr>
            <p:spPr>
              <a:xfrm>
                <a:off x="3950864" y="2375688"/>
                <a:ext cx="92944" cy="20689"/>
              </a:xfrm>
              <a:custGeom>
                <a:avLst/>
                <a:gdLst/>
                <a:ahLst/>
                <a:cxnLst/>
                <a:rect l="l" t="t" r="r" b="b"/>
                <a:pathLst>
                  <a:path w="593" h="132" extrusionOk="0">
                    <a:moveTo>
                      <a:pt x="263" y="0"/>
                    </a:moveTo>
                    <a:lnTo>
                      <a:pt x="1" y="110"/>
                    </a:lnTo>
                    <a:lnTo>
                      <a:pt x="310" y="131"/>
                    </a:lnTo>
                    <a:lnTo>
                      <a:pt x="352" y="131"/>
                    </a:lnTo>
                    <a:lnTo>
                      <a:pt x="593" y="21"/>
                    </a:lnTo>
                    <a:lnTo>
                      <a:pt x="289"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7" name="Google Shape;1257;p38"/>
              <p:cNvSpPr/>
              <p:nvPr/>
            </p:nvSpPr>
            <p:spPr>
              <a:xfrm>
                <a:off x="3941146" y="2368322"/>
                <a:ext cx="112536" cy="34482"/>
              </a:xfrm>
              <a:custGeom>
                <a:avLst/>
                <a:gdLst/>
                <a:ahLst/>
                <a:cxnLst/>
                <a:rect l="l" t="t" r="r" b="b"/>
                <a:pathLst>
                  <a:path w="718" h="220" extrusionOk="0">
                    <a:moveTo>
                      <a:pt x="456" y="89"/>
                    </a:moveTo>
                    <a:lnTo>
                      <a:pt x="372" y="131"/>
                    </a:lnTo>
                    <a:lnTo>
                      <a:pt x="262" y="110"/>
                    </a:lnTo>
                    <a:lnTo>
                      <a:pt x="351" y="89"/>
                    </a:lnTo>
                    <a:close/>
                    <a:moveTo>
                      <a:pt x="351" y="0"/>
                    </a:moveTo>
                    <a:cubicBezTo>
                      <a:pt x="325" y="0"/>
                      <a:pt x="304" y="0"/>
                      <a:pt x="283" y="26"/>
                    </a:cubicBezTo>
                    <a:lnTo>
                      <a:pt x="21" y="110"/>
                    </a:lnTo>
                    <a:lnTo>
                      <a:pt x="0" y="110"/>
                    </a:lnTo>
                    <a:lnTo>
                      <a:pt x="0" y="131"/>
                    </a:lnTo>
                    <a:lnTo>
                      <a:pt x="0" y="157"/>
                    </a:lnTo>
                    <a:lnTo>
                      <a:pt x="0" y="178"/>
                    </a:lnTo>
                    <a:lnTo>
                      <a:pt x="21" y="178"/>
                    </a:lnTo>
                    <a:lnTo>
                      <a:pt x="21" y="199"/>
                    </a:lnTo>
                    <a:lnTo>
                      <a:pt x="63" y="199"/>
                    </a:lnTo>
                    <a:lnTo>
                      <a:pt x="372" y="220"/>
                    </a:lnTo>
                    <a:cubicBezTo>
                      <a:pt x="393" y="220"/>
                      <a:pt x="414" y="220"/>
                      <a:pt x="435" y="199"/>
                    </a:cubicBezTo>
                    <a:lnTo>
                      <a:pt x="697" y="110"/>
                    </a:lnTo>
                    <a:lnTo>
                      <a:pt x="718" y="110"/>
                    </a:lnTo>
                    <a:lnTo>
                      <a:pt x="718" y="89"/>
                    </a:lnTo>
                    <a:lnTo>
                      <a:pt x="718" y="68"/>
                    </a:lnTo>
                    <a:lnTo>
                      <a:pt x="718" y="47"/>
                    </a:lnTo>
                    <a:lnTo>
                      <a:pt x="697" y="26"/>
                    </a:lnTo>
                    <a:lnTo>
                      <a:pt x="655" y="26"/>
                    </a:lnTo>
                    <a:lnTo>
                      <a:pt x="351"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8" name="Google Shape;1258;p38"/>
              <p:cNvSpPr/>
              <p:nvPr/>
            </p:nvSpPr>
            <p:spPr>
              <a:xfrm>
                <a:off x="3893499" y="2396221"/>
                <a:ext cx="95295" cy="20689"/>
              </a:xfrm>
              <a:custGeom>
                <a:avLst/>
                <a:gdLst/>
                <a:ahLst/>
                <a:cxnLst/>
                <a:rect l="l" t="t" r="r" b="b"/>
                <a:pathLst>
                  <a:path w="608" h="132" extrusionOk="0">
                    <a:moveTo>
                      <a:pt x="262" y="0"/>
                    </a:moveTo>
                    <a:lnTo>
                      <a:pt x="0" y="110"/>
                    </a:lnTo>
                    <a:lnTo>
                      <a:pt x="21" y="110"/>
                    </a:lnTo>
                    <a:lnTo>
                      <a:pt x="325" y="131"/>
                    </a:lnTo>
                    <a:lnTo>
                      <a:pt x="346" y="131"/>
                    </a:lnTo>
                    <a:lnTo>
                      <a:pt x="608" y="21"/>
                    </a:lnTo>
                    <a:lnTo>
                      <a:pt x="28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9" name="Google Shape;1259;p38"/>
              <p:cNvSpPr/>
              <p:nvPr/>
            </p:nvSpPr>
            <p:spPr>
              <a:xfrm>
                <a:off x="3882841" y="2388697"/>
                <a:ext cx="116611" cy="34638"/>
              </a:xfrm>
              <a:custGeom>
                <a:avLst/>
                <a:gdLst/>
                <a:ahLst/>
                <a:cxnLst/>
                <a:rect l="l" t="t" r="r" b="b"/>
                <a:pathLst>
                  <a:path w="744" h="221" extrusionOk="0">
                    <a:moveTo>
                      <a:pt x="351" y="90"/>
                    </a:moveTo>
                    <a:lnTo>
                      <a:pt x="482" y="111"/>
                    </a:lnTo>
                    <a:lnTo>
                      <a:pt x="393" y="132"/>
                    </a:lnTo>
                    <a:lnTo>
                      <a:pt x="283" y="132"/>
                    </a:lnTo>
                    <a:lnTo>
                      <a:pt x="351" y="90"/>
                    </a:lnTo>
                    <a:close/>
                    <a:moveTo>
                      <a:pt x="372" y="1"/>
                    </a:moveTo>
                    <a:cubicBezTo>
                      <a:pt x="351" y="1"/>
                      <a:pt x="330" y="1"/>
                      <a:pt x="304" y="27"/>
                    </a:cubicBezTo>
                    <a:lnTo>
                      <a:pt x="42" y="111"/>
                    </a:lnTo>
                    <a:lnTo>
                      <a:pt x="21" y="132"/>
                    </a:lnTo>
                    <a:lnTo>
                      <a:pt x="0" y="132"/>
                    </a:lnTo>
                    <a:lnTo>
                      <a:pt x="0" y="158"/>
                    </a:lnTo>
                    <a:lnTo>
                      <a:pt x="0" y="179"/>
                    </a:lnTo>
                    <a:lnTo>
                      <a:pt x="21" y="179"/>
                    </a:lnTo>
                    <a:lnTo>
                      <a:pt x="42" y="200"/>
                    </a:lnTo>
                    <a:lnTo>
                      <a:pt x="68" y="200"/>
                    </a:lnTo>
                    <a:lnTo>
                      <a:pt x="393" y="221"/>
                    </a:lnTo>
                    <a:cubicBezTo>
                      <a:pt x="414" y="221"/>
                      <a:pt x="414" y="221"/>
                      <a:pt x="461" y="200"/>
                    </a:cubicBezTo>
                    <a:lnTo>
                      <a:pt x="723" y="111"/>
                    </a:lnTo>
                    <a:lnTo>
                      <a:pt x="744" y="90"/>
                    </a:lnTo>
                    <a:lnTo>
                      <a:pt x="744" y="69"/>
                    </a:lnTo>
                    <a:lnTo>
                      <a:pt x="723" y="48"/>
                    </a:lnTo>
                    <a:lnTo>
                      <a:pt x="723" y="27"/>
                    </a:lnTo>
                    <a:lnTo>
                      <a:pt x="676" y="27"/>
                    </a:lnTo>
                    <a:lnTo>
                      <a:pt x="37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0" name="Google Shape;1260;p38"/>
              <p:cNvSpPr/>
              <p:nvPr/>
            </p:nvSpPr>
            <p:spPr>
              <a:xfrm>
                <a:off x="3838485" y="2416753"/>
                <a:ext cx="96235" cy="20532"/>
              </a:xfrm>
              <a:custGeom>
                <a:avLst/>
                <a:gdLst/>
                <a:ahLst/>
                <a:cxnLst/>
                <a:rect l="l" t="t" r="r" b="b"/>
                <a:pathLst>
                  <a:path w="614" h="131" extrusionOk="0">
                    <a:moveTo>
                      <a:pt x="283" y="0"/>
                    </a:moveTo>
                    <a:lnTo>
                      <a:pt x="262" y="21"/>
                    </a:lnTo>
                    <a:lnTo>
                      <a:pt x="1" y="110"/>
                    </a:lnTo>
                    <a:lnTo>
                      <a:pt x="325" y="131"/>
                    </a:lnTo>
                    <a:lnTo>
                      <a:pt x="351" y="131"/>
                    </a:lnTo>
                    <a:lnTo>
                      <a:pt x="613" y="21"/>
                    </a:lnTo>
                    <a:lnTo>
                      <a:pt x="28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1" name="Google Shape;1261;p38"/>
              <p:cNvSpPr/>
              <p:nvPr/>
            </p:nvSpPr>
            <p:spPr>
              <a:xfrm>
                <a:off x="3827827" y="2410327"/>
                <a:ext cx="116768" cy="33541"/>
              </a:xfrm>
              <a:custGeom>
                <a:avLst/>
                <a:gdLst/>
                <a:ahLst/>
                <a:cxnLst/>
                <a:rect l="l" t="t" r="r" b="b"/>
                <a:pathLst>
                  <a:path w="745" h="214" extrusionOk="0">
                    <a:moveTo>
                      <a:pt x="351" y="83"/>
                    </a:moveTo>
                    <a:lnTo>
                      <a:pt x="461" y="104"/>
                    </a:lnTo>
                    <a:lnTo>
                      <a:pt x="393" y="125"/>
                    </a:lnTo>
                    <a:lnTo>
                      <a:pt x="288" y="125"/>
                    </a:lnTo>
                    <a:lnTo>
                      <a:pt x="351" y="83"/>
                    </a:lnTo>
                    <a:close/>
                    <a:moveTo>
                      <a:pt x="328" y="0"/>
                    </a:moveTo>
                    <a:cubicBezTo>
                      <a:pt x="320" y="0"/>
                      <a:pt x="309" y="7"/>
                      <a:pt x="288" y="20"/>
                    </a:cubicBezTo>
                    <a:lnTo>
                      <a:pt x="48" y="104"/>
                    </a:lnTo>
                    <a:lnTo>
                      <a:pt x="27" y="125"/>
                    </a:lnTo>
                    <a:lnTo>
                      <a:pt x="0" y="125"/>
                    </a:lnTo>
                    <a:lnTo>
                      <a:pt x="0" y="151"/>
                    </a:lnTo>
                    <a:lnTo>
                      <a:pt x="0" y="172"/>
                    </a:lnTo>
                    <a:lnTo>
                      <a:pt x="27" y="193"/>
                    </a:lnTo>
                    <a:lnTo>
                      <a:pt x="69" y="193"/>
                    </a:lnTo>
                    <a:lnTo>
                      <a:pt x="393" y="214"/>
                    </a:lnTo>
                    <a:cubicBezTo>
                      <a:pt x="419" y="214"/>
                      <a:pt x="419" y="214"/>
                      <a:pt x="461" y="193"/>
                    </a:cubicBezTo>
                    <a:lnTo>
                      <a:pt x="702" y="104"/>
                    </a:lnTo>
                    <a:lnTo>
                      <a:pt x="723" y="104"/>
                    </a:lnTo>
                    <a:lnTo>
                      <a:pt x="723" y="83"/>
                    </a:lnTo>
                    <a:lnTo>
                      <a:pt x="744" y="83"/>
                    </a:lnTo>
                    <a:lnTo>
                      <a:pt x="744" y="62"/>
                    </a:lnTo>
                    <a:lnTo>
                      <a:pt x="723" y="41"/>
                    </a:lnTo>
                    <a:lnTo>
                      <a:pt x="702" y="20"/>
                    </a:lnTo>
                    <a:lnTo>
                      <a:pt x="351" y="20"/>
                    </a:lnTo>
                    <a:cubicBezTo>
                      <a:pt x="341" y="7"/>
                      <a:pt x="336" y="0"/>
                      <a:pt x="328"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2" name="Google Shape;1262;p38"/>
              <p:cNvSpPr/>
              <p:nvPr/>
            </p:nvSpPr>
            <p:spPr>
              <a:xfrm>
                <a:off x="3520000" y="2440420"/>
                <a:ext cx="359707" cy="116768"/>
              </a:xfrm>
              <a:custGeom>
                <a:avLst/>
                <a:gdLst/>
                <a:ahLst/>
                <a:cxnLst/>
                <a:rect l="l" t="t" r="r" b="b"/>
                <a:pathLst>
                  <a:path w="2295" h="745" extrusionOk="0">
                    <a:moveTo>
                      <a:pt x="1943" y="1"/>
                    </a:moveTo>
                    <a:lnTo>
                      <a:pt x="1" y="718"/>
                    </a:lnTo>
                    <a:lnTo>
                      <a:pt x="351" y="745"/>
                    </a:lnTo>
                    <a:lnTo>
                      <a:pt x="372" y="745"/>
                    </a:lnTo>
                    <a:lnTo>
                      <a:pt x="2294"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3" name="Google Shape;1263;p38"/>
              <p:cNvSpPr/>
              <p:nvPr/>
            </p:nvSpPr>
            <p:spPr>
              <a:xfrm>
                <a:off x="3510126" y="2432113"/>
                <a:ext cx="379455" cy="131657"/>
              </a:xfrm>
              <a:custGeom>
                <a:avLst/>
                <a:gdLst/>
                <a:ahLst/>
                <a:cxnLst/>
                <a:rect l="l" t="t" r="r" b="b"/>
                <a:pathLst>
                  <a:path w="2421" h="840" extrusionOk="0">
                    <a:moveTo>
                      <a:pt x="2137" y="96"/>
                    </a:moveTo>
                    <a:lnTo>
                      <a:pt x="414" y="750"/>
                    </a:lnTo>
                    <a:lnTo>
                      <a:pt x="284" y="750"/>
                    </a:lnTo>
                    <a:lnTo>
                      <a:pt x="2027" y="96"/>
                    </a:lnTo>
                    <a:close/>
                    <a:moveTo>
                      <a:pt x="1995" y="0"/>
                    </a:moveTo>
                    <a:cubicBezTo>
                      <a:pt x="1988" y="0"/>
                      <a:pt x="1979" y="3"/>
                      <a:pt x="1965" y="12"/>
                    </a:cubicBezTo>
                    <a:lnTo>
                      <a:pt x="22" y="750"/>
                    </a:lnTo>
                    <a:lnTo>
                      <a:pt x="1" y="750"/>
                    </a:lnTo>
                    <a:lnTo>
                      <a:pt x="1" y="771"/>
                    </a:lnTo>
                    <a:lnTo>
                      <a:pt x="1" y="798"/>
                    </a:lnTo>
                    <a:lnTo>
                      <a:pt x="22" y="818"/>
                    </a:lnTo>
                    <a:lnTo>
                      <a:pt x="64" y="818"/>
                    </a:lnTo>
                    <a:lnTo>
                      <a:pt x="414" y="839"/>
                    </a:lnTo>
                    <a:cubicBezTo>
                      <a:pt x="435" y="839"/>
                      <a:pt x="435" y="839"/>
                      <a:pt x="456" y="818"/>
                    </a:cubicBezTo>
                    <a:lnTo>
                      <a:pt x="2378" y="96"/>
                    </a:lnTo>
                    <a:lnTo>
                      <a:pt x="2399" y="96"/>
                    </a:lnTo>
                    <a:lnTo>
                      <a:pt x="2420" y="75"/>
                    </a:lnTo>
                    <a:lnTo>
                      <a:pt x="2420" y="54"/>
                    </a:lnTo>
                    <a:lnTo>
                      <a:pt x="2420" y="33"/>
                    </a:lnTo>
                    <a:lnTo>
                      <a:pt x="2399" y="33"/>
                    </a:lnTo>
                    <a:lnTo>
                      <a:pt x="2378" y="12"/>
                    </a:lnTo>
                    <a:lnTo>
                      <a:pt x="2027" y="12"/>
                    </a:lnTo>
                    <a:cubicBezTo>
                      <a:pt x="2013" y="12"/>
                      <a:pt x="2009" y="0"/>
                      <a:pt x="1995"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4" name="Google Shape;1264;p38"/>
              <p:cNvSpPr/>
              <p:nvPr/>
            </p:nvSpPr>
            <p:spPr>
              <a:xfrm>
                <a:off x="3455112" y="2563613"/>
                <a:ext cx="99527" cy="17398"/>
              </a:xfrm>
              <a:custGeom>
                <a:avLst/>
                <a:gdLst/>
                <a:ahLst/>
                <a:cxnLst/>
                <a:rect l="l" t="t" r="r" b="b"/>
                <a:pathLst>
                  <a:path w="635" h="111" extrusionOk="0">
                    <a:moveTo>
                      <a:pt x="242" y="0"/>
                    </a:moveTo>
                    <a:lnTo>
                      <a:pt x="1" y="89"/>
                    </a:lnTo>
                    <a:lnTo>
                      <a:pt x="1" y="110"/>
                    </a:lnTo>
                    <a:lnTo>
                      <a:pt x="373" y="110"/>
                    </a:lnTo>
                    <a:lnTo>
                      <a:pt x="635"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5" name="Google Shape;1265;p38"/>
              <p:cNvSpPr/>
              <p:nvPr/>
            </p:nvSpPr>
            <p:spPr>
              <a:xfrm>
                <a:off x="3445394" y="2557030"/>
                <a:ext cx="119902" cy="30563"/>
              </a:xfrm>
              <a:custGeom>
                <a:avLst/>
                <a:gdLst/>
                <a:ahLst/>
                <a:cxnLst/>
                <a:rect l="l" t="t" r="r" b="b"/>
                <a:pathLst>
                  <a:path w="765" h="195" extrusionOk="0">
                    <a:moveTo>
                      <a:pt x="456" y="84"/>
                    </a:moveTo>
                    <a:lnTo>
                      <a:pt x="414" y="105"/>
                    </a:lnTo>
                    <a:lnTo>
                      <a:pt x="283" y="105"/>
                    </a:lnTo>
                    <a:lnTo>
                      <a:pt x="346" y="84"/>
                    </a:lnTo>
                    <a:close/>
                    <a:moveTo>
                      <a:pt x="283" y="1"/>
                    </a:moveTo>
                    <a:lnTo>
                      <a:pt x="21" y="105"/>
                    </a:lnTo>
                    <a:lnTo>
                      <a:pt x="0" y="105"/>
                    </a:lnTo>
                    <a:lnTo>
                      <a:pt x="0" y="131"/>
                    </a:lnTo>
                    <a:lnTo>
                      <a:pt x="0" y="152"/>
                    </a:lnTo>
                    <a:lnTo>
                      <a:pt x="21" y="173"/>
                    </a:lnTo>
                    <a:lnTo>
                      <a:pt x="63" y="173"/>
                    </a:lnTo>
                    <a:lnTo>
                      <a:pt x="414" y="194"/>
                    </a:lnTo>
                    <a:cubicBezTo>
                      <a:pt x="435" y="194"/>
                      <a:pt x="435" y="194"/>
                      <a:pt x="477" y="173"/>
                    </a:cubicBezTo>
                    <a:lnTo>
                      <a:pt x="717" y="84"/>
                    </a:lnTo>
                    <a:lnTo>
                      <a:pt x="738" y="84"/>
                    </a:lnTo>
                    <a:lnTo>
                      <a:pt x="738" y="63"/>
                    </a:lnTo>
                    <a:lnTo>
                      <a:pt x="765" y="63"/>
                    </a:lnTo>
                    <a:lnTo>
                      <a:pt x="765" y="42"/>
                    </a:lnTo>
                    <a:lnTo>
                      <a:pt x="738" y="21"/>
                    </a:lnTo>
                    <a:lnTo>
                      <a:pt x="717" y="21"/>
                    </a:lnTo>
                    <a:lnTo>
                      <a:pt x="71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6" name="Google Shape;1266;p38"/>
              <p:cNvSpPr/>
              <p:nvPr/>
            </p:nvSpPr>
            <p:spPr>
              <a:xfrm>
                <a:off x="3401038" y="2584145"/>
                <a:ext cx="98586" cy="17398"/>
              </a:xfrm>
              <a:custGeom>
                <a:avLst/>
                <a:gdLst/>
                <a:ahLst/>
                <a:cxnLst/>
                <a:rect l="l" t="t" r="r" b="b"/>
                <a:pathLst>
                  <a:path w="629" h="111" extrusionOk="0">
                    <a:moveTo>
                      <a:pt x="262" y="0"/>
                    </a:moveTo>
                    <a:lnTo>
                      <a:pt x="0" y="89"/>
                    </a:lnTo>
                    <a:lnTo>
                      <a:pt x="21" y="89"/>
                    </a:lnTo>
                    <a:lnTo>
                      <a:pt x="346" y="110"/>
                    </a:lnTo>
                    <a:cubicBezTo>
                      <a:pt x="367" y="110"/>
                      <a:pt x="367" y="110"/>
                      <a:pt x="393" y="89"/>
                    </a:cubicBezTo>
                    <a:lnTo>
                      <a:pt x="629"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7" name="Google Shape;1267;p38"/>
              <p:cNvSpPr/>
              <p:nvPr/>
            </p:nvSpPr>
            <p:spPr>
              <a:xfrm>
                <a:off x="3390380" y="2577562"/>
                <a:ext cx="119902" cy="30563"/>
              </a:xfrm>
              <a:custGeom>
                <a:avLst/>
                <a:gdLst/>
                <a:ahLst/>
                <a:cxnLst/>
                <a:rect l="l" t="t" r="r" b="b"/>
                <a:pathLst>
                  <a:path w="765" h="195" extrusionOk="0">
                    <a:moveTo>
                      <a:pt x="482" y="84"/>
                    </a:moveTo>
                    <a:lnTo>
                      <a:pt x="414" y="105"/>
                    </a:lnTo>
                    <a:lnTo>
                      <a:pt x="304" y="105"/>
                    </a:lnTo>
                    <a:lnTo>
                      <a:pt x="351" y="84"/>
                    </a:lnTo>
                    <a:close/>
                    <a:moveTo>
                      <a:pt x="283" y="0"/>
                    </a:moveTo>
                    <a:lnTo>
                      <a:pt x="42" y="105"/>
                    </a:lnTo>
                    <a:lnTo>
                      <a:pt x="21" y="105"/>
                    </a:lnTo>
                    <a:lnTo>
                      <a:pt x="0" y="131"/>
                    </a:lnTo>
                    <a:lnTo>
                      <a:pt x="0" y="152"/>
                    </a:lnTo>
                    <a:lnTo>
                      <a:pt x="21" y="173"/>
                    </a:lnTo>
                    <a:lnTo>
                      <a:pt x="89" y="173"/>
                    </a:lnTo>
                    <a:lnTo>
                      <a:pt x="414" y="194"/>
                    </a:lnTo>
                    <a:cubicBezTo>
                      <a:pt x="435" y="194"/>
                      <a:pt x="461" y="194"/>
                      <a:pt x="482" y="173"/>
                    </a:cubicBezTo>
                    <a:lnTo>
                      <a:pt x="723" y="84"/>
                    </a:lnTo>
                    <a:lnTo>
                      <a:pt x="744" y="84"/>
                    </a:lnTo>
                    <a:lnTo>
                      <a:pt x="765" y="63"/>
                    </a:lnTo>
                    <a:lnTo>
                      <a:pt x="765" y="42"/>
                    </a:lnTo>
                    <a:lnTo>
                      <a:pt x="765" y="21"/>
                    </a:lnTo>
                    <a:lnTo>
                      <a:pt x="744" y="21"/>
                    </a:lnTo>
                    <a:lnTo>
                      <a:pt x="74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8" name="Google Shape;1268;p38"/>
              <p:cNvSpPr/>
              <p:nvPr/>
            </p:nvSpPr>
            <p:spPr>
              <a:xfrm>
                <a:off x="3349316" y="2604677"/>
                <a:ext cx="96235" cy="14106"/>
              </a:xfrm>
              <a:custGeom>
                <a:avLst/>
                <a:gdLst/>
                <a:ahLst/>
                <a:cxnLst/>
                <a:rect l="l" t="t" r="r" b="b"/>
                <a:pathLst>
                  <a:path w="614" h="90" extrusionOk="0">
                    <a:moveTo>
                      <a:pt x="241" y="0"/>
                    </a:moveTo>
                    <a:lnTo>
                      <a:pt x="0" y="89"/>
                    </a:lnTo>
                    <a:lnTo>
                      <a:pt x="372" y="89"/>
                    </a:lnTo>
                    <a:lnTo>
                      <a:pt x="61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9" name="Google Shape;1269;p38"/>
              <p:cNvSpPr/>
              <p:nvPr/>
            </p:nvSpPr>
            <p:spPr>
              <a:xfrm>
                <a:off x="3335366" y="2598094"/>
                <a:ext cx="119902" cy="28683"/>
              </a:xfrm>
              <a:custGeom>
                <a:avLst/>
                <a:gdLst/>
                <a:ahLst/>
                <a:cxnLst/>
                <a:rect l="l" t="t" r="r" b="b"/>
                <a:pathLst>
                  <a:path w="765" h="183" extrusionOk="0">
                    <a:moveTo>
                      <a:pt x="482" y="84"/>
                    </a:moveTo>
                    <a:lnTo>
                      <a:pt x="440" y="105"/>
                    </a:lnTo>
                    <a:lnTo>
                      <a:pt x="309" y="105"/>
                    </a:lnTo>
                    <a:lnTo>
                      <a:pt x="351" y="84"/>
                    </a:lnTo>
                    <a:close/>
                    <a:moveTo>
                      <a:pt x="288" y="0"/>
                    </a:moveTo>
                    <a:lnTo>
                      <a:pt x="47" y="105"/>
                    </a:lnTo>
                    <a:lnTo>
                      <a:pt x="26" y="105"/>
                    </a:lnTo>
                    <a:lnTo>
                      <a:pt x="26" y="131"/>
                    </a:lnTo>
                    <a:lnTo>
                      <a:pt x="0" y="152"/>
                    </a:lnTo>
                    <a:lnTo>
                      <a:pt x="26" y="152"/>
                    </a:lnTo>
                    <a:lnTo>
                      <a:pt x="26" y="173"/>
                    </a:lnTo>
                    <a:lnTo>
                      <a:pt x="440" y="173"/>
                    </a:lnTo>
                    <a:cubicBezTo>
                      <a:pt x="454" y="173"/>
                      <a:pt x="459" y="183"/>
                      <a:pt x="473" y="183"/>
                    </a:cubicBezTo>
                    <a:cubicBezTo>
                      <a:pt x="480" y="183"/>
                      <a:pt x="489" y="180"/>
                      <a:pt x="503" y="173"/>
                    </a:cubicBezTo>
                    <a:lnTo>
                      <a:pt x="744" y="84"/>
                    </a:lnTo>
                    <a:lnTo>
                      <a:pt x="765" y="63"/>
                    </a:lnTo>
                    <a:lnTo>
                      <a:pt x="765" y="42"/>
                    </a:lnTo>
                    <a:lnTo>
                      <a:pt x="765" y="21"/>
                    </a:lnTo>
                    <a:lnTo>
                      <a:pt x="74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0" name="Google Shape;1270;p38"/>
              <p:cNvSpPr/>
              <p:nvPr/>
            </p:nvSpPr>
            <p:spPr>
              <a:xfrm>
                <a:off x="3294302" y="2625209"/>
                <a:ext cx="99527" cy="14106"/>
              </a:xfrm>
              <a:custGeom>
                <a:avLst/>
                <a:gdLst/>
                <a:ahLst/>
                <a:cxnLst/>
                <a:rect l="l" t="t" r="r" b="b"/>
                <a:pathLst>
                  <a:path w="635" h="90" extrusionOk="0">
                    <a:moveTo>
                      <a:pt x="241" y="0"/>
                    </a:moveTo>
                    <a:lnTo>
                      <a:pt x="0" y="89"/>
                    </a:lnTo>
                    <a:lnTo>
                      <a:pt x="393" y="89"/>
                    </a:lnTo>
                    <a:lnTo>
                      <a:pt x="634"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71" name="Google Shape;1271;p38"/>
              <p:cNvSpPr/>
              <p:nvPr/>
            </p:nvSpPr>
            <p:spPr>
              <a:xfrm>
                <a:off x="3284428" y="2618627"/>
                <a:ext cx="120059" cy="27272"/>
              </a:xfrm>
              <a:custGeom>
                <a:avLst/>
                <a:gdLst/>
                <a:ahLst/>
                <a:cxnLst/>
                <a:rect l="l" t="t" r="r" b="b"/>
                <a:pathLst>
                  <a:path w="766" h="174" extrusionOk="0">
                    <a:moveTo>
                      <a:pt x="283" y="0"/>
                    </a:moveTo>
                    <a:lnTo>
                      <a:pt x="22" y="84"/>
                    </a:lnTo>
                    <a:lnTo>
                      <a:pt x="22" y="105"/>
                    </a:lnTo>
                    <a:lnTo>
                      <a:pt x="1" y="105"/>
                    </a:lnTo>
                    <a:lnTo>
                      <a:pt x="1" y="131"/>
                    </a:lnTo>
                    <a:lnTo>
                      <a:pt x="1" y="152"/>
                    </a:lnTo>
                    <a:lnTo>
                      <a:pt x="22" y="173"/>
                    </a:lnTo>
                    <a:lnTo>
                      <a:pt x="482" y="173"/>
                    </a:lnTo>
                    <a:lnTo>
                      <a:pt x="718" y="84"/>
                    </a:lnTo>
                    <a:lnTo>
                      <a:pt x="744" y="63"/>
                    </a:lnTo>
                    <a:lnTo>
                      <a:pt x="765" y="42"/>
                    </a:lnTo>
                    <a:lnTo>
                      <a:pt x="765" y="21"/>
                    </a:lnTo>
                    <a:lnTo>
                      <a:pt x="74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2" name="Google Shape;1272;p38"/>
              <p:cNvSpPr/>
              <p:nvPr/>
            </p:nvSpPr>
            <p:spPr>
              <a:xfrm>
                <a:off x="3216248" y="2450294"/>
                <a:ext cx="496066" cy="102818"/>
              </a:xfrm>
              <a:custGeom>
                <a:avLst/>
                <a:gdLst/>
                <a:ahLst/>
                <a:cxnLst/>
                <a:rect l="l" t="t" r="r" b="b"/>
                <a:pathLst>
                  <a:path w="3165" h="656" extrusionOk="0">
                    <a:moveTo>
                      <a:pt x="1635" y="1"/>
                    </a:moveTo>
                    <a:lnTo>
                      <a:pt x="1" y="634"/>
                    </a:lnTo>
                    <a:lnTo>
                      <a:pt x="22" y="634"/>
                    </a:lnTo>
                    <a:lnTo>
                      <a:pt x="1572" y="655"/>
                    </a:lnTo>
                    <a:lnTo>
                      <a:pt x="1593" y="655"/>
                    </a:lnTo>
                    <a:lnTo>
                      <a:pt x="3164" y="69"/>
                    </a:lnTo>
                    <a:lnTo>
                      <a:pt x="1656"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73" name="Google Shape;1273;p38"/>
              <p:cNvSpPr/>
              <p:nvPr/>
            </p:nvSpPr>
            <p:spPr>
              <a:xfrm>
                <a:off x="3205590" y="2443711"/>
                <a:ext cx="519733" cy="119275"/>
              </a:xfrm>
              <a:custGeom>
                <a:avLst/>
                <a:gdLst/>
                <a:ahLst/>
                <a:cxnLst/>
                <a:rect l="l" t="t" r="r" b="b"/>
                <a:pathLst>
                  <a:path w="3316" h="761" extrusionOk="0">
                    <a:moveTo>
                      <a:pt x="1724" y="90"/>
                    </a:moveTo>
                    <a:lnTo>
                      <a:pt x="3033" y="132"/>
                    </a:lnTo>
                    <a:lnTo>
                      <a:pt x="1640" y="676"/>
                    </a:lnTo>
                    <a:cubicBezTo>
                      <a:pt x="1661" y="655"/>
                      <a:pt x="1640" y="655"/>
                      <a:pt x="1640" y="655"/>
                    </a:cubicBezTo>
                    <a:lnTo>
                      <a:pt x="284" y="635"/>
                    </a:lnTo>
                    <a:lnTo>
                      <a:pt x="1724" y="90"/>
                    </a:lnTo>
                    <a:close/>
                    <a:moveTo>
                      <a:pt x="1745" y="1"/>
                    </a:moveTo>
                    <a:cubicBezTo>
                      <a:pt x="1703" y="1"/>
                      <a:pt x="1703" y="1"/>
                      <a:pt x="1661" y="22"/>
                    </a:cubicBezTo>
                    <a:lnTo>
                      <a:pt x="43" y="635"/>
                    </a:lnTo>
                    <a:lnTo>
                      <a:pt x="22" y="655"/>
                    </a:lnTo>
                    <a:lnTo>
                      <a:pt x="1" y="655"/>
                    </a:lnTo>
                    <a:lnTo>
                      <a:pt x="1" y="676"/>
                    </a:lnTo>
                    <a:lnTo>
                      <a:pt x="1" y="697"/>
                    </a:lnTo>
                    <a:lnTo>
                      <a:pt x="22" y="697"/>
                    </a:lnTo>
                    <a:lnTo>
                      <a:pt x="22" y="724"/>
                    </a:lnTo>
                    <a:lnTo>
                      <a:pt x="69" y="724"/>
                    </a:lnTo>
                    <a:lnTo>
                      <a:pt x="1640" y="744"/>
                    </a:lnTo>
                    <a:cubicBezTo>
                      <a:pt x="1650" y="755"/>
                      <a:pt x="1656" y="760"/>
                      <a:pt x="1664" y="760"/>
                    </a:cubicBezTo>
                    <a:cubicBezTo>
                      <a:pt x="1671" y="760"/>
                      <a:pt x="1682" y="755"/>
                      <a:pt x="1703" y="744"/>
                    </a:cubicBezTo>
                    <a:lnTo>
                      <a:pt x="3274" y="153"/>
                    </a:lnTo>
                    <a:lnTo>
                      <a:pt x="3295" y="132"/>
                    </a:lnTo>
                    <a:lnTo>
                      <a:pt x="3316" y="111"/>
                    </a:lnTo>
                    <a:lnTo>
                      <a:pt x="3295" y="90"/>
                    </a:lnTo>
                    <a:lnTo>
                      <a:pt x="3274" y="69"/>
                    </a:lnTo>
                    <a:lnTo>
                      <a:pt x="3232" y="69"/>
                    </a:lnTo>
                    <a:lnTo>
                      <a:pt x="174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4" name="Google Shape;1274;p38"/>
              <p:cNvSpPr/>
              <p:nvPr/>
            </p:nvSpPr>
            <p:spPr>
              <a:xfrm>
                <a:off x="3749773" y="1711605"/>
                <a:ext cx="1176453" cy="975205"/>
              </a:xfrm>
              <a:custGeom>
                <a:avLst/>
                <a:gdLst/>
                <a:ahLst/>
                <a:cxnLst/>
                <a:rect l="l" t="t" r="r" b="b"/>
                <a:pathLst>
                  <a:path w="7506" h="6222" extrusionOk="0">
                    <a:moveTo>
                      <a:pt x="7306" y="1"/>
                    </a:moveTo>
                    <a:lnTo>
                      <a:pt x="2593" y="1226"/>
                    </a:lnTo>
                    <a:cubicBezTo>
                      <a:pt x="2530" y="1226"/>
                      <a:pt x="2441" y="1310"/>
                      <a:pt x="2399" y="1399"/>
                    </a:cubicBezTo>
                    <a:lnTo>
                      <a:pt x="22" y="5960"/>
                    </a:lnTo>
                    <a:cubicBezTo>
                      <a:pt x="1" y="5981"/>
                      <a:pt x="1" y="6023"/>
                      <a:pt x="22" y="6023"/>
                    </a:cubicBezTo>
                    <a:lnTo>
                      <a:pt x="195" y="6222"/>
                    </a:lnTo>
                    <a:lnTo>
                      <a:pt x="498" y="5918"/>
                    </a:lnTo>
                    <a:lnTo>
                      <a:pt x="498" y="5850"/>
                    </a:lnTo>
                    <a:lnTo>
                      <a:pt x="4342" y="4431"/>
                    </a:lnTo>
                    <a:cubicBezTo>
                      <a:pt x="4384" y="4410"/>
                      <a:pt x="4452" y="4347"/>
                      <a:pt x="4494" y="4300"/>
                    </a:cubicBezTo>
                    <a:lnTo>
                      <a:pt x="7024" y="524"/>
                    </a:lnTo>
                    <a:lnTo>
                      <a:pt x="7092" y="571"/>
                    </a:lnTo>
                    <a:lnTo>
                      <a:pt x="7505" y="241"/>
                    </a:lnTo>
                    <a:lnTo>
                      <a:pt x="733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75" name="Google Shape;1275;p38"/>
              <p:cNvSpPr/>
              <p:nvPr/>
            </p:nvSpPr>
            <p:spPr>
              <a:xfrm>
                <a:off x="3742406" y="1701731"/>
                <a:ext cx="1190402" cy="991662"/>
              </a:xfrm>
              <a:custGeom>
                <a:avLst/>
                <a:gdLst/>
                <a:ahLst/>
                <a:cxnLst/>
                <a:rect l="l" t="t" r="r" b="b"/>
                <a:pathLst>
                  <a:path w="7595" h="6327" extrusionOk="0">
                    <a:moveTo>
                      <a:pt x="7332" y="111"/>
                    </a:moveTo>
                    <a:lnTo>
                      <a:pt x="7463" y="283"/>
                    </a:lnTo>
                    <a:lnTo>
                      <a:pt x="7139" y="566"/>
                    </a:lnTo>
                    <a:lnTo>
                      <a:pt x="7092" y="545"/>
                    </a:lnTo>
                    <a:lnTo>
                      <a:pt x="7029" y="545"/>
                    </a:lnTo>
                    <a:lnTo>
                      <a:pt x="4499" y="4342"/>
                    </a:lnTo>
                    <a:cubicBezTo>
                      <a:pt x="4452" y="4384"/>
                      <a:pt x="4389" y="4431"/>
                      <a:pt x="4368" y="4431"/>
                    </a:cubicBezTo>
                    <a:lnTo>
                      <a:pt x="524" y="5871"/>
                    </a:lnTo>
                    <a:lnTo>
                      <a:pt x="483" y="5934"/>
                    </a:lnTo>
                    <a:lnTo>
                      <a:pt x="504" y="5955"/>
                    </a:lnTo>
                    <a:lnTo>
                      <a:pt x="242" y="6217"/>
                    </a:lnTo>
                    <a:lnTo>
                      <a:pt x="111" y="6044"/>
                    </a:lnTo>
                    <a:lnTo>
                      <a:pt x="2488" y="1483"/>
                    </a:lnTo>
                    <a:cubicBezTo>
                      <a:pt x="2509" y="1441"/>
                      <a:pt x="2535" y="1420"/>
                      <a:pt x="2577" y="1373"/>
                    </a:cubicBezTo>
                    <a:cubicBezTo>
                      <a:pt x="2598" y="1352"/>
                      <a:pt x="2640" y="1331"/>
                      <a:pt x="2640" y="1331"/>
                    </a:cubicBezTo>
                    <a:lnTo>
                      <a:pt x="7332" y="111"/>
                    </a:lnTo>
                    <a:close/>
                    <a:moveTo>
                      <a:pt x="7332" y="1"/>
                    </a:moveTo>
                    <a:lnTo>
                      <a:pt x="2619" y="1221"/>
                    </a:lnTo>
                    <a:cubicBezTo>
                      <a:pt x="2577" y="1242"/>
                      <a:pt x="2535" y="1268"/>
                      <a:pt x="2488" y="1310"/>
                    </a:cubicBezTo>
                    <a:cubicBezTo>
                      <a:pt x="2467" y="1352"/>
                      <a:pt x="2425" y="1399"/>
                      <a:pt x="2405" y="1441"/>
                    </a:cubicBezTo>
                    <a:lnTo>
                      <a:pt x="22" y="6002"/>
                    </a:lnTo>
                    <a:cubicBezTo>
                      <a:pt x="1" y="6023"/>
                      <a:pt x="1" y="6044"/>
                      <a:pt x="1" y="6065"/>
                    </a:cubicBezTo>
                    <a:cubicBezTo>
                      <a:pt x="1" y="6078"/>
                      <a:pt x="8" y="6099"/>
                      <a:pt x="24" y="6115"/>
                    </a:cubicBezTo>
                    <a:lnTo>
                      <a:pt x="24" y="6115"/>
                    </a:lnTo>
                    <a:lnTo>
                      <a:pt x="221" y="6327"/>
                    </a:lnTo>
                    <a:lnTo>
                      <a:pt x="284" y="6327"/>
                    </a:lnTo>
                    <a:lnTo>
                      <a:pt x="593" y="6002"/>
                    </a:lnTo>
                    <a:lnTo>
                      <a:pt x="614" y="5955"/>
                    </a:lnTo>
                    <a:lnTo>
                      <a:pt x="4410" y="4541"/>
                    </a:lnTo>
                    <a:cubicBezTo>
                      <a:pt x="4473" y="4515"/>
                      <a:pt x="4541" y="4452"/>
                      <a:pt x="4583" y="4384"/>
                    </a:cubicBezTo>
                    <a:lnTo>
                      <a:pt x="7071" y="655"/>
                    </a:lnTo>
                    <a:lnTo>
                      <a:pt x="7118" y="676"/>
                    </a:lnTo>
                    <a:lnTo>
                      <a:pt x="7181" y="676"/>
                    </a:lnTo>
                    <a:lnTo>
                      <a:pt x="7573" y="352"/>
                    </a:lnTo>
                    <a:lnTo>
                      <a:pt x="7594" y="263"/>
                    </a:lnTo>
                    <a:lnTo>
                      <a:pt x="7421" y="43"/>
                    </a:lnTo>
                    <a:lnTo>
                      <a:pt x="7421" y="64"/>
                    </a:lnTo>
                    <a:cubicBezTo>
                      <a:pt x="7421" y="43"/>
                      <a:pt x="7421" y="43"/>
                      <a:pt x="7401" y="22"/>
                    </a:cubicBezTo>
                    <a:cubicBezTo>
                      <a:pt x="7401" y="22"/>
                      <a:pt x="7380" y="1"/>
                      <a:pt x="735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6" name="Google Shape;1276;p38"/>
              <p:cNvSpPr/>
              <p:nvPr/>
            </p:nvSpPr>
            <p:spPr>
              <a:xfrm>
                <a:off x="3777515" y="1745460"/>
                <a:ext cx="1148554" cy="942291"/>
              </a:xfrm>
              <a:custGeom>
                <a:avLst/>
                <a:gdLst/>
                <a:ahLst/>
                <a:cxnLst/>
                <a:rect l="l" t="t" r="r" b="b"/>
                <a:pathLst>
                  <a:path w="7328" h="6012" extrusionOk="0">
                    <a:moveTo>
                      <a:pt x="7301" y="0"/>
                    </a:moveTo>
                    <a:cubicBezTo>
                      <a:pt x="7297" y="0"/>
                      <a:pt x="7292" y="2"/>
                      <a:pt x="7287" y="4"/>
                    </a:cubicBezTo>
                    <a:lnTo>
                      <a:pt x="2615" y="1204"/>
                    </a:lnTo>
                    <a:cubicBezTo>
                      <a:pt x="2547" y="1225"/>
                      <a:pt x="2484" y="1314"/>
                      <a:pt x="2442" y="1382"/>
                    </a:cubicBezTo>
                    <a:lnTo>
                      <a:pt x="18" y="5938"/>
                    </a:lnTo>
                    <a:cubicBezTo>
                      <a:pt x="1" y="5976"/>
                      <a:pt x="11" y="6012"/>
                      <a:pt x="53" y="6012"/>
                    </a:cubicBezTo>
                    <a:cubicBezTo>
                      <a:pt x="63" y="6012"/>
                      <a:pt x="73" y="6010"/>
                      <a:pt x="86" y="6006"/>
                    </a:cubicBezTo>
                    <a:lnTo>
                      <a:pt x="4317" y="4414"/>
                    </a:lnTo>
                    <a:cubicBezTo>
                      <a:pt x="4359" y="4414"/>
                      <a:pt x="4427" y="4346"/>
                      <a:pt x="4448" y="4304"/>
                    </a:cubicBezTo>
                    <a:lnTo>
                      <a:pt x="7287" y="114"/>
                    </a:lnTo>
                    <a:cubicBezTo>
                      <a:pt x="7323" y="55"/>
                      <a:pt x="7328" y="0"/>
                      <a:pt x="730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77" name="Google Shape;1277;p38"/>
              <p:cNvSpPr/>
              <p:nvPr/>
            </p:nvSpPr>
            <p:spPr>
              <a:xfrm>
                <a:off x="3770305" y="1736996"/>
                <a:ext cx="1162503" cy="956397"/>
              </a:xfrm>
              <a:custGeom>
                <a:avLst/>
                <a:gdLst/>
                <a:ahLst/>
                <a:cxnLst/>
                <a:rect l="l" t="t" r="r" b="b"/>
                <a:pathLst>
                  <a:path w="7417" h="6102" extrusionOk="0">
                    <a:moveTo>
                      <a:pt x="7285" y="127"/>
                    </a:moveTo>
                    <a:lnTo>
                      <a:pt x="7264" y="147"/>
                    </a:lnTo>
                    <a:lnTo>
                      <a:pt x="4452" y="4316"/>
                    </a:lnTo>
                    <a:cubicBezTo>
                      <a:pt x="4426" y="4358"/>
                      <a:pt x="4363" y="4421"/>
                      <a:pt x="4342" y="4421"/>
                    </a:cubicBezTo>
                    <a:lnTo>
                      <a:pt x="132" y="5992"/>
                    </a:lnTo>
                    <a:lnTo>
                      <a:pt x="2530" y="1478"/>
                    </a:lnTo>
                    <a:cubicBezTo>
                      <a:pt x="2551" y="1436"/>
                      <a:pt x="2572" y="1389"/>
                      <a:pt x="2593" y="1368"/>
                    </a:cubicBezTo>
                    <a:cubicBezTo>
                      <a:pt x="2640" y="1347"/>
                      <a:pt x="2661" y="1326"/>
                      <a:pt x="2682" y="1326"/>
                    </a:cubicBezTo>
                    <a:lnTo>
                      <a:pt x="7285" y="127"/>
                    </a:lnTo>
                    <a:close/>
                    <a:moveTo>
                      <a:pt x="7342" y="1"/>
                    </a:moveTo>
                    <a:cubicBezTo>
                      <a:pt x="7331" y="1"/>
                      <a:pt x="7319" y="6"/>
                      <a:pt x="7306" y="17"/>
                    </a:cubicBezTo>
                    <a:lnTo>
                      <a:pt x="2661" y="1216"/>
                    </a:lnTo>
                    <a:cubicBezTo>
                      <a:pt x="2619" y="1237"/>
                      <a:pt x="2572" y="1258"/>
                      <a:pt x="2530" y="1305"/>
                    </a:cubicBezTo>
                    <a:cubicBezTo>
                      <a:pt x="2488" y="1326"/>
                      <a:pt x="2462" y="1368"/>
                      <a:pt x="2420" y="1410"/>
                    </a:cubicBezTo>
                    <a:lnTo>
                      <a:pt x="22" y="5971"/>
                    </a:lnTo>
                    <a:cubicBezTo>
                      <a:pt x="22" y="5971"/>
                      <a:pt x="22" y="5992"/>
                      <a:pt x="1" y="6018"/>
                    </a:cubicBezTo>
                    <a:cubicBezTo>
                      <a:pt x="1" y="6039"/>
                      <a:pt x="1" y="6060"/>
                      <a:pt x="22" y="6081"/>
                    </a:cubicBezTo>
                    <a:cubicBezTo>
                      <a:pt x="43" y="6102"/>
                      <a:pt x="64" y="6102"/>
                      <a:pt x="85" y="6102"/>
                    </a:cubicBezTo>
                    <a:lnTo>
                      <a:pt x="132" y="6102"/>
                    </a:lnTo>
                    <a:lnTo>
                      <a:pt x="4384" y="4531"/>
                    </a:lnTo>
                    <a:cubicBezTo>
                      <a:pt x="4452" y="4510"/>
                      <a:pt x="4494" y="4447"/>
                      <a:pt x="4536" y="4379"/>
                    </a:cubicBezTo>
                    <a:lnTo>
                      <a:pt x="7374" y="189"/>
                    </a:lnTo>
                    <a:cubicBezTo>
                      <a:pt x="7395" y="147"/>
                      <a:pt x="7416" y="127"/>
                      <a:pt x="7416" y="79"/>
                    </a:cubicBezTo>
                    <a:cubicBezTo>
                      <a:pt x="7416" y="58"/>
                      <a:pt x="7395" y="38"/>
                      <a:pt x="7374" y="17"/>
                    </a:cubicBezTo>
                    <a:cubicBezTo>
                      <a:pt x="7364" y="6"/>
                      <a:pt x="7353" y="1"/>
                      <a:pt x="7342"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8" name="Google Shape;1278;p38"/>
              <p:cNvSpPr/>
              <p:nvPr/>
            </p:nvSpPr>
            <p:spPr>
              <a:xfrm>
                <a:off x="4262766" y="1982442"/>
                <a:ext cx="294819" cy="285101"/>
              </a:xfrm>
              <a:custGeom>
                <a:avLst/>
                <a:gdLst/>
                <a:ahLst/>
                <a:cxnLst/>
                <a:rect l="l" t="t" r="r" b="b"/>
                <a:pathLst>
                  <a:path w="1881" h="1819" extrusionOk="0">
                    <a:moveTo>
                      <a:pt x="1620" y="0"/>
                    </a:moveTo>
                    <a:cubicBezTo>
                      <a:pt x="1581" y="0"/>
                      <a:pt x="1535" y="7"/>
                      <a:pt x="1483" y="22"/>
                    </a:cubicBezTo>
                    <a:cubicBezTo>
                      <a:pt x="1111" y="132"/>
                      <a:pt x="525" y="655"/>
                      <a:pt x="237" y="1153"/>
                    </a:cubicBezTo>
                    <a:cubicBezTo>
                      <a:pt x="1" y="1555"/>
                      <a:pt x="24" y="1818"/>
                      <a:pt x="254" y="1818"/>
                    </a:cubicBezTo>
                    <a:cubicBezTo>
                      <a:pt x="299" y="1818"/>
                      <a:pt x="353" y="1808"/>
                      <a:pt x="415" y="1786"/>
                    </a:cubicBezTo>
                    <a:cubicBezTo>
                      <a:pt x="787" y="1677"/>
                      <a:pt x="1310" y="1200"/>
                      <a:pt x="1593" y="718"/>
                    </a:cubicBezTo>
                    <a:cubicBezTo>
                      <a:pt x="1875" y="300"/>
                      <a:pt x="1880" y="0"/>
                      <a:pt x="162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79" name="Google Shape;1279;p38"/>
              <p:cNvSpPr/>
              <p:nvPr/>
            </p:nvSpPr>
            <p:spPr>
              <a:xfrm>
                <a:off x="4258691" y="1972568"/>
                <a:ext cx="298110" cy="303909"/>
              </a:xfrm>
              <a:custGeom>
                <a:avLst/>
                <a:gdLst/>
                <a:ahLst/>
                <a:cxnLst/>
                <a:rect l="l" t="t" r="r" b="b"/>
                <a:pathLst>
                  <a:path w="1902" h="1939" extrusionOk="0">
                    <a:moveTo>
                      <a:pt x="1645" y="111"/>
                    </a:moveTo>
                    <a:cubicBezTo>
                      <a:pt x="1678" y="111"/>
                      <a:pt x="1705" y="116"/>
                      <a:pt x="1729" y="127"/>
                    </a:cubicBezTo>
                    <a:cubicBezTo>
                      <a:pt x="1750" y="147"/>
                      <a:pt x="1771" y="168"/>
                      <a:pt x="1771" y="216"/>
                    </a:cubicBezTo>
                    <a:cubicBezTo>
                      <a:pt x="1792" y="326"/>
                      <a:pt x="1729" y="519"/>
                      <a:pt x="1572" y="760"/>
                    </a:cubicBezTo>
                    <a:cubicBezTo>
                      <a:pt x="1289" y="1216"/>
                      <a:pt x="765" y="1698"/>
                      <a:pt x="420" y="1808"/>
                    </a:cubicBezTo>
                    <a:cubicBezTo>
                      <a:pt x="331" y="1829"/>
                      <a:pt x="263" y="1829"/>
                      <a:pt x="221" y="1829"/>
                    </a:cubicBezTo>
                    <a:cubicBezTo>
                      <a:pt x="179" y="1808"/>
                      <a:pt x="158" y="1787"/>
                      <a:pt x="158" y="1740"/>
                    </a:cubicBezTo>
                    <a:cubicBezTo>
                      <a:pt x="132" y="1656"/>
                      <a:pt x="158" y="1478"/>
                      <a:pt x="310" y="1242"/>
                    </a:cubicBezTo>
                    <a:cubicBezTo>
                      <a:pt x="462" y="1001"/>
                      <a:pt x="655" y="739"/>
                      <a:pt x="896" y="540"/>
                    </a:cubicBezTo>
                    <a:cubicBezTo>
                      <a:pt x="1116" y="326"/>
                      <a:pt x="1357" y="168"/>
                      <a:pt x="1530" y="127"/>
                    </a:cubicBezTo>
                    <a:cubicBezTo>
                      <a:pt x="1574" y="116"/>
                      <a:pt x="1612" y="111"/>
                      <a:pt x="1645" y="111"/>
                    </a:cubicBezTo>
                    <a:close/>
                    <a:moveTo>
                      <a:pt x="1640" y="1"/>
                    </a:moveTo>
                    <a:cubicBezTo>
                      <a:pt x="1597" y="1"/>
                      <a:pt x="1554" y="6"/>
                      <a:pt x="1509" y="17"/>
                    </a:cubicBezTo>
                    <a:cubicBezTo>
                      <a:pt x="1289" y="85"/>
                      <a:pt x="1048" y="257"/>
                      <a:pt x="813" y="456"/>
                    </a:cubicBezTo>
                    <a:cubicBezTo>
                      <a:pt x="593" y="671"/>
                      <a:pt x="373" y="933"/>
                      <a:pt x="221" y="1195"/>
                    </a:cubicBezTo>
                    <a:cubicBezTo>
                      <a:pt x="69" y="1436"/>
                      <a:pt x="1" y="1635"/>
                      <a:pt x="48" y="1787"/>
                    </a:cubicBezTo>
                    <a:cubicBezTo>
                      <a:pt x="69" y="1849"/>
                      <a:pt x="111" y="1918"/>
                      <a:pt x="200" y="1939"/>
                    </a:cubicBezTo>
                    <a:cubicBezTo>
                      <a:pt x="263" y="1939"/>
                      <a:pt x="352" y="1939"/>
                      <a:pt x="441" y="1918"/>
                    </a:cubicBezTo>
                    <a:cubicBezTo>
                      <a:pt x="833" y="1787"/>
                      <a:pt x="1357" y="1305"/>
                      <a:pt x="1661" y="823"/>
                    </a:cubicBezTo>
                    <a:cubicBezTo>
                      <a:pt x="1834" y="561"/>
                      <a:pt x="1902" y="367"/>
                      <a:pt x="1881" y="195"/>
                    </a:cubicBezTo>
                    <a:cubicBezTo>
                      <a:pt x="1881" y="127"/>
                      <a:pt x="1834" y="64"/>
                      <a:pt x="1771" y="17"/>
                    </a:cubicBezTo>
                    <a:cubicBezTo>
                      <a:pt x="1726" y="6"/>
                      <a:pt x="1683" y="1"/>
                      <a:pt x="1640"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0" name="Google Shape;1280;p38"/>
              <p:cNvSpPr/>
              <p:nvPr/>
            </p:nvSpPr>
            <p:spPr>
              <a:xfrm>
                <a:off x="2384770" y="1599226"/>
                <a:ext cx="622395" cy="1022853"/>
              </a:xfrm>
              <a:custGeom>
                <a:avLst/>
                <a:gdLst/>
                <a:ahLst/>
                <a:cxnLst/>
                <a:rect l="l" t="t" r="r" b="b"/>
                <a:pathLst>
                  <a:path w="3971" h="6526" extrusionOk="0">
                    <a:moveTo>
                      <a:pt x="1551" y="0"/>
                    </a:moveTo>
                    <a:lnTo>
                      <a:pt x="1" y="414"/>
                    </a:lnTo>
                    <a:lnTo>
                      <a:pt x="2117" y="6525"/>
                    </a:lnTo>
                    <a:cubicBezTo>
                      <a:pt x="2991" y="6174"/>
                      <a:pt x="3971" y="5981"/>
                      <a:pt x="3971" y="5981"/>
                    </a:cubicBezTo>
                    <a:lnTo>
                      <a:pt x="1551"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81" name="Google Shape;1281;p38"/>
              <p:cNvSpPr/>
              <p:nvPr/>
            </p:nvSpPr>
            <p:spPr>
              <a:xfrm>
                <a:off x="2375053" y="1588412"/>
                <a:ext cx="639479" cy="1043542"/>
              </a:xfrm>
              <a:custGeom>
                <a:avLst/>
                <a:gdLst/>
                <a:ahLst/>
                <a:cxnLst/>
                <a:rect l="l" t="t" r="r" b="b"/>
                <a:pathLst>
                  <a:path w="4080" h="6658" extrusionOk="0">
                    <a:moveTo>
                      <a:pt x="1571" y="132"/>
                    </a:moveTo>
                    <a:lnTo>
                      <a:pt x="3970" y="6002"/>
                    </a:lnTo>
                    <a:cubicBezTo>
                      <a:pt x="3902" y="6023"/>
                      <a:pt x="3032" y="6201"/>
                      <a:pt x="2226" y="6526"/>
                    </a:cubicBezTo>
                    <a:lnTo>
                      <a:pt x="131" y="504"/>
                    </a:lnTo>
                    <a:lnTo>
                      <a:pt x="1571" y="132"/>
                    </a:lnTo>
                    <a:close/>
                    <a:moveTo>
                      <a:pt x="1592" y="1"/>
                    </a:moveTo>
                    <a:lnTo>
                      <a:pt x="42" y="420"/>
                    </a:lnTo>
                    <a:lnTo>
                      <a:pt x="0" y="483"/>
                    </a:lnTo>
                    <a:lnTo>
                      <a:pt x="2137" y="6615"/>
                    </a:lnTo>
                    <a:lnTo>
                      <a:pt x="2200" y="6657"/>
                    </a:lnTo>
                    <a:cubicBezTo>
                      <a:pt x="3053" y="6311"/>
                      <a:pt x="4033" y="6092"/>
                      <a:pt x="4033" y="6092"/>
                    </a:cubicBezTo>
                    <a:lnTo>
                      <a:pt x="4080" y="6023"/>
                    </a:lnTo>
                    <a:lnTo>
                      <a:pt x="1655" y="48"/>
                    </a:lnTo>
                    <a:lnTo>
                      <a:pt x="159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2" name="Google Shape;1282;p38"/>
              <p:cNvSpPr/>
              <p:nvPr/>
            </p:nvSpPr>
            <p:spPr>
              <a:xfrm>
                <a:off x="2768143" y="1551579"/>
                <a:ext cx="352340" cy="698098"/>
              </a:xfrm>
              <a:custGeom>
                <a:avLst/>
                <a:gdLst/>
                <a:ahLst/>
                <a:cxnLst/>
                <a:rect l="l" t="t" r="r" b="b"/>
                <a:pathLst>
                  <a:path w="2248" h="4454" extrusionOk="0">
                    <a:moveTo>
                      <a:pt x="1" y="0"/>
                    </a:moveTo>
                    <a:cubicBezTo>
                      <a:pt x="1" y="0"/>
                      <a:pt x="42" y="1069"/>
                      <a:pt x="283" y="1786"/>
                    </a:cubicBezTo>
                    <a:cubicBezTo>
                      <a:pt x="503" y="2530"/>
                      <a:pt x="1441" y="4363"/>
                      <a:pt x="1441" y="4363"/>
                    </a:cubicBezTo>
                    <a:cubicBezTo>
                      <a:pt x="1441" y="4363"/>
                      <a:pt x="1601" y="4454"/>
                      <a:pt x="1754" y="4454"/>
                    </a:cubicBezTo>
                    <a:cubicBezTo>
                      <a:pt x="1812" y="4454"/>
                      <a:pt x="1870" y="4441"/>
                      <a:pt x="1917" y="4405"/>
                    </a:cubicBezTo>
                    <a:cubicBezTo>
                      <a:pt x="2095" y="4274"/>
                      <a:pt x="2247" y="4101"/>
                      <a:pt x="2137" y="3619"/>
                    </a:cubicBezTo>
                    <a:cubicBezTo>
                      <a:pt x="2027" y="3116"/>
                      <a:pt x="1896" y="2813"/>
                      <a:pt x="1896" y="2813"/>
                    </a:cubicBezTo>
                    <a:cubicBezTo>
                      <a:pt x="1896" y="2813"/>
                      <a:pt x="1854" y="2682"/>
                      <a:pt x="1744" y="2619"/>
                    </a:cubicBezTo>
                    <a:cubicBezTo>
                      <a:pt x="1695" y="2588"/>
                      <a:pt x="1646" y="2580"/>
                      <a:pt x="1606" y="2580"/>
                    </a:cubicBezTo>
                    <a:cubicBezTo>
                      <a:pt x="1558" y="2580"/>
                      <a:pt x="1525" y="2593"/>
                      <a:pt x="1525" y="2593"/>
                    </a:cubicBezTo>
                    <a:cubicBezTo>
                      <a:pt x="1525" y="2593"/>
                      <a:pt x="1352" y="870"/>
                      <a:pt x="1179" y="435"/>
                    </a:cubicBezTo>
                    <a:cubicBezTo>
                      <a:pt x="980" y="0"/>
                      <a:pt x="393" y="21"/>
                      <a:pt x="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83" name="Google Shape;1283;p38"/>
              <p:cNvSpPr/>
              <p:nvPr/>
            </p:nvSpPr>
            <p:spPr>
              <a:xfrm>
                <a:off x="2757486" y="1540921"/>
                <a:ext cx="362998" cy="717533"/>
              </a:xfrm>
              <a:custGeom>
                <a:avLst/>
                <a:gdLst/>
                <a:ahLst/>
                <a:cxnLst/>
                <a:rect l="l" t="t" r="r" b="b"/>
                <a:pathLst>
                  <a:path w="2316" h="4578" extrusionOk="0">
                    <a:moveTo>
                      <a:pt x="131" y="110"/>
                    </a:moveTo>
                    <a:lnTo>
                      <a:pt x="131" y="110"/>
                    </a:lnTo>
                    <a:cubicBezTo>
                      <a:pt x="309" y="131"/>
                      <a:pt x="524" y="131"/>
                      <a:pt x="723" y="173"/>
                    </a:cubicBezTo>
                    <a:cubicBezTo>
                      <a:pt x="938" y="220"/>
                      <a:pt x="1116" y="330"/>
                      <a:pt x="1179" y="524"/>
                    </a:cubicBezTo>
                    <a:cubicBezTo>
                      <a:pt x="1268" y="723"/>
                      <a:pt x="1357" y="1268"/>
                      <a:pt x="1420" y="1744"/>
                    </a:cubicBezTo>
                    <a:cubicBezTo>
                      <a:pt x="1488" y="2247"/>
                      <a:pt x="1530" y="2687"/>
                      <a:pt x="1530" y="2687"/>
                    </a:cubicBezTo>
                    <a:lnTo>
                      <a:pt x="1619" y="2729"/>
                    </a:lnTo>
                    <a:cubicBezTo>
                      <a:pt x="1619" y="2729"/>
                      <a:pt x="1656" y="2710"/>
                      <a:pt x="1707" y="2710"/>
                    </a:cubicBezTo>
                    <a:cubicBezTo>
                      <a:pt x="1733" y="2710"/>
                      <a:pt x="1762" y="2715"/>
                      <a:pt x="1792" y="2729"/>
                    </a:cubicBezTo>
                    <a:cubicBezTo>
                      <a:pt x="1854" y="2792"/>
                      <a:pt x="1902" y="2901"/>
                      <a:pt x="1902" y="2901"/>
                    </a:cubicBezTo>
                    <a:cubicBezTo>
                      <a:pt x="1902" y="2901"/>
                      <a:pt x="2053" y="3210"/>
                      <a:pt x="2142" y="3687"/>
                    </a:cubicBezTo>
                    <a:cubicBezTo>
                      <a:pt x="2205" y="3928"/>
                      <a:pt x="2184" y="4080"/>
                      <a:pt x="2142" y="4190"/>
                    </a:cubicBezTo>
                    <a:cubicBezTo>
                      <a:pt x="2095" y="4300"/>
                      <a:pt x="2032" y="4363"/>
                      <a:pt x="1943" y="4431"/>
                    </a:cubicBezTo>
                    <a:cubicBezTo>
                      <a:pt x="1907" y="4455"/>
                      <a:pt x="1861" y="4465"/>
                      <a:pt x="1811" y="4465"/>
                    </a:cubicBezTo>
                    <a:cubicBezTo>
                      <a:pt x="1776" y="4465"/>
                      <a:pt x="1739" y="4460"/>
                      <a:pt x="1703" y="4452"/>
                    </a:cubicBezTo>
                    <a:cubicBezTo>
                      <a:pt x="1619" y="4431"/>
                      <a:pt x="1551" y="4389"/>
                      <a:pt x="1551" y="4389"/>
                    </a:cubicBezTo>
                    <a:cubicBezTo>
                      <a:pt x="1551" y="4363"/>
                      <a:pt x="1310" y="3928"/>
                      <a:pt x="1069" y="3383"/>
                    </a:cubicBezTo>
                    <a:cubicBezTo>
                      <a:pt x="807" y="2839"/>
                      <a:pt x="503" y="2205"/>
                      <a:pt x="393" y="1854"/>
                    </a:cubicBezTo>
                    <a:cubicBezTo>
                      <a:pt x="179" y="1179"/>
                      <a:pt x="131" y="220"/>
                      <a:pt x="131" y="110"/>
                    </a:cubicBezTo>
                    <a:close/>
                    <a:moveTo>
                      <a:pt x="69" y="0"/>
                    </a:moveTo>
                    <a:lnTo>
                      <a:pt x="1" y="68"/>
                    </a:lnTo>
                    <a:cubicBezTo>
                      <a:pt x="1" y="68"/>
                      <a:pt x="69" y="1137"/>
                      <a:pt x="283" y="1875"/>
                    </a:cubicBezTo>
                    <a:cubicBezTo>
                      <a:pt x="414" y="2247"/>
                      <a:pt x="702" y="2881"/>
                      <a:pt x="964" y="3425"/>
                    </a:cubicBezTo>
                    <a:cubicBezTo>
                      <a:pt x="1226" y="3996"/>
                      <a:pt x="1462" y="4452"/>
                      <a:pt x="1462" y="4452"/>
                    </a:cubicBezTo>
                    <a:lnTo>
                      <a:pt x="1488" y="4473"/>
                    </a:lnTo>
                    <a:cubicBezTo>
                      <a:pt x="1488" y="4473"/>
                      <a:pt x="1551" y="4520"/>
                      <a:pt x="1661" y="4541"/>
                    </a:cubicBezTo>
                    <a:cubicBezTo>
                      <a:pt x="1716" y="4562"/>
                      <a:pt x="1776" y="4577"/>
                      <a:pt x="1836" y="4577"/>
                    </a:cubicBezTo>
                    <a:cubicBezTo>
                      <a:pt x="1896" y="4577"/>
                      <a:pt x="1956" y="4562"/>
                      <a:pt x="2011" y="4520"/>
                    </a:cubicBezTo>
                    <a:cubicBezTo>
                      <a:pt x="2095" y="4452"/>
                      <a:pt x="2184" y="4363"/>
                      <a:pt x="2247" y="4232"/>
                    </a:cubicBezTo>
                    <a:cubicBezTo>
                      <a:pt x="2294" y="4101"/>
                      <a:pt x="2315" y="3928"/>
                      <a:pt x="2247" y="3666"/>
                    </a:cubicBezTo>
                    <a:cubicBezTo>
                      <a:pt x="2142" y="3184"/>
                      <a:pt x="2011" y="2881"/>
                      <a:pt x="2011" y="2881"/>
                    </a:cubicBezTo>
                    <a:cubicBezTo>
                      <a:pt x="2011" y="2881"/>
                      <a:pt x="1964" y="2729"/>
                      <a:pt x="1833" y="2640"/>
                    </a:cubicBezTo>
                    <a:cubicBezTo>
                      <a:pt x="1798" y="2613"/>
                      <a:pt x="1764" y="2605"/>
                      <a:pt x="1735" y="2605"/>
                    </a:cubicBezTo>
                    <a:cubicBezTo>
                      <a:pt x="1696" y="2605"/>
                      <a:pt x="1664" y="2619"/>
                      <a:pt x="1640" y="2619"/>
                    </a:cubicBezTo>
                    <a:cubicBezTo>
                      <a:pt x="1640" y="2598"/>
                      <a:pt x="1593" y="2205"/>
                      <a:pt x="1530" y="1744"/>
                    </a:cubicBezTo>
                    <a:cubicBezTo>
                      <a:pt x="1462" y="1247"/>
                      <a:pt x="1378" y="723"/>
                      <a:pt x="1289" y="482"/>
                    </a:cubicBezTo>
                    <a:cubicBezTo>
                      <a:pt x="1179" y="241"/>
                      <a:pt x="964" y="131"/>
                      <a:pt x="744" y="68"/>
                    </a:cubicBezTo>
                    <a:cubicBezTo>
                      <a:pt x="503" y="21"/>
                      <a:pt x="262" y="21"/>
                      <a:pt x="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4" name="Google Shape;1284;p38"/>
              <p:cNvSpPr/>
              <p:nvPr/>
            </p:nvSpPr>
            <p:spPr>
              <a:xfrm>
                <a:off x="3150576" y="2057204"/>
                <a:ext cx="602646" cy="352184"/>
              </a:xfrm>
              <a:custGeom>
                <a:avLst/>
                <a:gdLst/>
                <a:ahLst/>
                <a:cxnLst/>
                <a:rect l="l" t="t" r="r" b="b"/>
                <a:pathLst>
                  <a:path w="3845" h="2247" extrusionOk="0">
                    <a:moveTo>
                      <a:pt x="1116" y="0"/>
                    </a:moveTo>
                    <a:cubicBezTo>
                      <a:pt x="834" y="0"/>
                      <a:pt x="289" y="461"/>
                      <a:pt x="179" y="744"/>
                    </a:cubicBezTo>
                    <a:cubicBezTo>
                      <a:pt x="69" y="1048"/>
                      <a:pt x="1" y="1592"/>
                      <a:pt x="158" y="1901"/>
                    </a:cubicBezTo>
                    <a:cubicBezTo>
                      <a:pt x="237" y="2048"/>
                      <a:pt x="368" y="2083"/>
                      <a:pt x="476" y="2083"/>
                    </a:cubicBezTo>
                    <a:cubicBezTo>
                      <a:pt x="576" y="2083"/>
                      <a:pt x="656" y="2053"/>
                      <a:pt x="656" y="2053"/>
                    </a:cubicBezTo>
                    <a:cubicBezTo>
                      <a:pt x="917" y="2116"/>
                      <a:pt x="986" y="2116"/>
                      <a:pt x="1179" y="2142"/>
                    </a:cubicBezTo>
                    <a:cubicBezTo>
                      <a:pt x="1399" y="2163"/>
                      <a:pt x="2143" y="2205"/>
                      <a:pt x="2405" y="2205"/>
                    </a:cubicBezTo>
                    <a:cubicBezTo>
                      <a:pt x="2646" y="2184"/>
                      <a:pt x="2578" y="2247"/>
                      <a:pt x="2949" y="1681"/>
                    </a:cubicBezTo>
                    <a:cubicBezTo>
                      <a:pt x="3321" y="1116"/>
                      <a:pt x="3583" y="1027"/>
                      <a:pt x="3714" y="765"/>
                    </a:cubicBezTo>
                    <a:cubicBezTo>
                      <a:pt x="3845" y="482"/>
                      <a:pt x="3646" y="262"/>
                      <a:pt x="3342" y="152"/>
                    </a:cubicBezTo>
                    <a:cubicBezTo>
                      <a:pt x="3059" y="68"/>
                      <a:pt x="1399" y="0"/>
                      <a:pt x="1116"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285" name="Google Shape;1285;p38"/>
              <p:cNvSpPr/>
              <p:nvPr/>
            </p:nvSpPr>
            <p:spPr>
              <a:xfrm>
                <a:off x="3150576" y="2050621"/>
                <a:ext cx="599355" cy="360020"/>
              </a:xfrm>
              <a:custGeom>
                <a:avLst/>
                <a:gdLst/>
                <a:ahLst/>
                <a:cxnLst/>
                <a:rect l="l" t="t" r="r" b="b"/>
                <a:pathLst>
                  <a:path w="3824" h="2297" extrusionOk="0">
                    <a:moveTo>
                      <a:pt x="1116" y="110"/>
                    </a:moveTo>
                    <a:cubicBezTo>
                      <a:pt x="1247" y="110"/>
                      <a:pt x="1750" y="131"/>
                      <a:pt x="2227" y="152"/>
                    </a:cubicBezTo>
                    <a:cubicBezTo>
                      <a:pt x="2468" y="152"/>
                      <a:pt x="2708" y="173"/>
                      <a:pt x="2907" y="194"/>
                    </a:cubicBezTo>
                    <a:cubicBezTo>
                      <a:pt x="3122" y="220"/>
                      <a:pt x="3274" y="241"/>
                      <a:pt x="3342" y="262"/>
                    </a:cubicBezTo>
                    <a:cubicBezTo>
                      <a:pt x="3473" y="304"/>
                      <a:pt x="3583" y="372"/>
                      <a:pt x="3646" y="456"/>
                    </a:cubicBezTo>
                    <a:cubicBezTo>
                      <a:pt x="3714" y="545"/>
                      <a:pt x="3714" y="655"/>
                      <a:pt x="3667" y="786"/>
                    </a:cubicBezTo>
                    <a:cubicBezTo>
                      <a:pt x="3604" y="896"/>
                      <a:pt x="3515" y="980"/>
                      <a:pt x="3384" y="1111"/>
                    </a:cubicBezTo>
                    <a:cubicBezTo>
                      <a:pt x="3253" y="1242"/>
                      <a:pt x="3101" y="1399"/>
                      <a:pt x="2907" y="1702"/>
                    </a:cubicBezTo>
                    <a:cubicBezTo>
                      <a:pt x="2729" y="1985"/>
                      <a:pt x="2646" y="2116"/>
                      <a:pt x="2598" y="2158"/>
                    </a:cubicBezTo>
                    <a:cubicBezTo>
                      <a:pt x="2557" y="2184"/>
                      <a:pt x="2557" y="2184"/>
                      <a:pt x="2536" y="2184"/>
                    </a:cubicBezTo>
                    <a:lnTo>
                      <a:pt x="2384" y="2184"/>
                    </a:lnTo>
                    <a:cubicBezTo>
                      <a:pt x="2345" y="2188"/>
                      <a:pt x="2290" y="2189"/>
                      <a:pt x="2224" y="2189"/>
                    </a:cubicBezTo>
                    <a:cubicBezTo>
                      <a:pt x="1914" y="2189"/>
                      <a:pt x="1365" y="2154"/>
                      <a:pt x="1205" y="2137"/>
                    </a:cubicBezTo>
                    <a:cubicBezTo>
                      <a:pt x="986" y="2116"/>
                      <a:pt x="944" y="2116"/>
                      <a:pt x="682" y="2053"/>
                    </a:cubicBezTo>
                    <a:lnTo>
                      <a:pt x="635" y="2053"/>
                    </a:lnTo>
                    <a:cubicBezTo>
                      <a:pt x="635" y="2053"/>
                      <a:pt x="572" y="2074"/>
                      <a:pt x="462" y="2074"/>
                    </a:cubicBezTo>
                    <a:cubicBezTo>
                      <a:pt x="373" y="2074"/>
                      <a:pt x="263" y="2027"/>
                      <a:pt x="200" y="1922"/>
                    </a:cubicBezTo>
                    <a:cubicBezTo>
                      <a:pt x="132" y="1791"/>
                      <a:pt x="111" y="1571"/>
                      <a:pt x="111" y="1372"/>
                    </a:cubicBezTo>
                    <a:cubicBezTo>
                      <a:pt x="132" y="1158"/>
                      <a:pt x="179" y="959"/>
                      <a:pt x="242" y="807"/>
                    </a:cubicBezTo>
                    <a:cubicBezTo>
                      <a:pt x="289" y="697"/>
                      <a:pt x="441" y="503"/>
                      <a:pt x="614" y="351"/>
                    </a:cubicBezTo>
                    <a:cubicBezTo>
                      <a:pt x="813" y="220"/>
                      <a:pt x="1006" y="110"/>
                      <a:pt x="1116" y="110"/>
                    </a:cubicBezTo>
                    <a:close/>
                    <a:moveTo>
                      <a:pt x="1116" y="0"/>
                    </a:moveTo>
                    <a:cubicBezTo>
                      <a:pt x="944" y="0"/>
                      <a:pt x="745" y="131"/>
                      <a:pt x="551" y="283"/>
                    </a:cubicBezTo>
                    <a:cubicBezTo>
                      <a:pt x="373" y="435"/>
                      <a:pt x="200" y="613"/>
                      <a:pt x="132" y="786"/>
                    </a:cubicBezTo>
                    <a:cubicBezTo>
                      <a:pt x="69" y="917"/>
                      <a:pt x="27" y="1137"/>
                      <a:pt x="27" y="1351"/>
                    </a:cubicBezTo>
                    <a:cubicBezTo>
                      <a:pt x="1" y="1571"/>
                      <a:pt x="27" y="1791"/>
                      <a:pt x="111" y="1964"/>
                    </a:cubicBezTo>
                    <a:cubicBezTo>
                      <a:pt x="200" y="2116"/>
                      <a:pt x="331" y="2184"/>
                      <a:pt x="462" y="2184"/>
                    </a:cubicBezTo>
                    <a:cubicBezTo>
                      <a:pt x="572" y="2184"/>
                      <a:pt x="635" y="2158"/>
                      <a:pt x="656" y="2158"/>
                    </a:cubicBezTo>
                    <a:cubicBezTo>
                      <a:pt x="917" y="2205"/>
                      <a:pt x="986" y="2226"/>
                      <a:pt x="1179" y="2247"/>
                    </a:cubicBezTo>
                    <a:cubicBezTo>
                      <a:pt x="1354" y="2264"/>
                      <a:pt x="1856" y="2297"/>
                      <a:pt x="2188" y="2297"/>
                    </a:cubicBezTo>
                    <a:cubicBezTo>
                      <a:pt x="2275" y="2297"/>
                      <a:pt x="2350" y="2294"/>
                      <a:pt x="2405" y="2289"/>
                    </a:cubicBezTo>
                    <a:lnTo>
                      <a:pt x="2536" y="2289"/>
                    </a:lnTo>
                    <a:cubicBezTo>
                      <a:pt x="2578" y="2289"/>
                      <a:pt x="2619" y="2268"/>
                      <a:pt x="2667" y="2226"/>
                    </a:cubicBezTo>
                    <a:cubicBezTo>
                      <a:pt x="2729" y="2158"/>
                      <a:pt x="2818" y="2027"/>
                      <a:pt x="2991" y="1744"/>
                    </a:cubicBezTo>
                    <a:cubicBezTo>
                      <a:pt x="3169" y="1461"/>
                      <a:pt x="3342" y="1310"/>
                      <a:pt x="3452" y="1179"/>
                    </a:cubicBezTo>
                    <a:cubicBezTo>
                      <a:pt x="3583" y="1069"/>
                      <a:pt x="3693" y="959"/>
                      <a:pt x="3756" y="828"/>
                    </a:cubicBezTo>
                    <a:cubicBezTo>
                      <a:pt x="3824" y="676"/>
                      <a:pt x="3824" y="524"/>
                      <a:pt x="3735" y="393"/>
                    </a:cubicBezTo>
                    <a:cubicBezTo>
                      <a:pt x="3646" y="283"/>
                      <a:pt x="3515" y="194"/>
                      <a:pt x="3363" y="152"/>
                    </a:cubicBezTo>
                    <a:cubicBezTo>
                      <a:pt x="3274" y="131"/>
                      <a:pt x="3122" y="110"/>
                      <a:pt x="2928" y="89"/>
                    </a:cubicBezTo>
                    <a:cubicBezTo>
                      <a:pt x="2729" y="63"/>
                      <a:pt x="2468" y="42"/>
                      <a:pt x="2227" y="42"/>
                    </a:cubicBezTo>
                    <a:cubicBezTo>
                      <a:pt x="1750" y="21"/>
                      <a:pt x="1268" y="0"/>
                      <a:pt x="111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6" name="Google Shape;1286;p38"/>
              <p:cNvSpPr/>
              <p:nvPr/>
            </p:nvSpPr>
            <p:spPr>
              <a:xfrm>
                <a:off x="2938828" y="1950311"/>
                <a:ext cx="462368" cy="496693"/>
              </a:xfrm>
              <a:custGeom>
                <a:avLst/>
                <a:gdLst/>
                <a:ahLst/>
                <a:cxnLst/>
                <a:rect l="l" t="t" r="r" b="b"/>
                <a:pathLst>
                  <a:path w="2950" h="3169" extrusionOk="0">
                    <a:moveTo>
                      <a:pt x="1044" y="1"/>
                    </a:moveTo>
                    <a:cubicBezTo>
                      <a:pt x="1016" y="1"/>
                      <a:pt x="996" y="3"/>
                      <a:pt x="985" y="7"/>
                    </a:cubicBezTo>
                    <a:cubicBezTo>
                      <a:pt x="854" y="49"/>
                      <a:pt x="593" y="159"/>
                      <a:pt x="305" y="619"/>
                    </a:cubicBezTo>
                    <a:cubicBezTo>
                      <a:pt x="1" y="1054"/>
                      <a:pt x="43" y="1882"/>
                      <a:pt x="331" y="2405"/>
                    </a:cubicBezTo>
                    <a:cubicBezTo>
                      <a:pt x="614" y="2955"/>
                      <a:pt x="959" y="2997"/>
                      <a:pt x="1352" y="3107"/>
                    </a:cubicBezTo>
                    <a:cubicBezTo>
                      <a:pt x="1513" y="3149"/>
                      <a:pt x="1651" y="3168"/>
                      <a:pt x="1764" y="3168"/>
                    </a:cubicBezTo>
                    <a:cubicBezTo>
                      <a:pt x="1946" y="3168"/>
                      <a:pt x="2065" y="3119"/>
                      <a:pt x="2117" y="3039"/>
                    </a:cubicBezTo>
                    <a:cubicBezTo>
                      <a:pt x="2206" y="2908"/>
                      <a:pt x="2268" y="2756"/>
                      <a:pt x="2268" y="2756"/>
                    </a:cubicBezTo>
                    <a:lnTo>
                      <a:pt x="2268" y="2756"/>
                    </a:lnTo>
                    <a:cubicBezTo>
                      <a:pt x="2268" y="2756"/>
                      <a:pt x="2218" y="2782"/>
                      <a:pt x="2148" y="2782"/>
                    </a:cubicBezTo>
                    <a:cubicBezTo>
                      <a:pt x="2088" y="2782"/>
                      <a:pt x="2014" y="2763"/>
                      <a:pt x="1944" y="2693"/>
                    </a:cubicBezTo>
                    <a:cubicBezTo>
                      <a:pt x="1813" y="2536"/>
                      <a:pt x="1420" y="2321"/>
                      <a:pt x="1724" y="1515"/>
                    </a:cubicBezTo>
                    <a:cubicBezTo>
                      <a:pt x="2018" y="722"/>
                      <a:pt x="2644" y="703"/>
                      <a:pt x="2704" y="703"/>
                    </a:cubicBezTo>
                    <a:cubicBezTo>
                      <a:pt x="2707" y="703"/>
                      <a:pt x="2708" y="703"/>
                      <a:pt x="2708" y="703"/>
                    </a:cubicBezTo>
                    <a:cubicBezTo>
                      <a:pt x="2949" y="703"/>
                      <a:pt x="2881" y="289"/>
                      <a:pt x="2488" y="206"/>
                    </a:cubicBezTo>
                    <a:cubicBezTo>
                      <a:pt x="2290" y="163"/>
                      <a:pt x="1308" y="1"/>
                      <a:pt x="104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87" name="Google Shape;1287;p38"/>
              <p:cNvSpPr/>
              <p:nvPr/>
            </p:nvSpPr>
            <p:spPr>
              <a:xfrm>
                <a:off x="2945410" y="1941378"/>
                <a:ext cx="448419" cy="514404"/>
              </a:xfrm>
              <a:custGeom>
                <a:avLst/>
                <a:gdLst/>
                <a:ahLst/>
                <a:cxnLst/>
                <a:rect l="l" t="t" r="r" b="b"/>
                <a:pathLst>
                  <a:path w="2861" h="3282" extrusionOk="0">
                    <a:moveTo>
                      <a:pt x="1027" y="106"/>
                    </a:moveTo>
                    <a:cubicBezTo>
                      <a:pt x="1048" y="106"/>
                      <a:pt x="1116" y="106"/>
                      <a:pt x="1179" y="132"/>
                    </a:cubicBezTo>
                    <a:cubicBezTo>
                      <a:pt x="1310" y="132"/>
                      <a:pt x="1467" y="153"/>
                      <a:pt x="1640" y="174"/>
                    </a:cubicBezTo>
                    <a:cubicBezTo>
                      <a:pt x="1965" y="237"/>
                      <a:pt x="2336" y="305"/>
                      <a:pt x="2446" y="326"/>
                    </a:cubicBezTo>
                    <a:cubicBezTo>
                      <a:pt x="2619" y="367"/>
                      <a:pt x="2729" y="477"/>
                      <a:pt x="2750" y="566"/>
                    </a:cubicBezTo>
                    <a:cubicBezTo>
                      <a:pt x="2776" y="608"/>
                      <a:pt x="2750" y="655"/>
                      <a:pt x="2750" y="676"/>
                    </a:cubicBezTo>
                    <a:cubicBezTo>
                      <a:pt x="2729" y="697"/>
                      <a:pt x="2708" y="718"/>
                      <a:pt x="2666" y="718"/>
                    </a:cubicBezTo>
                    <a:cubicBezTo>
                      <a:pt x="2666" y="718"/>
                      <a:pt x="2653" y="717"/>
                      <a:pt x="2629" y="717"/>
                    </a:cubicBezTo>
                    <a:cubicBezTo>
                      <a:pt x="2565" y="717"/>
                      <a:pt x="2429" y="728"/>
                      <a:pt x="2274" y="807"/>
                    </a:cubicBezTo>
                    <a:cubicBezTo>
                      <a:pt x="2054" y="917"/>
                      <a:pt x="1792" y="1132"/>
                      <a:pt x="1640" y="1546"/>
                    </a:cubicBezTo>
                    <a:cubicBezTo>
                      <a:pt x="1488" y="1965"/>
                      <a:pt x="1509" y="2227"/>
                      <a:pt x="1572" y="2420"/>
                    </a:cubicBezTo>
                    <a:cubicBezTo>
                      <a:pt x="1661" y="2619"/>
                      <a:pt x="1813" y="2724"/>
                      <a:pt x="1881" y="2792"/>
                    </a:cubicBezTo>
                    <a:cubicBezTo>
                      <a:pt x="1944" y="2881"/>
                      <a:pt x="2054" y="2902"/>
                      <a:pt x="2122" y="2902"/>
                    </a:cubicBezTo>
                    <a:cubicBezTo>
                      <a:pt x="2096" y="2944"/>
                      <a:pt x="2075" y="2986"/>
                      <a:pt x="2033" y="3075"/>
                    </a:cubicBezTo>
                    <a:cubicBezTo>
                      <a:pt x="1991" y="3117"/>
                      <a:pt x="1923" y="3164"/>
                      <a:pt x="1813" y="3164"/>
                    </a:cubicBezTo>
                    <a:cubicBezTo>
                      <a:pt x="1778" y="3169"/>
                      <a:pt x="1742" y="3172"/>
                      <a:pt x="1705" y="3172"/>
                    </a:cubicBezTo>
                    <a:cubicBezTo>
                      <a:pt x="1599" y="3172"/>
                      <a:pt x="1479" y="3152"/>
                      <a:pt x="1336" y="3117"/>
                    </a:cubicBezTo>
                    <a:cubicBezTo>
                      <a:pt x="1137" y="3054"/>
                      <a:pt x="943" y="3012"/>
                      <a:pt x="786" y="2923"/>
                    </a:cubicBezTo>
                    <a:cubicBezTo>
                      <a:pt x="613" y="2834"/>
                      <a:pt x="462" y="2703"/>
                      <a:pt x="331" y="2441"/>
                    </a:cubicBezTo>
                    <a:cubicBezTo>
                      <a:pt x="200" y="2200"/>
                      <a:pt x="111" y="1855"/>
                      <a:pt x="111" y="1546"/>
                    </a:cubicBezTo>
                    <a:cubicBezTo>
                      <a:pt x="90" y="1221"/>
                      <a:pt x="179" y="917"/>
                      <a:pt x="310" y="697"/>
                    </a:cubicBezTo>
                    <a:cubicBezTo>
                      <a:pt x="593" y="263"/>
                      <a:pt x="854" y="153"/>
                      <a:pt x="943" y="106"/>
                    </a:cubicBezTo>
                    <a:close/>
                    <a:moveTo>
                      <a:pt x="1027" y="1"/>
                    </a:moveTo>
                    <a:cubicBezTo>
                      <a:pt x="985" y="1"/>
                      <a:pt x="943" y="1"/>
                      <a:pt x="917" y="22"/>
                    </a:cubicBezTo>
                    <a:cubicBezTo>
                      <a:pt x="786" y="43"/>
                      <a:pt x="524" y="195"/>
                      <a:pt x="221" y="655"/>
                    </a:cubicBezTo>
                    <a:cubicBezTo>
                      <a:pt x="69" y="870"/>
                      <a:pt x="1" y="1200"/>
                      <a:pt x="1" y="1546"/>
                    </a:cubicBezTo>
                    <a:cubicBezTo>
                      <a:pt x="1" y="1876"/>
                      <a:pt x="90" y="2227"/>
                      <a:pt x="242" y="2509"/>
                    </a:cubicBezTo>
                    <a:cubicBezTo>
                      <a:pt x="373" y="2771"/>
                      <a:pt x="551" y="2923"/>
                      <a:pt x="723" y="3033"/>
                    </a:cubicBezTo>
                    <a:cubicBezTo>
                      <a:pt x="917" y="3117"/>
                      <a:pt x="1116" y="3164"/>
                      <a:pt x="1310" y="3206"/>
                    </a:cubicBezTo>
                    <a:cubicBezTo>
                      <a:pt x="1460" y="3257"/>
                      <a:pt x="1595" y="3282"/>
                      <a:pt x="1709" y="3282"/>
                    </a:cubicBezTo>
                    <a:cubicBezTo>
                      <a:pt x="1746" y="3282"/>
                      <a:pt x="1780" y="3279"/>
                      <a:pt x="1813" y="3274"/>
                    </a:cubicBezTo>
                    <a:cubicBezTo>
                      <a:pt x="1944" y="3274"/>
                      <a:pt x="2054" y="3206"/>
                      <a:pt x="2122" y="3117"/>
                    </a:cubicBezTo>
                    <a:cubicBezTo>
                      <a:pt x="2205" y="2986"/>
                      <a:pt x="2274" y="2834"/>
                      <a:pt x="2274" y="2834"/>
                    </a:cubicBezTo>
                    <a:lnTo>
                      <a:pt x="2205" y="2771"/>
                    </a:lnTo>
                    <a:cubicBezTo>
                      <a:pt x="2205" y="2771"/>
                      <a:pt x="2164" y="2771"/>
                      <a:pt x="2122" y="2792"/>
                    </a:cubicBezTo>
                    <a:cubicBezTo>
                      <a:pt x="2054" y="2792"/>
                      <a:pt x="2012" y="2792"/>
                      <a:pt x="1944" y="2724"/>
                    </a:cubicBezTo>
                    <a:cubicBezTo>
                      <a:pt x="1881" y="2640"/>
                      <a:pt x="1750" y="2551"/>
                      <a:pt x="1682" y="2378"/>
                    </a:cubicBezTo>
                    <a:cubicBezTo>
                      <a:pt x="1619" y="2227"/>
                      <a:pt x="1598" y="1986"/>
                      <a:pt x="1750" y="1572"/>
                    </a:cubicBezTo>
                    <a:cubicBezTo>
                      <a:pt x="1881" y="1179"/>
                      <a:pt x="2122" y="1001"/>
                      <a:pt x="2315" y="917"/>
                    </a:cubicBezTo>
                    <a:cubicBezTo>
                      <a:pt x="2460" y="838"/>
                      <a:pt x="2579" y="827"/>
                      <a:pt x="2634" y="827"/>
                    </a:cubicBezTo>
                    <a:cubicBezTo>
                      <a:pt x="2655" y="827"/>
                      <a:pt x="2666" y="828"/>
                      <a:pt x="2666" y="828"/>
                    </a:cubicBezTo>
                    <a:cubicBezTo>
                      <a:pt x="2750" y="828"/>
                      <a:pt x="2797" y="786"/>
                      <a:pt x="2839" y="718"/>
                    </a:cubicBezTo>
                    <a:cubicBezTo>
                      <a:pt x="2860" y="676"/>
                      <a:pt x="2860" y="608"/>
                      <a:pt x="2860" y="525"/>
                    </a:cubicBezTo>
                    <a:cubicBezTo>
                      <a:pt x="2818" y="394"/>
                      <a:pt x="2687" y="263"/>
                      <a:pt x="2467" y="216"/>
                    </a:cubicBezTo>
                    <a:cubicBezTo>
                      <a:pt x="2336" y="195"/>
                      <a:pt x="1991" y="132"/>
                      <a:pt x="1661" y="85"/>
                    </a:cubicBezTo>
                    <a:cubicBezTo>
                      <a:pt x="1488" y="64"/>
                      <a:pt x="1310" y="22"/>
                      <a:pt x="1179" y="22"/>
                    </a:cubicBezTo>
                    <a:cubicBezTo>
                      <a:pt x="1116" y="22"/>
                      <a:pt x="1074" y="1"/>
                      <a:pt x="102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8" name="Google Shape;1288;p38"/>
              <p:cNvSpPr/>
              <p:nvPr/>
            </p:nvSpPr>
            <p:spPr>
              <a:xfrm>
                <a:off x="2268316" y="1379955"/>
                <a:ext cx="359707" cy="301872"/>
              </a:xfrm>
              <a:custGeom>
                <a:avLst/>
                <a:gdLst/>
                <a:ahLst/>
                <a:cxnLst/>
                <a:rect l="l" t="t" r="r" b="b"/>
                <a:pathLst>
                  <a:path w="2295" h="1926" extrusionOk="0">
                    <a:moveTo>
                      <a:pt x="1812" y="1"/>
                    </a:moveTo>
                    <a:lnTo>
                      <a:pt x="110" y="69"/>
                    </a:lnTo>
                    <a:lnTo>
                      <a:pt x="0" y="1530"/>
                    </a:lnTo>
                    <a:cubicBezTo>
                      <a:pt x="0" y="1530"/>
                      <a:pt x="658" y="1926"/>
                      <a:pt x="1305" y="1926"/>
                    </a:cubicBezTo>
                    <a:cubicBezTo>
                      <a:pt x="1336" y="1926"/>
                      <a:pt x="1368" y="1925"/>
                      <a:pt x="1399" y="1923"/>
                    </a:cubicBezTo>
                    <a:cubicBezTo>
                      <a:pt x="2074" y="1881"/>
                      <a:pt x="2294" y="1462"/>
                      <a:pt x="2294" y="1462"/>
                    </a:cubicBezTo>
                    <a:lnTo>
                      <a:pt x="1812" y="1"/>
                    </a:ln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289" name="Google Shape;1289;p38"/>
              <p:cNvSpPr/>
              <p:nvPr/>
            </p:nvSpPr>
            <p:spPr>
              <a:xfrm>
                <a:off x="2261734" y="1373372"/>
                <a:ext cx="376007" cy="315664"/>
              </a:xfrm>
              <a:custGeom>
                <a:avLst/>
                <a:gdLst/>
                <a:ahLst/>
                <a:cxnLst/>
                <a:rect l="l" t="t" r="r" b="b"/>
                <a:pathLst>
                  <a:path w="2399" h="2014" extrusionOk="0">
                    <a:moveTo>
                      <a:pt x="1812" y="111"/>
                    </a:moveTo>
                    <a:lnTo>
                      <a:pt x="2294" y="1483"/>
                    </a:lnTo>
                    <a:cubicBezTo>
                      <a:pt x="2268" y="1504"/>
                      <a:pt x="2247" y="1572"/>
                      <a:pt x="2116" y="1682"/>
                    </a:cubicBezTo>
                    <a:cubicBezTo>
                      <a:pt x="1985" y="1766"/>
                      <a:pt x="1770" y="1897"/>
                      <a:pt x="1441" y="1923"/>
                    </a:cubicBezTo>
                    <a:cubicBezTo>
                      <a:pt x="1409" y="1925"/>
                      <a:pt x="1376" y="1926"/>
                      <a:pt x="1344" y="1926"/>
                    </a:cubicBezTo>
                    <a:cubicBezTo>
                      <a:pt x="742" y="1926"/>
                      <a:pt x="150" y="1571"/>
                      <a:pt x="110" y="1551"/>
                    </a:cubicBezTo>
                    <a:lnTo>
                      <a:pt x="199" y="153"/>
                    </a:lnTo>
                    <a:lnTo>
                      <a:pt x="1812" y="111"/>
                    </a:lnTo>
                    <a:close/>
                    <a:moveTo>
                      <a:pt x="1854" y="1"/>
                    </a:moveTo>
                    <a:lnTo>
                      <a:pt x="152" y="43"/>
                    </a:lnTo>
                    <a:lnTo>
                      <a:pt x="110" y="111"/>
                    </a:lnTo>
                    <a:lnTo>
                      <a:pt x="0" y="1572"/>
                    </a:lnTo>
                    <a:lnTo>
                      <a:pt x="21" y="1614"/>
                    </a:lnTo>
                    <a:cubicBezTo>
                      <a:pt x="21" y="1614"/>
                      <a:pt x="648" y="2013"/>
                      <a:pt x="1297" y="2013"/>
                    </a:cubicBezTo>
                    <a:cubicBezTo>
                      <a:pt x="1345" y="2013"/>
                      <a:pt x="1393" y="2011"/>
                      <a:pt x="1441" y="2007"/>
                    </a:cubicBezTo>
                    <a:cubicBezTo>
                      <a:pt x="1791" y="1986"/>
                      <a:pt x="2032" y="1876"/>
                      <a:pt x="2184" y="1766"/>
                    </a:cubicBezTo>
                    <a:cubicBezTo>
                      <a:pt x="2336" y="1635"/>
                      <a:pt x="2399" y="1530"/>
                      <a:pt x="2399" y="1530"/>
                    </a:cubicBezTo>
                    <a:lnTo>
                      <a:pt x="2399" y="1483"/>
                    </a:lnTo>
                    <a:lnTo>
                      <a:pt x="1901" y="43"/>
                    </a:lnTo>
                    <a:lnTo>
                      <a:pt x="185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0" name="Google Shape;1290;p38"/>
              <p:cNvSpPr/>
              <p:nvPr/>
            </p:nvSpPr>
            <p:spPr>
              <a:xfrm>
                <a:off x="2182896" y="1431677"/>
                <a:ext cx="102818" cy="136516"/>
              </a:xfrm>
              <a:custGeom>
                <a:avLst/>
                <a:gdLst/>
                <a:ahLst/>
                <a:cxnLst/>
                <a:rect l="l" t="t" r="r" b="b"/>
                <a:pathLst>
                  <a:path w="656" h="871" extrusionOk="0">
                    <a:moveTo>
                      <a:pt x="482" y="1"/>
                    </a:moveTo>
                    <a:cubicBezTo>
                      <a:pt x="414" y="1"/>
                      <a:pt x="221" y="22"/>
                      <a:pt x="153" y="85"/>
                    </a:cubicBezTo>
                    <a:cubicBezTo>
                      <a:pt x="69" y="174"/>
                      <a:pt x="1" y="325"/>
                      <a:pt x="111" y="545"/>
                    </a:cubicBezTo>
                    <a:cubicBezTo>
                      <a:pt x="221" y="765"/>
                      <a:pt x="545" y="870"/>
                      <a:pt x="545" y="870"/>
                    </a:cubicBezTo>
                    <a:lnTo>
                      <a:pt x="655" y="43"/>
                    </a:lnTo>
                    <a:cubicBezTo>
                      <a:pt x="655" y="43"/>
                      <a:pt x="545" y="1"/>
                      <a:pt x="48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91" name="Google Shape;1291;p38"/>
              <p:cNvSpPr/>
              <p:nvPr/>
            </p:nvSpPr>
            <p:spPr>
              <a:xfrm>
                <a:off x="2176313" y="1421020"/>
                <a:ext cx="116768" cy="154541"/>
              </a:xfrm>
              <a:custGeom>
                <a:avLst/>
                <a:gdLst/>
                <a:ahLst/>
                <a:cxnLst/>
                <a:rect l="l" t="t" r="r" b="b"/>
                <a:pathLst>
                  <a:path w="745" h="986" extrusionOk="0">
                    <a:moveTo>
                      <a:pt x="524" y="111"/>
                    </a:moveTo>
                    <a:cubicBezTo>
                      <a:pt x="545" y="111"/>
                      <a:pt x="587" y="132"/>
                      <a:pt x="614" y="132"/>
                    </a:cubicBezTo>
                    <a:cubicBezTo>
                      <a:pt x="634" y="132"/>
                      <a:pt x="634" y="132"/>
                      <a:pt x="634" y="153"/>
                    </a:cubicBezTo>
                    <a:lnTo>
                      <a:pt x="545" y="875"/>
                    </a:lnTo>
                    <a:cubicBezTo>
                      <a:pt x="524" y="854"/>
                      <a:pt x="504" y="854"/>
                      <a:pt x="435" y="807"/>
                    </a:cubicBezTo>
                    <a:cubicBezTo>
                      <a:pt x="352" y="765"/>
                      <a:pt x="242" y="676"/>
                      <a:pt x="195" y="592"/>
                    </a:cubicBezTo>
                    <a:cubicBezTo>
                      <a:pt x="111" y="393"/>
                      <a:pt x="174" y="262"/>
                      <a:pt x="221" y="200"/>
                    </a:cubicBezTo>
                    <a:cubicBezTo>
                      <a:pt x="242" y="179"/>
                      <a:pt x="305" y="153"/>
                      <a:pt x="373" y="132"/>
                    </a:cubicBezTo>
                    <a:cubicBezTo>
                      <a:pt x="435" y="111"/>
                      <a:pt x="504" y="111"/>
                      <a:pt x="524" y="111"/>
                    </a:cubicBezTo>
                    <a:close/>
                    <a:moveTo>
                      <a:pt x="524" y="1"/>
                    </a:moveTo>
                    <a:cubicBezTo>
                      <a:pt x="483" y="1"/>
                      <a:pt x="415" y="22"/>
                      <a:pt x="352" y="22"/>
                    </a:cubicBezTo>
                    <a:cubicBezTo>
                      <a:pt x="284" y="48"/>
                      <a:pt x="195" y="69"/>
                      <a:pt x="153" y="132"/>
                    </a:cubicBezTo>
                    <a:cubicBezTo>
                      <a:pt x="64" y="221"/>
                      <a:pt x="1" y="393"/>
                      <a:pt x="111" y="634"/>
                    </a:cubicBezTo>
                    <a:cubicBezTo>
                      <a:pt x="153" y="765"/>
                      <a:pt x="284" y="854"/>
                      <a:pt x="394" y="917"/>
                    </a:cubicBezTo>
                    <a:cubicBezTo>
                      <a:pt x="483" y="964"/>
                      <a:pt x="566" y="985"/>
                      <a:pt x="566" y="985"/>
                    </a:cubicBezTo>
                    <a:lnTo>
                      <a:pt x="634" y="938"/>
                    </a:lnTo>
                    <a:lnTo>
                      <a:pt x="744" y="111"/>
                    </a:lnTo>
                    <a:lnTo>
                      <a:pt x="718" y="69"/>
                    </a:lnTo>
                    <a:cubicBezTo>
                      <a:pt x="718" y="69"/>
                      <a:pt x="697" y="48"/>
                      <a:pt x="655" y="48"/>
                    </a:cubicBezTo>
                    <a:cubicBezTo>
                      <a:pt x="614" y="22"/>
                      <a:pt x="566" y="1"/>
                      <a:pt x="52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2" name="Google Shape;1292;p38"/>
              <p:cNvSpPr/>
              <p:nvPr/>
            </p:nvSpPr>
            <p:spPr>
              <a:xfrm>
                <a:off x="2173022" y="1572111"/>
                <a:ext cx="642927" cy="1504656"/>
              </a:xfrm>
              <a:custGeom>
                <a:avLst/>
                <a:gdLst/>
                <a:ahLst/>
                <a:cxnLst/>
                <a:rect l="l" t="t" r="r" b="b"/>
                <a:pathLst>
                  <a:path w="4102" h="9600" extrusionOk="0">
                    <a:moveTo>
                      <a:pt x="477" y="0"/>
                    </a:moveTo>
                    <a:lnTo>
                      <a:pt x="22" y="131"/>
                    </a:lnTo>
                    <a:cubicBezTo>
                      <a:pt x="22" y="131"/>
                      <a:pt x="64" y="2771"/>
                      <a:pt x="43" y="3488"/>
                    </a:cubicBezTo>
                    <a:cubicBezTo>
                      <a:pt x="1" y="4211"/>
                      <a:pt x="242" y="6939"/>
                      <a:pt x="263" y="7568"/>
                    </a:cubicBezTo>
                    <a:cubicBezTo>
                      <a:pt x="305" y="8201"/>
                      <a:pt x="216" y="8201"/>
                      <a:pt x="305" y="8552"/>
                    </a:cubicBezTo>
                    <a:cubicBezTo>
                      <a:pt x="373" y="8924"/>
                      <a:pt x="566" y="9296"/>
                      <a:pt x="676" y="9448"/>
                    </a:cubicBezTo>
                    <a:cubicBezTo>
                      <a:pt x="765" y="9599"/>
                      <a:pt x="938" y="9599"/>
                      <a:pt x="938" y="9599"/>
                    </a:cubicBezTo>
                    <a:cubicBezTo>
                      <a:pt x="938" y="9599"/>
                      <a:pt x="1132" y="9469"/>
                      <a:pt x="1352" y="9055"/>
                    </a:cubicBezTo>
                    <a:cubicBezTo>
                      <a:pt x="1551" y="8662"/>
                      <a:pt x="1551" y="8379"/>
                      <a:pt x="1834" y="8007"/>
                    </a:cubicBezTo>
                    <a:cubicBezTo>
                      <a:pt x="2117" y="7636"/>
                      <a:pt x="2729" y="7243"/>
                      <a:pt x="3206" y="7002"/>
                    </a:cubicBezTo>
                    <a:cubicBezTo>
                      <a:pt x="3688" y="6740"/>
                      <a:pt x="4101" y="6677"/>
                      <a:pt x="4101" y="6677"/>
                    </a:cubicBezTo>
                    <a:lnTo>
                      <a:pt x="1441" y="435"/>
                    </a:lnTo>
                    <a:cubicBezTo>
                      <a:pt x="1441" y="435"/>
                      <a:pt x="1132" y="304"/>
                      <a:pt x="959" y="236"/>
                    </a:cubicBezTo>
                    <a:cubicBezTo>
                      <a:pt x="807" y="152"/>
                      <a:pt x="477" y="0"/>
                      <a:pt x="47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93" name="Google Shape;1293;p38"/>
              <p:cNvSpPr/>
              <p:nvPr/>
            </p:nvSpPr>
            <p:spPr>
              <a:xfrm>
                <a:off x="2165655" y="1561454"/>
                <a:ext cx="656876" cy="1521897"/>
              </a:xfrm>
              <a:custGeom>
                <a:avLst/>
                <a:gdLst/>
                <a:ahLst/>
                <a:cxnLst/>
                <a:rect l="l" t="t" r="r" b="b"/>
                <a:pathLst>
                  <a:path w="4191" h="9710" extrusionOk="0">
                    <a:moveTo>
                      <a:pt x="503" y="110"/>
                    </a:moveTo>
                    <a:cubicBezTo>
                      <a:pt x="524" y="131"/>
                      <a:pt x="833" y="262"/>
                      <a:pt x="985" y="351"/>
                    </a:cubicBezTo>
                    <a:cubicBezTo>
                      <a:pt x="1137" y="435"/>
                      <a:pt x="1420" y="545"/>
                      <a:pt x="1441" y="545"/>
                    </a:cubicBezTo>
                    <a:lnTo>
                      <a:pt x="4085" y="6719"/>
                    </a:lnTo>
                    <a:cubicBezTo>
                      <a:pt x="4017" y="6719"/>
                      <a:pt x="3693" y="6787"/>
                      <a:pt x="3232" y="7007"/>
                    </a:cubicBezTo>
                    <a:cubicBezTo>
                      <a:pt x="2729" y="7269"/>
                      <a:pt x="2143" y="7662"/>
                      <a:pt x="1834" y="8055"/>
                    </a:cubicBezTo>
                    <a:cubicBezTo>
                      <a:pt x="1682" y="8227"/>
                      <a:pt x="1619" y="8400"/>
                      <a:pt x="1551" y="8578"/>
                    </a:cubicBezTo>
                    <a:cubicBezTo>
                      <a:pt x="1488" y="8751"/>
                      <a:pt x="1441" y="8903"/>
                      <a:pt x="1336" y="9102"/>
                    </a:cubicBezTo>
                    <a:cubicBezTo>
                      <a:pt x="1247" y="9296"/>
                      <a:pt x="1137" y="9427"/>
                      <a:pt x="1074" y="9516"/>
                    </a:cubicBezTo>
                    <a:cubicBezTo>
                      <a:pt x="1006" y="9578"/>
                      <a:pt x="985" y="9599"/>
                      <a:pt x="964" y="9599"/>
                    </a:cubicBezTo>
                    <a:cubicBezTo>
                      <a:pt x="964" y="9599"/>
                      <a:pt x="854" y="9599"/>
                      <a:pt x="765" y="9495"/>
                    </a:cubicBezTo>
                    <a:cubicBezTo>
                      <a:pt x="655" y="9338"/>
                      <a:pt x="462" y="8971"/>
                      <a:pt x="393" y="8620"/>
                    </a:cubicBezTo>
                    <a:cubicBezTo>
                      <a:pt x="352" y="8447"/>
                      <a:pt x="352" y="8358"/>
                      <a:pt x="373" y="8227"/>
                    </a:cubicBezTo>
                    <a:cubicBezTo>
                      <a:pt x="373" y="8117"/>
                      <a:pt x="393" y="7945"/>
                      <a:pt x="373" y="7636"/>
                    </a:cubicBezTo>
                    <a:cubicBezTo>
                      <a:pt x="352" y="7311"/>
                      <a:pt x="289" y="6483"/>
                      <a:pt x="221" y="5630"/>
                    </a:cubicBezTo>
                    <a:cubicBezTo>
                      <a:pt x="158" y="4781"/>
                      <a:pt x="111" y="3907"/>
                      <a:pt x="132" y="3556"/>
                    </a:cubicBezTo>
                    <a:cubicBezTo>
                      <a:pt x="179" y="2839"/>
                      <a:pt x="111" y="304"/>
                      <a:pt x="111" y="241"/>
                    </a:cubicBezTo>
                    <a:lnTo>
                      <a:pt x="503" y="110"/>
                    </a:lnTo>
                    <a:close/>
                    <a:moveTo>
                      <a:pt x="503" y="0"/>
                    </a:moveTo>
                    <a:lnTo>
                      <a:pt x="48" y="152"/>
                    </a:lnTo>
                    <a:lnTo>
                      <a:pt x="1" y="199"/>
                    </a:lnTo>
                    <a:cubicBezTo>
                      <a:pt x="1" y="199"/>
                      <a:pt x="69" y="2860"/>
                      <a:pt x="27" y="3556"/>
                    </a:cubicBezTo>
                    <a:cubicBezTo>
                      <a:pt x="1" y="3928"/>
                      <a:pt x="69" y="4781"/>
                      <a:pt x="111" y="5630"/>
                    </a:cubicBezTo>
                    <a:cubicBezTo>
                      <a:pt x="179" y="6483"/>
                      <a:pt x="242" y="7311"/>
                      <a:pt x="263" y="7636"/>
                    </a:cubicBezTo>
                    <a:cubicBezTo>
                      <a:pt x="289" y="7945"/>
                      <a:pt x="263" y="8117"/>
                      <a:pt x="263" y="8227"/>
                    </a:cubicBezTo>
                    <a:cubicBezTo>
                      <a:pt x="263" y="8358"/>
                      <a:pt x="263" y="8447"/>
                      <a:pt x="289" y="8641"/>
                    </a:cubicBezTo>
                    <a:cubicBezTo>
                      <a:pt x="352" y="9013"/>
                      <a:pt x="572" y="9385"/>
                      <a:pt x="682" y="9537"/>
                    </a:cubicBezTo>
                    <a:cubicBezTo>
                      <a:pt x="786" y="9709"/>
                      <a:pt x="985" y="9709"/>
                      <a:pt x="985" y="9709"/>
                    </a:cubicBezTo>
                    <a:lnTo>
                      <a:pt x="1006" y="9709"/>
                    </a:lnTo>
                    <a:cubicBezTo>
                      <a:pt x="1006" y="9709"/>
                      <a:pt x="1074" y="9667"/>
                      <a:pt x="1137" y="9578"/>
                    </a:cubicBezTo>
                    <a:cubicBezTo>
                      <a:pt x="1226" y="9495"/>
                      <a:pt x="1336" y="9364"/>
                      <a:pt x="1441" y="9165"/>
                    </a:cubicBezTo>
                    <a:cubicBezTo>
                      <a:pt x="1551" y="8945"/>
                      <a:pt x="1598" y="8772"/>
                      <a:pt x="1661" y="8599"/>
                    </a:cubicBezTo>
                    <a:cubicBezTo>
                      <a:pt x="1703" y="8447"/>
                      <a:pt x="1771" y="8290"/>
                      <a:pt x="1923" y="8117"/>
                    </a:cubicBezTo>
                    <a:cubicBezTo>
                      <a:pt x="2205" y="7746"/>
                      <a:pt x="2797" y="7353"/>
                      <a:pt x="3274" y="7112"/>
                    </a:cubicBezTo>
                    <a:cubicBezTo>
                      <a:pt x="3756" y="6876"/>
                      <a:pt x="4148" y="6787"/>
                      <a:pt x="4148" y="6787"/>
                    </a:cubicBezTo>
                    <a:lnTo>
                      <a:pt x="4190" y="6719"/>
                    </a:lnTo>
                    <a:lnTo>
                      <a:pt x="1530" y="482"/>
                    </a:lnTo>
                    <a:lnTo>
                      <a:pt x="1509" y="461"/>
                    </a:lnTo>
                    <a:cubicBezTo>
                      <a:pt x="1509" y="461"/>
                      <a:pt x="1179" y="330"/>
                      <a:pt x="1027" y="241"/>
                    </a:cubicBezTo>
                    <a:cubicBezTo>
                      <a:pt x="875" y="173"/>
                      <a:pt x="551" y="0"/>
                      <a:pt x="55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4" name="Google Shape;1294;p38"/>
              <p:cNvSpPr/>
              <p:nvPr/>
            </p:nvSpPr>
            <p:spPr>
              <a:xfrm>
                <a:off x="2604042" y="1517098"/>
                <a:ext cx="595123" cy="1046676"/>
              </a:xfrm>
              <a:custGeom>
                <a:avLst/>
                <a:gdLst/>
                <a:ahLst/>
                <a:cxnLst/>
                <a:rect l="l" t="t" r="r" b="b"/>
                <a:pathLst>
                  <a:path w="3797" h="6678" extrusionOk="0">
                    <a:moveTo>
                      <a:pt x="194" y="0"/>
                    </a:moveTo>
                    <a:cubicBezTo>
                      <a:pt x="63" y="0"/>
                      <a:pt x="21" y="89"/>
                      <a:pt x="0" y="194"/>
                    </a:cubicBezTo>
                    <a:cubicBezTo>
                      <a:pt x="0" y="304"/>
                      <a:pt x="42" y="503"/>
                      <a:pt x="42" y="503"/>
                    </a:cubicBezTo>
                    <a:lnTo>
                      <a:pt x="42" y="545"/>
                    </a:lnTo>
                    <a:lnTo>
                      <a:pt x="2399" y="6677"/>
                    </a:lnTo>
                    <a:cubicBezTo>
                      <a:pt x="2399" y="6677"/>
                      <a:pt x="2661" y="6677"/>
                      <a:pt x="3074" y="6567"/>
                    </a:cubicBezTo>
                    <a:cubicBezTo>
                      <a:pt x="3556" y="6437"/>
                      <a:pt x="3797" y="6154"/>
                      <a:pt x="3797" y="6154"/>
                    </a:cubicBezTo>
                    <a:cubicBezTo>
                      <a:pt x="3797" y="6154"/>
                      <a:pt x="2357" y="3336"/>
                      <a:pt x="1917" y="2289"/>
                    </a:cubicBezTo>
                    <a:cubicBezTo>
                      <a:pt x="1482" y="1242"/>
                      <a:pt x="1089" y="220"/>
                      <a:pt x="1089" y="220"/>
                    </a:cubicBezTo>
                    <a:cubicBezTo>
                      <a:pt x="1089" y="220"/>
                      <a:pt x="325" y="0"/>
                      <a:pt x="19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95" name="Google Shape;1295;p38"/>
              <p:cNvSpPr/>
              <p:nvPr/>
            </p:nvSpPr>
            <p:spPr>
              <a:xfrm>
                <a:off x="2596676" y="1508791"/>
                <a:ext cx="609072" cy="1061723"/>
              </a:xfrm>
              <a:custGeom>
                <a:avLst/>
                <a:gdLst/>
                <a:ahLst/>
                <a:cxnLst/>
                <a:rect l="l" t="t" r="r" b="b"/>
                <a:pathLst>
                  <a:path w="3886" h="6774" extrusionOk="0">
                    <a:moveTo>
                      <a:pt x="241" y="95"/>
                    </a:moveTo>
                    <a:cubicBezTo>
                      <a:pt x="262" y="95"/>
                      <a:pt x="351" y="116"/>
                      <a:pt x="440" y="142"/>
                    </a:cubicBezTo>
                    <a:cubicBezTo>
                      <a:pt x="524" y="163"/>
                      <a:pt x="613" y="184"/>
                      <a:pt x="723" y="205"/>
                    </a:cubicBezTo>
                    <a:cubicBezTo>
                      <a:pt x="917" y="273"/>
                      <a:pt x="1074" y="315"/>
                      <a:pt x="1095" y="315"/>
                    </a:cubicBezTo>
                    <a:cubicBezTo>
                      <a:pt x="1095" y="336"/>
                      <a:pt x="1487" y="1321"/>
                      <a:pt x="1922" y="2368"/>
                    </a:cubicBezTo>
                    <a:cubicBezTo>
                      <a:pt x="2357" y="3415"/>
                      <a:pt x="3755" y="6139"/>
                      <a:pt x="3776" y="6207"/>
                    </a:cubicBezTo>
                    <a:cubicBezTo>
                      <a:pt x="3755" y="6228"/>
                      <a:pt x="3561" y="6448"/>
                      <a:pt x="3100" y="6579"/>
                    </a:cubicBezTo>
                    <a:cubicBezTo>
                      <a:pt x="2848" y="6653"/>
                      <a:pt x="2669" y="6665"/>
                      <a:pt x="2571" y="6665"/>
                    </a:cubicBezTo>
                    <a:cubicBezTo>
                      <a:pt x="2524" y="6665"/>
                      <a:pt x="2496" y="6662"/>
                      <a:pt x="2488" y="6662"/>
                    </a:cubicBezTo>
                    <a:lnTo>
                      <a:pt x="157" y="577"/>
                    </a:lnTo>
                    <a:lnTo>
                      <a:pt x="157" y="556"/>
                    </a:lnTo>
                    <a:lnTo>
                      <a:pt x="157" y="535"/>
                    </a:lnTo>
                    <a:cubicBezTo>
                      <a:pt x="157" y="535"/>
                      <a:pt x="131" y="488"/>
                      <a:pt x="110" y="425"/>
                    </a:cubicBezTo>
                    <a:lnTo>
                      <a:pt x="110" y="273"/>
                    </a:lnTo>
                    <a:cubicBezTo>
                      <a:pt x="110" y="226"/>
                      <a:pt x="131" y="184"/>
                      <a:pt x="157" y="142"/>
                    </a:cubicBezTo>
                    <a:cubicBezTo>
                      <a:pt x="178" y="116"/>
                      <a:pt x="199" y="116"/>
                      <a:pt x="241" y="95"/>
                    </a:cubicBezTo>
                    <a:close/>
                    <a:moveTo>
                      <a:pt x="292" y="0"/>
                    </a:moveTo>
                    <a:cubicBezTo>
                      <a:pt x="272" y="0"/>
                      <a:pt x="255" y="4"/>
                      <a:pt x="241" y="11"/>
                    </a:cubicBezTo>
                    <a:cubicBezTo>
                      <a:pt x="178" y="11"/>
                      <a:pt x="110" y="32"/>
                      <a:pt x="68" y="74"/>
                    </a:cubicBezTo>
                    <a:cubicBezTo>
                      <a:pt x="26" y="142"/>
                      <a:pt x="26" y="184"/>
                      <a:pt x="0" y="247"/>
                    </a:cubicBezTo>
                    <a:cubicBezTo>
                      <a:pt x="0" y="315"/>
                      <a:pt x="0" y="404"/>
                      <a:pt x="26" y="446"/>
                    </a:cubicBezTo>
                    <a:cubicBezTo>
                      <a:pt x="26" y="509"/>
                      <a:pt x="47" y="556"/>
                      <a:pt x="47" y="556"/>
                    </a:cubicBezTo>
                    <a:lnTo>
                      <a:pt x="47" y="598"/>
                    </a:lnTo>
                    <a:lnTo>
                      <a:pt x="47" y="619"/>
                    </a:lnTo>
                    <a:lnTo>
                      <a:pt x="2404" y="6751"/>
                    </a:lnTo>
                    <a:lnTo>
                      <a:pt x="2446" y="6772"/>
                    </a:lnTo>
                    <a:cubicBezTo>
                      <a:pt x="2446" y="6772"/>
                      <a:pt x="2461" y="6774"/>
                      <a:pt x="2491" y="6774"/>
                    </a:cubicBezTo>
                    <a:cubicBezTo>
                      <a:pt x="2583" y="6774"/>
                      <a:pt x="2813" y="6762"/>
                      <a:pt x="3142" y="6662"/>
                    </a:cubicBezTo>
                    <a:cubicBezTo>
                      <a:pt x="3645" y="6531"/>
                      <a:pt x="3886" y="6249"/>
                      <a:pt x="3886" y="6249"/>
                    </a:cubicBezTo>
                    <a:lnTo>
                      <a:pt x="3886" y="6186"/>
                    </a:lnTo>
                    <a:cubicBezTo>
                      <a:pt x="3886" y="6186"/>
                      <a:pt x="2446" y="3368"/>
                      <a:pt x="2011" y="2321"/>
                    </a:cubicBezTo>
                    <a:cubicBezTo>
                      <a:pt x="1597" y="1274"/>
                      <a:pt x="1178" y="247"/>
                      <a:pt x="1178" y="247"/>
                    </a:cubicBezTo>
                    <a:lnTo>
                      <a:pt x="1136" y="226"/>
                    </a:lnTo>
                    <a:cubicBezTo>
                      <a:pt x="1136" y="226"/>
                      <a:pt x="964" y="163"/>
                      <a:pt x="744" y="95"/>
                    </a:cubicBezTo>
                    <a:cubicBezTo>
                      <a:pt x="655" y="74"/>
                      <a:pt x="550" y="53"/>
                      <a:pt x="461" y="32"/>
                    </a:cubicBezTo>
                    <a:cubicBezTo>
                      <a:pt x="399" y="18"/>
                      <a:pt x="339" y="0"/>
                      <a:pt x="29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6" name="Google Shape;1296;p38"/>
              <p:cNvSpPr/>
              <p:nvPr/>
            </p:nvSpPr>
            <p:spPr>
              <a:xfrm>
                <a:off x="2108290" y="1424311"/>
                <a:ext cx="273503" cy="342466"/>
              </a:xfrm>
              <a:custGeom>
                <a:avLst/>
                <a:gdLst/>
                <a:ahLst/>
                <a:cxnLst/>
                <a:rect l="l" t="t" r="r" b="b"/>
                <a:pathLst>
                  <a:path w="1745" h="2185" extrusionOk="0">
                    <a:moveTo>
                      <a:pt x="1110" y="1"/>
                    </a:moveTo>
                    <a:cubicBezTo>
                      <a:pt x="1110" y="1"/>
                      <a:pt x="718" y="48"/>
                      <a:pt x="629" y="90"/>
                    </a:cubicBezTo>
                    <a:cubicBezTo>
                      <a:pt x="545" y="132"/>
                      <a:pt x="367" y="241"/>
                      <a:pt x="194" y="482"/>
                    </a:cubicBezTo>
                    <a:cubicBezTo>
                      <a:pt x="0" y="723"/>
                      <a:pt x="42" y="765"/>
                      <a:pt x="105" y="896"/>
                    </a:cubicBezTo>
                    <a:cubicBezTo>
                      <a:pt x="173" y="1027"/>
                      <a:pt x="1199" y="2184"/>
                      <a:pt x="1199" y="2184"/>
                    </a:cubicBezTo>
                    <a:lnTo>
                      <a:pt x="1744" y="1247"/>
                    </a:lnTo>
                    <a:cubicBezTo>
                      <a:pt x="1744" y="1247"/>
                      <a:pt x="1048" y="765"/>
                      <a:pt x="828" y="634"/>
                    </a:cubicBezTo>
                    <a:cubicBezTo>
                      <a:pt x="608" y="524"/>
                      <a:pt x="566" y="310"/>
                      <a:pt x="676" y="200"/>
                    </a:cubicBezTo>
                    <a:cubicBezTo>
                      <a:pt x="786" y="90"/>
                      <a:pt x="1131" y="90"/>
                      <a:pt x="1131" y="90"/>
                    </a:cubicBezTo>
                    <a:lnTo>
                      <a:pt x="111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97" name="Google Shape;1297;p38"/>
              <p:cNvSpPr/>
              <p:nvPr/>
            </p:nvSpPr>
            <p:spPr>
              <a:xfrm>
                <a:off x="2108290" y="1417728"/>
                <a:ext cx="279929" cy="355632"/>
              </a:xfrm>
              <a:custGeom>
                <a:avLst/>
                <a:gdLst/>
                <a:ahLst/>
                <a:cxnLst/>
                <a:rect l="l" t="t" r="r" b="b"/>
                <a:pathLst>
                  <a:path w="1786" h="2269" extrusionOk="0">
                    <a:moveTo>
                      <a:pt x="667" y="172"/>
                    </a:moveTo>
                    <a:cubicBezTo>
                      <a:pt x="653" y="179"/>
                      <a:pt x="640" y="188"/>
                      <a:pt x="629" y="200"/>
                    </a:cubicBezTo>
                    <a:cubicBezTo>
                      <a:pt x="566" y="263"/>
                      <a:pt x="545" y="373"/>
                      <a:pt x="566" y="482"/>
                    </a:cubicBezTo>
                    <a:cubicBezTo>
                      <a:pt x="608" y="566"/>
                      <a:pt x="676" y="655"/>
                      <a:pt x="786" y="723"/>
                    </a:cubicBezTo>
                    <a:cubicBezTo>
                      <a:pt x="1000" y="854"/>
                      <a:pt x="1613" y="1268"/>
                      <a:pt x="1676" y="1289"/>
                    </a:cubicBezTo>
                    <a:lnTo>
                      <a:pt x="1199" y="2137"/>
                    </a:lnTo>
                    <a:cubicBezTo>
                      <a:pt x="1152" y="2095"/>
                      <a:pt x="958" y="1876"/>
                      <a:pt x="718" y="1593"/>
                    </a:cubicBezTo>
                    <a:cubicBezTo>
                      <a:pt x="587" y="1441"/>
                      <a:pt x="456" y="1289"/>
                      <a:pt x="346" y="1158"/>
                    </a:cubicBezTo>
                    <a:cubicBezTo>
                      <a:pt x="304" y="1090"/>
                      <a:pt x="262" y="1048"/>
                      <a:pt x="215" y="1006"/>
                    </a:cubicBezTo>
                    <a:cubicBezTo>
                      <a:pt x="194" y="959"/>
                      <a:pt x="173" y="917"/>
                      <a:pt x="173" y="917"/>
                    </a:cubicBezTo>
                    <a:cubicBezTo>
                      <a:pt x="131" y="854"/>
                      <a:pt x="105" y="807"/>
                      <a:pt x="105" y="786"/>
                    </a:cubicBezTo>
                    <a:cubicBezTo>
                      <a:pt x="105" y="744"/>
                      <a:pt x="152" y="676"/>
                      <a:pt x="236" y="566"/>
                    </a:cubicBezTo>
                    <a:cubicBezTo>
                      <a:pt x="414" y="331"/>
                      <a:pt x="587" y="221"/>
                      <a:pt x="655" y="174"/>
                    </a:cubicBezTo>
                    <a:cubicBezTo>
                      <a:pt x="658" y="174"/>
                      <a:pt x="662" y="173"/>
                      <a:pt x="667" y="172"/>
                    </a:cubicBezTo>
                    <a:close/>
                    <a:moveTo>
                      <a:pt x="1110" y="1"/>
                    </a:moveTo>
                    <a:cubicBezTo>
                      <a:pt x="1110" y="1"/>
                      <a:pt x="1000" y="1"/>
                      <a:pt x="890" y="22"/>
                    </a:cubicBezTo>
                    <a:cubicBezTo>
                      <a:pt x="849" y="22"/>
                      <a:pt x="786" y="43"/>
                      <a:pt x="739" y="43"/>
                    </a:cubicBezTo>
                    <a:cubicBezTo>
                      <a:pt x="676" y="43"/>
                      <a:pt x="655" y="69"/>
                      <a:pt x="608" y="90"/>
                    </a:cubicBezTo>
                    <a:cubicBezTo>
                      <a:pt x="524" y="132"/>
                      <a:pt x="346" y="263"/>
                      <a:pt x="152" y="503"/>
                    </a:cubicBezTo>
                    <a:cubicBezTo>
                      <a:pt x="63" y="613"/>
                      <a:pt x="21" y="697"/>
                      <a:pt x="0" y="765"/>
                    </a:cubicBezTo>
                    <a:cubicBezTo>
                      <a:pt x="0" y="854"/>
                      <a:pt x="42" y="896"/>
                      <a:pt x="63" y="959"/>
                    </a:cubicBezTo>
                    <a:cubicBezTo>
                      <a:pt x="84" y="985"/>
                      <a:pt x="105" y="1027"/>
                      <a:pt x="131" y="1069"/>
                    </a:cubicBezTo>
                    <a:cubicBezTo>
                      <a:pt x="173" y="1116"/>
                      <a:pt x="215" y="1158"/>
                      <a:pt x="283" y="1221"/>
                    </a:cubicBezTo>
                    <a:cubicBezTo>
                      <a:pt x="367" y="1352"/>
                      <a:pt x="498" y="1509"/>
                      <a:pt x="655" y="1661"/>
                    </a:cubicBezTo>
                    <a:cubicBezTo>
                      <a:pt x="917" y="1985"/>
                      <a:pt x="1152" y="2268"/>
                      <a:pt x="1152" y="2268"/>
                    </a:cubicBezTo>
                    <a:lnTo>
                      <a:pt x="1241" y="2268"/>
                    </a:lnTo>
                    <a:lnTo>
                      <a:pt x="1786" y="1310"/>
                    </a:lnTo>
                    <a:lnTo>
                      <a:pt x="1765" y="1247"/>
                    </a:lnTo>
                    <a:cubicBezTo>
                      <a:pt x="1765" y="1247"/>
                      <a:pt x="1068" y="765"/>
                      <a:pt x="849" y="634"/>
                    </a:cubicBezTo>
                    <a:cubicBezTo>
                      <a:pt x="739" y="592"/>
                      <a:pt x="697" y="503"/>
                      <a:pt x="676" y="435"/>
                    </a:cubicBezTo>
                    <a:cubicBezTo>
                      <a:pt x="655" y="373"/>
                      <a:pt x="676" y="304"/>
                      <a:pt x="718" y="283"/>
                    </a:cubicBezTo>
                    <a:cubicBezTo>
                      <a:pt x="739" y="242"/>
                      <a:pt x="849" y="200"/>
                      <a:pt x="958" y="200"/>
                    </a:cubicBezTo>
                    <a:cubicBezTo>
                      <a:pt x="988" y="191"/>
                      <a:pt x="1017" y="188"/>
                      <a:pt x="1043" y="188"/>
                    </a:cubicBezTo>
                    <a:cubicBezTo>
                      <a:pt x="1094" y="188"/>
                      <a:pt x="1131" y="200"/>
                      <a:pt x="1131" y="200"/>
                    </a:cubicBezTo>
                    <a:lnTo>
                      <a:pt x="1178" y="132"/>
                    </a:lnTo>
                    <a:lnTo>
                      <a:pt x="1178" y="43"/>
                    </a:lnTo>
                    <a:lnTo>
                      <a:pt x="1110"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8" name="Google Shape;1298;p38"/>
              <p:cNvSpPr/>
              <p:nvPr/>
            </p:nvSpPr>
            <p:spPr>
              <a:xfrm>
                <a:off x="2549342" y="1396256"/>
                <a:ext cx="177894" cy="209555"/>
              </a:xfrm>
              <a:custGeom>
                <a:avLst/>
                <a:gdLst/>
                <a:ahLst/>
                <a:cxnLst/>
                <a:rect l="l" t="t" r="r" b="b"/>
                <a:pathLst>
                  <a:path w="1135" h="1337" extrusionOk="0">
                    <a:moveTo>
                      <a:pt x="428" y="1286"/>
                    </a:moveTo>
                    <a:cubicBezTo>
                      <a:pt x="467" y="1328"/>
                      <a:pt x="522" y="1337"/>
                      <a:pt x="522" y="1337"/>
                    </a:cubicBezTo>
                    <a:cubicBezTo>
                      <a:pt x="522" y="1337"/>
                      <a:pt x="475" y="1322"/>
                      <a:pt x="428" y="1286"/>
                    </a:cubicBezTo>
                    <a:close/>
                    <a:moveTo>
                      <a:pt x="132" y="1"/>
                    </a:moveTo>
                    <a:cubicBezTo>
                      <a:pt x="71" y="1"/>
                      <a:pt x="0" y="169"/>
                      <a:pt x="19" y="269"/>
                    </a:cubicBezTo>
                    <a:cubicBezTo>
                      <a:pt x="40" y="379"/>
                      <a:pt x="328" y="1075"/>
                      <a:pt x="349" y="1185"/>
                    </a:cubicBezTo>
                    <a:cubicBezTo>
                      <a:pt x="366" y="1229"/>
                      <a:pt x="397" y="1262"/>
                      <a:pt x="428" y="1286"/>
                    </a:cubicBezTo>
                    <a:lnTo>
                      <a:pt x="428" y="1286"/>
                    </a:lnTo>
                    <a:cubicBezTo>
                      <a:pt x="407" y="1263"/>
                      <a:pt x="391" y="1231"/>
                      <a:pt x="391" y="1185"/>
                    </a:cubicBezTo>
                    <a:cubicBezTo>
                      <a:pt x="406" y="1110"/>
                      <a:pt x="462" y="1076"/>
                      <a:pt x="531" y="1076"/>
                    </a:cubicBezTo>
                    <a:cubicBezTo>
                      <a:pt x="563" y="1076"/>
                      <a:pt x="598" y="1083"/>
                      <a:pt x="632" y="1096"/>
                    </a:cubicBezTo>
                    <a:cubicBezTo>
                      <a:pt x="742" y="1143"/>
                      <a:pt x="1135" y="1337"/>
                      <a:pt x="1135" y="1337"/>
                    </a:cubicBezTo>
                    <a:cubicBezTo>
                      <a:pt x="1135" y="1337"/>
                      <a:pt x="894" y="661"/>
                      <a:pt x="805" y="530"/>
                    </a:cubicBezTo>
                    <a:cubicBezTo>
                      <a:pt x="721" y="400"/>
                      <a:pt x="239" y="49"/>
                      <a:pt x="150" y="7"/>
                    </a:cubicBezTo>
                    <a:cubicBezTo>
                      <a:pt x="144" y="3"/>
                      <a:pt x="138" y="1"/>
                      <a:pt x="13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99" name="Google Shape;1299;p38"/>
              <p:cNvSpPr/>
              <p:nvPr/>
            </p:nvSpPr>
            <p:spPr>
              <a:xfrm>
                <a:off x="2542445" y="1388262"/>
                <a:ext cx="194665" cy="225071"/>
              </a:xfrm>
              <a:custGeom>
                <a:avLst/>
                <a:gdLst/>
                <a:ahLst/>
                <a:cxnLst/>
                <a:rect l="l" t="t" r="r" b="b"/>
                <a:pathLst>
                  <a:path w="1242" h="1436" extrusionOk="0">
                    <a:moveTo>
                      <a:pt x="173" y="100"/>
                    </a:moveTo>
                    <a:cubicBezTo>
                      <a:pt x="194" y="100"/>
                      <a:pt x="241" y="147"/>
                      <a:pt x="304" y="189"/>
                    </a:cubicBezTo>
                    <a:cubicBezTo>
                      <a:pt x="346" y="210"/>
                      <a:pt x="414" y="278"/>
                      <a:pt x="503" y="320"/>
                    </a:cubicBezTo>
                    <a:cubicBezTo>
                      <a:pt x="566" y="388"/>
                      <a:pt x="634" y="451"/>
                      <a:pt x="697" y="492"/>
                    </a:cubicBezTo>
                    <a:cubicBezTo>
                      <a:pt x="765" y="540"/>
                      <a:pt x="807" y="581"/>
                      <a:pt x="807" y="602"/>
                    </a:cubicBezTo>
                    <a:cubicBezTo>
                      <a:pt x="828" y="650"/>
                      <a:pt x="849" y="712"/>
                      <a:pt x="896" y="780"/>
                    </a:cubicBezTo>
                    <a:cubicBezTo>
                      <a:pt x="938" y="864"/>
                      <a:pt x="959" y="953"/>
                      <a:pt x="1001" y="1063"/>
                    </a:cubicBezTo>
                    <a:cubicBezTo>
                      <a:pt x="1048" y="1173"/>
                      <a:pt x="1069" y="1215"/>
                      <a:pt x="1090" y="1278"/>
                    </a:cubicBezTo>
                    <a:cubicBezTo>
                      <a:pt x="980" y="1236"/>
                      <a:pt x="765" y="1147"/>
                      <a:pt x="676" y="1105"/>
                    </a:cubicBezTo>
                    <a:cubicBezTo>
                      <a:pt x="646" y="1090"/>
                      <a:pt x="604" y="1076"/>
                      <a:pt x="559" y="1076"/>
                    </a:cubicBezTo>
                    <a:cubicBezTo>
                      <a:pt x="540" y="1076"/>
                      <a:pt x="522" y="1078"/>
                      <a:pt x="503" y="1084"/>
                    </a:cubicBezTo>
                    <a:cubicBezTo>
                      <a:pt x="456" y="1105"/>
                      <a:pt x="456" y="1147"/>
                      <a:pt x="435" y="1173"/>
                    </a:cubicBezTo>
                    <a:cubicBezTo>
                      <a:pt x="414" y="1147"/>
                      <a:pt x="414" y="1105"/>
                      <a:pt x="393" y="1042"/>
                    </a:cubicBezTo>
                    <a:cubicBezTo>
                      <a:pt x="346" y="974"/>
                      <a:pt x="325" y="864"/>
                      <a:pt x="283" y="754"/>
                    </a:cubicBezTo>
                    <a:cubicBezTo>
                      <a:pt x="241" y="670"/>
                      <a:pt x="194" y="561"/>
                      <a:pt x="173" y="471"/>
                    </a:cubicBezTo>
                    <a:cubicBezTo>
                      <a:pt x="152" y="409"/>
                      <a:pt x="131" y="320"/>
                      <a:pt x="110" y="320"/>
                    </a:cubicBezTo>
                    <a:cubicBezTo>
                      <a:pt x="110" y="278"/>
                      <a:pt x="131" y="210"/>
                      <a:pt x="152" y="147"/>
                    </a:cubicBezTo>
                    <a:cubicBezTo>
                      <a:pt x="152" y="126"/>
                      <a:pt x="173" y="126"/>
                      <a:pt x="173" y="100"/>
                    </a:cubicBezTo>
                    <a:close/>
                    <a:moveTo>
                      <a:pt x="171" y="0"/>
                    </a:moveTo>
                    <a:cubicBezTo>
                      <a:pt x="152" y="0"/>
                      <a:pt x="131" y="5"/>
                      <a:pt x="110" y="16"/>
                    </a:cubicBezTo>
                    <a:cubicBezTo>
                      <a:pt x="84" y="37"/>
                      <a:pt x="63" y="79"/>
                      <a:pt x="42" y="100"/>
                    </a:cubicBezTo>
                    <a:cubicBezTo>
                      <a:pt x="21" y="168"/>
                      <a:pt x="0" y="257"/>
                      <a:pt x="21" y="320"/>
                    </a:cubicBezTo>
                    <a:cubicBezTo>
                      <a:pt x="21" y="362"/>
                      <a:pt x="42" y="430"/>
                      <a:pt x="63" y="519"/>
                    </a:cubicBezTo>
                    <a:cubicBezTo>
                      <a:pt x="110" y="602"/>
                      <a:pt x="131" y="691"/>
                      <a:pt x="173" y="801"/>
                    </a:cubicBezTo>
                    <a:cubicBezTo>
                      <a:pt x="215" y="911"/>
                      <a:pt x="262" y="995"/>
                      <a:pt x="283" y="1084"/>
                    </a:cubicBezTo>
                    <a:cubicBezTo>
                      <a:pt x="325" y="1173"/>
                      <a:pt x="346" y="1236"/>
                      <a:pt x="346" y="1257"/>
                    </a:cubicBezTo>
                    <a:cubicBezTo>
                      <a:pt x="372" y="1325"/>
                      <a:pt x="393" y="1304"/>
                      <a:pt x="435" y="1325"/>
                    </a:cubicBezTo>
                    <a:cubicBezTo>
                      <a:pt x="456" y="1346"/>
                      <a:pt x="456" y="1388"/>
                      <a:pt x="477" y="1409"/>
                    </a:cubicBezTo>
                    <a:cubicBezTo>
                      <a:pt x="524" y="1435"/>
                      <a:pt x="545" y="1435"/>
                      <a:pt x="545" y="1435"/>
                    </a:cubicBezTo>
                    <a:lnTo>
                      <a:pt x="566" y="1435"/>
                    </a:lnTo>
                    <a:lnTo>
                      <a:pt x="587" y="1346"/>
                    </a:lnTo>
                    <a:cubicBezTo>
                      <a:pt x="587" y="1346"/>
                      <a:pt x="545" y="1304"/>
                      <a:pt x="503" y="1278"/>
                    </a:cubicBezTo>
                    <a:lnTo>
                      <a:pt x="503" y="1257"/>
                    </a:lnTo>
                    <a:cubicBezTo>
                      <a:pt x="503" y="1215"/>
                      <a:pt x="524" y="1194"/>
                      <a:pt x="545" y="1194"/>
                    </a:cubicBezTo>
                    <a:cubicBezTo>
                      <a:pt x="552" y="1187"/>
                      <a:pt x="559" y="1185"/>
                      <a:pt x="568" y="1185"/>
                    </a:cubicBezTo>
                    <a:cubicBezTo>
                      <a:pt x="585" y="1185"/>
                      <a:pt x="610" y="1194"/>
                      <a:pt x="655" y="1194"/>
                    </a:cubicBezTo>
                    <a:cubicBezTo>
                      <a:pt x="739" y="1236"/>
                      <a:pt x="1158" y="1435"/>
                      <a:pt x="1158" y="1435"/>
                    </a:cubicBezTo>
                    <a:lnTo>
                      <a:pt x="1242" y="1367"/>
                    </a:lnTo>
                    <a:cubicBezTo>
                      <a:pt x="1242" y="1367"/>
                      <a:pt x="1179" y="1194"/>
                      <a:pt x="1111" y="1016"/>
                    </a:cubicBezTo>
                    <a:cubicBezTo>
                      <a:pt x="1069" y="932"/>
                      <a:pt x="1027" y="822"/>
                      <a:pt x="1001" y="733"/>
                    </a:cubicBezTo>
                    <a:cubicBezTo>
                      <a:pt x="959" y="670"/>
                      <a:pt x="938" y="602"/>
                      <a:pt x="896" y="561"/>
                    </a:cubicBezTo>
                    <a:cubicBezTo>
                      <a:pt x="870" y="519"/>
                      <a:pt x="828" y="471"/>
                      <a:pt x="765" y="409"/>
                    </a:cubicBezTo>
                    <a:cubicBezTo>
                      <a:pt x="697" y="362"/>
                      <a:pt x="634" y="299"/>
                      <a:pt x="566" y="257"/>
                    </a:cubicBezTo>
                    <a:cubicBezTo>
                      <a:pt x="477" y="189"/>
                      <a:pt x="414" y="126"/>
                      <a:pt x="346" y="100"/>
                    </a:cubicBezTo>
                    <a:cubicBezTo>
                      <a:pt x="304" y="58"/>
                      <a:pt x="262" y="16"/>
                      <a:pt x="215" y="16"/>
                    </a:cubicBezTo>
                    <a:cubicBezTo>
                      <a:pt x="205" y="5"/>
                      <a:pt x="189" y="0"/>
                      <a:pt x="17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0" name="Google Shape;1300;p38"/>
              <p:cNvSpPr/>
              <p:nvPr/>
            </p:nvSpPr>
            <p:spPr>
              <a:xfrm>
                <a:off x="3653851" y="2085103"/>
                <a:ext cx="256262" cy="246387"/>
              </a:xfrm>
              <a:custGeom>
                <a:avLst/>
                <a:gdLst/>
                <a:ahLst/>
                <a:cxnLst/>
                <a:rect l="l" t="t" r="r" b="b"/>
                <a:pathLst>
                  <a:path w="1635" h="1572" extrusionOk="0">
                    <a:moveTo>
                      <a:pt x="173" y="0"/>
                    </a:moveTo>
                    <a:cubicBezTo>
                      <a:pt x="173" y="0"/>
                      <a:pt x="0" y="215"/>
                      <a:pt x="63" y="435"/>
                    </a:cubicBezTo>
                    <a:cubicBezTo>
                      <a:pt x="110" y="676"/>
                      <a:pt x="283" y="917"/>
                      <a:pt x="634" y="1152"/>
                    </a:cubicBezTo>
                    <a:cubicBezTo>
                      <a:pt x="906" y="1354"/>
                      <a:pt x="1197" y="1571"/>
                      <a:pt x="1348" y="1571"/>
                    </a:cubicBezTo>
                    <a:cubicBezTo>
                      <a:pt x="1378" y="1571"/>
                      <a:pt x="1402" y="1563"/>
                      <a:pt x="1419" y="1545"/>
                    </a:cubicBezTo>
                    <a:cubicBezTo>
                      <a:pt x="1529" y="1440"/>
                      <a:pt x="1634" y="1022"/>
                      <a:pt x="1372" y="697"/>
                    </a:cubicBezTo>
                    <a:cubicBezTo>
                      <a:pt x="1089" y="367"/>
                      <a:pt x="456" y="42"/>
                      <a:pt x="173"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1" name="Google Shape;1301;p38"/>
              <p:cNvSpPr/>
              <p:nvPr/>
            </p:nvSpPr>
            <p:spPr>
              <a:xfrm>
                <a:off x="3657143" y="2077736"/>
                <a:ext cx="246387" cy="262531"/>
              </a:xfrm>
              <a:custGeom>
                <a:avLst/>
                <a:gdLst/>
                <a:ahLst/>
                <a:cxnLst/>
                <a:rect l="l" t="t" r="r" b="b"/>
                <a:pathLst>
                  <a:path w="1572" h="1675" extrusionOk="0">
                    <a:moveTo>
                      <a:pt x="173" y="0"/>
                    </a:moveTo>
                    <a:lnTo>
                      <a:pt x="110" y="21"/>
                    </a:lnTo>
                    <a:cubicBezTo>
                      <a:pt x="110" y="21"/>
                      <a:pt x="89" y="47"/>
                      <a:pt x="68" y="89"/>
                    </a:cubicBezTo>
                    <a:lnTo>
                      <a:pt x="110" y="89"/>
                    </a:lnTo>
                    <a:lnTo>
                      <a:pt x="199" y="110"/>
                    </a:lnTo>
                    <a:cubicBezTo>
                      <a:pt x="330" y="131"/>
                      <a:pt x="524" y="220"/>
                      <a:pt x="744" y="330"/>
                    </a:cubicBezTo>
                    <a:cubicBezTo>
                      <a:pt x="959" y="461"/>
                      <a:pt x="1178" y="634"/>
                      <a:pt x="1309" y="786"/>
                    </a:cubicBezTo>
                    <a:cubicBezTo>
                      <a:pt x="1440" y="938"/>
                      <a:pt x="1482" y="1095"/>
                      <a:pt x="1461" y="1247"/>
                    </a:cubicBezTo>
                    <a:cubicBezTo>
                      <a:pt x="1461" y="1398"/>
                      <a:pt x="1398" y="1529"/>
                      <a:pt x="1377" y="1550"/>
                    </a:cubicBezTo>
                    <a:cubicBezTo>
                      <a:pt x="1351" y="1571"/>
                      <a:pt x="1330" y="1571"/>
                      <a:pt x="1288" y="1571"/>
                    </a:cubicBezTo>
                    <a:cubicBezTo>
                      <a:pt x="1247" y="1550"/>
                      <a:pt x="1178" y="1529"/>
                      <a:pt x="1116" y="1487"/>
                    </a:cubicBezTo>
                    <a:cubicBezTo>
                      <a:pt x="985" y="1398"/>
                      <a:pt x="807" y="1288"/>
                      <a:pt x="634" y="1158"/>
                    </a:cubicBezTo>
                    <a:cubicBezTo>
                      <a:pt x="330" y="938"/>
                      <a:pt x="152" y="723"/>
                      <a:pt x="110" y="524"/>
                    </a:cubicBezTo>
                    <a:lnTo>
                      <a:pt x="89" y="524"/>
                    </a:lnTo>
                    <a:cubicBezTo>
                      <a:pt x="68" y="545"/>
                      <a:pt x="42" y="571"/>
                      <a:pt x="0" y="571"/>
                    </a:cubicBezTo>
                    <a:cubicBezTo>
                      <a:pt x="89" y="807"/>
                      <a:pt x="262" y="1027"/>
                      <a:pt x="566" y="1247"/>
                    </a:cubicBezTo>
                    <a:cubicBezTo>
                      <a:pt x="744" y="1357"/>
                      <a:pt x="917" y="1487"/>
                      <a:pt x="1068" y="1571"/>
                    </a:cubicBezTo>
                    <a:cubicBezTo>
                      <a:pt x="1137" y="1618"/>
                      <a:pt x="1199" y="1660"/>
                      <a:pt x="1267" y="1660"/>
                    </a:cubicBezTo>
                    <a:cubicBezTo>
                      <a:pt x="1294" y="1669"/>
                      <a:pt x="1320" y="1674"/>
                      <a:pt x="1346" y="1674"/>
                    </a:cubicBezTo>
                    <a:cubicBezTo>
                      <a:pt x="1382" y="1674"/>
                      <a:pt x="1416" y="1664"/>
                      <a:pt x="1440" y="1639"/>
                    </a:cubicBezTo>
                    <a:cubicBezTo>
                      <a:pt x="1508" y="1571"/>
                      <a:pt x="1571" y="1419"/>
                      <a:pt x="1571" y="1268"/>
                    </a:cubicBezTo>
                    <a:cubicBezTo>
                      <a:pt x="1571" y="1095"/>
                      <a:pt x="1550" y="896"/>
                      <a:pt x="1398" y="723"/>
                    </a:cubicBezTo>
                    <a:cubicBezTo>
                      <a:pt x="1247" y="545"/>
                      <a:pt x="1027" y="372"/>
                      <a:pt x="786" y="241"/>
                    </a:cubicBezTo>
                    <a:cubicBezTo>
                      <a:pt x="545" y="110"/>
                      <a:pt x="330" y="21"/>
                      <a:pt x="17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2" name="Google Shape;1302;p38"/>
              <p:cNvSpPr/>
              <p:nvPr/>
            </p:nvSpPr>
            <p:spPr>
              <a:xfrm>
                <a:off x="3622661" y="2124443"/>
                <a:ext cx="277578" cy="272092"/>
              </a:xfrm>
              <a:custGeom>
                <a:avLst/>
                <a:gdLst/>
                <a:ahLst/>
                <a:cxnLst/>
                <a:rect l="l" t="t" r="r" b="b"/>
                <a:pathLst>
                  <a:path w="1771" h="1736" extrusionOk="0">
                    <a:moveTo>
                      <a:pt x="441" y="0"/>
                    </a:moveTo>
                    <a:cubicBezTo>
                      <a:pt x="325" y="0"/>
                      <a:pt x="200" y="105"/>
                      <a:pt x="89" y="273"/>
                    </a:cubicBezTo>
                    <a:cubicBezTo>
                      <a:pt x="89" y="273"/>
                      <a:pt x="0" y="357"/>
                      <a:pt x="26" y="446"/>
                    </a:cubicBezTo>
                    <a:cubicBezTo>
                      <a:pt x="68" y="556"/>
                      <a:pt x="220" y="577"/>
                      <a:pt x="524" y="839"/>
                    </a:cubicBezTo>
                    <a:cubicBezTo>
                      <a:pt x="854" y="1121"/>
                      <a:pt x="1006" y="1603"/>
                      <a:pt x="1205" y="1713"/>
                    </a:cubicBezTo>
                    <a:cubicBezTo>
                      <a:pt x="1240" y="1729"/>
                      <a:pt x="1278" y="1735"/>
                      <a:pt x="1317" y="1735"/>
                    </a:cubicBezTo>
                    <a:cubicBezTo>
                      <a:pt x="1488" y="1735"/>
                      <a:pt x="1673" y="1604"/>
                      <a:pt x="1728" y="1514"/>
                    </a:cubicBezTo>
                    <a:cubicBezTo>
                      <a:pt x="1770" y="1404"/>
                      <a:pt x="1770" y="1032"/>
                      <a:pt x="1419" y="666"/>
                    </a:cubicBezTo>
                    <a:cubicBezTo>
                      <a:pt x="1074" y="294"/>
                      <a:pt x="655" y="53"/>
                      <a:pt x="503" y="11"/>
                    </a:cubicBezTo>
                    <a:cubicBezTo>
                      <a:pt x="483" y="4"/>
                      <a:pt x="462" y="0"/>
                      <a:pt x="441"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3" name="Google Shape;1303;p38"/>
              <p:cNvSpPr/>
              <p:nvPr/>
            </p:nvSpPr>
            <p:spPr>
              <a:xfrm>
                <a:off x="3619370" y="2115509"/>
                <a:ext cx="287452" cy="289960"/>
              </a:xfrm>
              <a:custGeom>
                <a:avLst/>
                <a:gdLst/>
                <a:ahLst/>
                <a:cxnLst/>
                <a:rect l="l" t="t" r="r" b="b"/>
                <a:pathLst>
                  <a:path w="1834" h="1850" extrusionOk="0">
                    <a:moveTo>
                      <a:pt x="461" y="0"/>
                    </a:moveTo>
                    <a:cubicBezTo>
                      <a:pt x="461" y="42"/>
                      <a:pt x="461" y="68"/>
                      <a:pt x="440" y="110"/>
                    </a:cubicBezTo>
                    <a:lnTo>
                      <a:pt x="524" y="110"/>
                    </a:lnTo>
                    <a:cubicBezTo>
                      <a:pt x="571" y="131"/>
                      <a:pt x="723" y="199"/>
                      <a:pt x="875" y="330"/>
                    </a:cubicBezTo>
                    <a:cubicBezTo>
                      <a:pt x="1048" y="435"/>
                      <a:pt x="1247" y="592"/>
                      <a:pt x="1419" y="765"/>
                    </a:cubicBezTo>
                    <a:cubicBezTo>
                      <a:pt x="1571" y="937"/>
                      <a:pt x="1660" y="1116"/>
                      <a:pt x="1702" y="1246"/>
                    </a:cubicBezTo>
                    <a:cubicBezTo>
                      <a:pt x="1723" y="1398"/>
                      <a:pt x="1702" y="1508"/>
                      <a:pt x="1681" y="1550"/>
                    </a:cubicBezTo>
                    <a:cubicBezTo>
                      <a:pt x="1681" y="1592"/>
                      <a:pt x="1592" y="1660"/>
                      <a:pt x="1508" y="1702"/>
                    </a:cubicBezTo>
                    <a:cubicBezTo>
                      <a:pt x="1456" y="1727"/>
                      <a:pt x="1397" y="1737"/>
                      <a:pt x="1344" y="1737"/>
                    </a:cubicBezTo>
                    <a:cubicBezTo>
                      <a:pt x="1307" y="1737"/>
                      <a:pt x="1273" y="1732"/>
                      <a:pt x="1247" y="1723"/>
                    </a:cubicBezTo>
                    <a:cubicBezTo>
                      <a:pt x="1179" y="1681"/>
                      <a:pt x="1095" y="1529"/>
                      <a:pt x="985" y="1377"/>
                    </a:cubicBezTo>
                    <a:cubicBezTo>
                      <a:pt x="875" y="1199"/>
                      <a:pt x="765" y="1006"/>
                      <a:pt x="592" y="875"/>
                    </a:cubicBezTo>
                    <a:cubicBezTo>
                      <a:pt x="440" y="723"/>
                      <a:pt x="309" y="655"/>
                      <a:pt x="220" y="592"/>
                    </a:cubicBezTo>
                    <a:cubicBezTo>
                      <a:pt x="152" y="545"/>
                      <a:pt x="110" y="524"/>
                      <a:pt x="110" y="482"/>
                    </a:cubicBezTo>
                    <a:cubicBezTo>
                      <a:pt x="89" y="461"/>
                      <a:pt x="89" y="461"/>
                      <a:pt x="110" y="435"/>
                    </a:cubicBezTo>
                    <a:lnTo>
                      <a:pt x="110" y="435"/>
                    </a:lnTo>
                    <a:cubicBezTo>
                      <a:pt x="68" y="461"/>
                      <a:pt x="47" y="482"/>
                      <a:pt x="0" y="503"/>
                    </a:cubicBezTo>
                    <a:lnTo>
                      <a:pt x="0" y="524"/>
                    </a:lnTo>
                    <a:cubicBezTo>
                      <a:pt x="21" y="592"/>
                      <a:pt x="89" y="634"/>
                      <a:pt x="178" y="676"/>
                    </a:cubicBezTo>
                    <a:cubicBezTo>
                      <a:pt x="241" y="744"/>
                      <a:pt x="372" y="807"/>
                      <a:pt x="524" y="937"/>
                    </a:cubicBezTo>
                    <a:cubicBezTo>
                      <a:pt x="676" y="1068"/>
                      <a:pt x="786" y="1267"/>
                      <a:pt x="896" y="1419"/>
                    </a:cubicBezTo>
                    <a:cubicBezTo>
                      <a:pt x="1006" y="1592"/>
                      <a:pt x="1069" y="1744"/>
                      <a:pt x="1200" y="1812"/>
                    </a:cubicBezTo>
                    <a:cubicBezTo>
                      <a:pt x="1246" y="1838"/>
                      <a:pt x="1295" y="1850"/>
                      <a:pt x="1346" y="1850"/>
                    </a:cubicBezTo>
                    <a:cubicBezTo>
                      <a:pt x="1415" y="1850"/>
                      <a:pt x="1486" y="1828"/>
                      <a:pt x="1550" y="1791"/>
                    </a:cubicBezTo>
                    <a:cubicBezTo>
                      <a:pt x="1660" y="1744"/>
                      <a:pt x="1749" y="1681"/>
                      <a:pt x="1791" y="1592"/>
                    </a:cubicBezTo>
                    <a:cubicBezTo>
                      <a:pt x="1833" y="1508"/>
                      <a:pt x="1833" y="1398"/>
                      <a:pt x="1791" y="1220"/>
                    </a:cubicBezTo>
                    <a:cubicBezTo>
                      <a:pt x="1770" y="1068"/>
                      <a:pt x="1660" y="875"/>
                      <a:pt x="1488" y="697"/>
                    </a:cubicBezTo>
                    <a:cubicBezTo>
                      <a:pt x="1309" y="503"/>
                      <a:pt x="1116" y="351"/>
                      <a:pt x="938" y="241"/>
                    </a:cubicBezTo>
                    <a:cubicBezTo>
                      <a:pt x="765" y="110"/>
                      <a:pt x="634" y="42"/>
                      <a:pt x="545" y="21"/>
                    </a:cubicBezTo>
                    <a:cubicBezTo>
                      <a:pt x="524" y="0"/>
                      <a:pt x="482" y="0"/>
                      <a:pt x="46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4" name="Google Shape;1304;p38"/>
              <p:cNvSpPr/>
              <p:nvPr/>
            </p:nvSpPr>
            <p:spPr>
              <a:xfrm>
                <a:off x="3249946" y="2286193"/>
                <a:ext cx="318642" cy="213630"/>
              </a:xfrm>
              <a:custGeom>
                <a:avLst/>
                <a:gdLst/>
                <a:ahLst/>
                <a:cxnLst/>
                <a:rect l="l" t="t" r="r" b="b"/>
                <a:pathLst>
                  <a:path w="2033" h="1363" extrusionOk="0">
                    <a:moveTo>
                      <a:pt x="765" y="0"/>
                    </a:moveTo>
                    <a:cubicBezTo>
                      <a:pt x="262" y="27"/>
                      <a:pt x="200" y="0"/>
                      <a:pt x="90" y="262"/>
                    </a:cubicBezTo>
                    <a:cubicBezTo>
                      <a:pt x="1" y="503"/>
                      <a:pt x="111" y="550"/>
                      <a:pt x="310" y="744"/>
                    </a:cubicBezTo>
                    <a:cubicBezTo>
                      <a:pt x="503" y="943"/>
                      <a:pt x="807" y="985"/>
                      <a:pt x="1137" y="1158"/>
                    </a:cubicBezTo>
                    <a:cubicBezTo>
                      <a:pt x="1340" y="1269"/>
                      <a:pt x="1589" y="1362"/>
                      <a:pt x="1762" y="1362"/>
                    </a:cubicBezTo>
                    <a:cubicBezTo>
                      <a:pt x="1865" y="1362"/>
                      <a:pt x="1941" y="1329"/>
                      <a:pt x="1964" y="1247"/>
                    </a:cubicBezTo>
                    <a:cubicBezTo>
                      <a:pt x="2033" y="1048"/>
                      <a:pt x="2012" y="854"/>
                      <a:pt x="1771" y="702"/>
                    </a:cubicBezTo>
                    <a:cubicBezTo>
                      <a:pt x="1551" y="571"/>
                      <a:pt x="1509" y="440"/>
                      <a:pt x="1441" y="241"/>
                    </a:cubicBezTo>
                    <a:cubicBezTo>
                      <a:pt x="1441" y="241"/>
                      <a:pt x="1247" y="0"/>
                      <a:pt x="765"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5" name="Google Shape;1305;p38"/>
              <p:cNvSpPr/>
              <p:nvPr/>
            </p:nvSpPr>
            <p:spPr>
              <a:xfrm>
                <a:off x="3257313" y="2323966"/>
                <a:ext cx="314567" cy="184791"/>
              </a:xfrm>
              <a:custGeom>
                <a:avLst/>
                <a:gdLst/>
                <a:ahLst/>
                <a:cxnLst/>
                <a:rect l="l" t="t" r="r" b="b"/>
                <a:pathLst>
                  <a:path w="2007" h="1179" extrusionOk="0">
                    <a:moveTo>
                      <a:pt x="1441" y="0"/>
                    </a:moveTo>
                    <a:cubicBezTo>
                      <a:pt x="1415" y="68"/>
                      <a:pt x="1394" y="110"/>
                      <a:pt x="1394" y="152"/>
                    </a:cubicBezTo>
                    <a:cubicBezTo>
                      <a:pt x="1415" y="199"/>
                      <a:pt x="1441" y="241"/>
                      <a:pt x="1462" y="283"/>
                    </a:cubicBezTo>
                    <a:cubicBezTo>
                      <a:pt x="1504" y="372"/>
                      <a:pt x="1572" y="440"/>
                      <a:pt x="1703" y="503"/>
                    </a:cubicBezTo>
                    <a:cubicBezTo>
                      <a:pt x="1808" y="571"/>
                      <a:pt x="1855" y="655"/>
                      <a:pt x="1876" y="723"/>
                    </a:cubicBezTo>
                    <a:cubicBezTo>
                      <a:pt x="1897" y="807"/>
                      <a:pt x="1897" y="896"/>
                      <a:pt x="1876" y="1006"/>
                    </a:cubicBezTo>
                    <a:cubicBezTo>
                      <a:pt x="1855" y="1027"/>
                      <a:pt x="1834" y="1048"/>
                      <a:pt x="1787" y="1069"/>
                    </a:cubicBezTo>
                    <a:lnTo>
                      <a:pt x="1614" y="1069"/>
                    </a:lnTo>
                    <a:cubicBezTo>
                      <a:pt x="1462" y="1048"/>
                      <a:pt x="1284" y="964"/>
                      <a:pt x="1111" y="875"/>
                    </a:cubicBezTo>
                    <a:cubicBezTo>
                      <a:pt x="786" y="702"/>
                      <a:pt x="477" y="634"/>
                      <a:pt x="305" y="461"/>
                    </a:cubicBezTo>
                    <a:cubicBezTo>
                      <a:pt x="263" y="414"/>
                      <a:pt x="215" y="372"/>
                      <a:pt x="174" y="351"/>
                    </a:cubicBezTo>
                    <a:lnTo>
                      <a:pt x="1" y="309"/>
                    </a:lnTo>
                    <a:lnTo>
                      <a:pt x="1" y="309"/>
                    </a:lnTo>
                    <a:cubicBezTo>
                      <a:pt x="43" y="393"/>
                      <a:pt x="132" y="440"/>
                      <a:pt x="215" y="524"/>
                    </a:cubicBezTo>
                    <a:cubicBezTo>
                      <a:pt x="435" y="744"/>
                      <a:pt x="739" y="807"/>
                      <a:pt x="1069" y="964"/>
                    </a:cubicBezTo>
                    <a:cubicBezTo>
                      <a:pt x="1242" y="1069"/>
                      <a:pt x="1415" y="1137"/>
                      <a:pt x="1593" y="1179"/>
                    </a:cubicBezTo>
                    <a:cubicBezTo>
                      <a:pt x="1677" y="1179"/>
                      <a:pt x="1745" y="1179"/>
                      <a:pt x="1808" y="1158"/>
                    </a:cubicBezTo>
                    <a:cubicBezTo>
                      <a:pt x="1876" y="1158"/>
                      <a:pt x="1938" y="1095"/>
                      <a:pt x="1965" y="1027"/>
                    </a:cubicBezTo>
                    <a:cubicBezTo>
                      <a:pt x="2007" y="917"/>
                      <a:pt x="2007" y="807"/>
                      <a:pt x="1986" y="702"/>
                    </a:cubicBezTo>
                    <a:cubicBezTo>
                      <a:pt x="1965" y="592"/>
                      <a:pt x="1876" y="503"/>
                      <a:pt x="1745" y="414"/>
                    </a:cubicBezTo>
                    <a:cubicBezTo>
                      <a:pt x="1635" y="351"/>
                      <a:pt x="1593" y="283"/>
                      <a:pt x="1546" y="220"/>
                    </a:cubicBezTo>
                    <a:cubicBezTo>
                      <a:pt x="1504" y="152"/>
                      <a:pt x="1483" y="89"/>
                      <a:pt x="144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6" name="Google Shape;1306;p38"/>
              <p:cNvSpPr/>
              <p:nvPr/>
            </p:nvSpPr>
            <p:spPr>
              <a:xfrm>
                <a:off x="3557773" y="2162843"/>
                <a:ext cx="294819" cy="287139"/>
              </a:xfrm>
              <a:custGeom>
                <a:avLst/>
                <a:gdLst/>
                <a:ahLst/>
                <a:cxnLst/>
                <a:rect l="l" t="t" r="r" b="b"/>
                <a:pathLst>
                  <a:path w="1881" h="1832" extrusionOk="0">
                    <a:moveTo>
                      <a:pt x="522" y="1"/>
                    </a:moveTo>
                    <a:cubicBezTo>
                      <a:pt x="515" y="1"/>
                      <a:pt x="509" y="1"/>
                      <a:pt x="503" y="2"/>
                    </a:cubicBezTo>
                    <a:cubicBezTo>
                      <a:pt x="372" y="2"/>
                      <a:pt x="131" y="201"/>
                      <a:pt x="48" y="442"/>
                    </a:cubicBezTo>
                    <a:cubicBezTo>
                      <a:pt x="48" y="442"/>
                      <a:pt x="0" y="552"/>
                      <a:pt x="110" y="656"/>
                    </a:cubicBezTo>
                    <a:cubicBezTo>
                      <a:pt x="199" y="766"/>
                      <a:pt x="372" y="814"/>
                      <a:pt x="702" y="1096"/>
                    </a:cubicBezTo>
                    <a:cubicBezTo>
                      <a:pt x="1027" y="1358"/>
                      <a:pt x="1226" y="1772"/>
                      <a:pt x="1420" y="1814"/>
                    </a:cubicBezTo>
                    <a:cubicBezTo>
                      <a:pt x="1458" y="1826"/>
                      <a:pt x="1498" y="1832"/>
                      <a:pt x="1537" y="1832"/>
                    </a:cubicBezTo>
                    <a:cubicBezTo>
                      <a:pt x="1717" y="1832"/>
                      <a:pt x="1881" y="1705"/>
                      <a:pt x="1881" y="1489"/>
                    </a:cubicBezTo>
                    <a:cubicBezTo>
                      <a:pt x="1881" y="1227"/>
                      <a:pt x="1723" y="918"/>
                      <a:pt x="1441" y="594"/>
                    </a:cubicBezTo>
                    <a:cubicBezTo>
                      <a:pt x="1148" y="256"/>
                      <a:pt x="691" y="1"/>
                      <a:pt x="522"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7" name="Google Shape;1307;p38"/>
              <p:cNvSpPr/>
              <p:nvPr/>
            </p:nvSpPr>
            <p:spPr>
              <a:xfrm>
                <a:off x="3565139" y="2163000"/>
                <a:ext cx="297326" cy="294975"/>
              </a:xfrm>
              <a:custGeom>
                <a:avLst/>
                <a:gdLst/>
                <a:ahLst/>
                <a:cxnLst/>
                <a:rect l="l" t="t" r="r" b="b"/>
                <a:pathLst>
                  <a:path w="1897" h="1882" extrusionOk="0">
                    <a:moveTo>
                      <a:pt x="655" y="1"/>
                    </a:moveTo>
                    <a:cubicBezTo>
                      <a:pt x="629" y="27"/>
                      <a:pt x="587" y="48"/>
                      <a:pt x="545" y="69"/>
                    </a:cubicBezTo>
                    <a:cubicBezTo>
                      <a:pt x="566" y="69"/>
                      <a:pt x="587" y="69"/>
                      <a:pt x="608" y="90"/>
                    </a:cubicBezTo>
                    <a:cubicBezTo>
                      <a:pt x="676" y="111"/>
                      <a:pt x="760" y="158"/>
                      <a:pt x="849" y="200"/>
                    </a:cubicBezTo>
                    <a:cubicBezTo>
                      <a:pt x="1001" y="310"/>
                      <a:pt x="1200" y="462"/>
                      <a:pt x="1352" y="614"/>
                    </a:cubicBezTo>
                    <a:cubicBezTo>
                      <a:pt x="1635" y="964"/>
                      <a:pt x="1765" y="1247"/>
                      <a:pt x="1786" y="1488"/>
                    </a:cubicBezTo>
                    <a:cubicBezTo>
                      <a:pt x="1786" y="1619"/>
                      <a:pt x="1745" y="1682"/>
                      <a:pt x="1655" y="1729"/>
                    </a:cubicBezTo>
                    <a:cubicBezTo>
                      <a:pt x="1609" y="1760"/>
                      <a:pt x="1538" y="1779"/>
                      <a:pt x="1468" y="1779"/>
                    </a:cubicBezTo>
                    <a:cubicBezTo>
                      <a:pt x="1443" y="1779"/>
                      <a:pt x="1417" y="1776"/>
                      <a:pt x="1394" y="1771"/>
                    </a:cubicBezTo>
                    <a:cubicBezTo>
                      <a:pt x="1310" y="1750"/>
                      <a:pt x="1221" y="1640"/>
                      <a:pt x="1111" y="1509"/>
                    </a:cubicBezTo>
                    <a:cubicBezTo>
                      <a:pt x="980" y="1357"/>
                      <a:pt x="849" y="1179"/>
                      <a:pt x="676" y="1048"/>
                    </a:cubicBezTo>
                    <a:cubicBezTo>
                      <a:pt x="346" y="765"/>
                      <a:pt x="173" y="724"/>
                      <a:pt x="84" y="614"/>
                    </a:cubicBezTo>
                    <a:cubicBezTo>
                      <a:pt x="63" y="593"/>
                      <a:pt x="63" y="572"/>
                      <a:pt x="43" y="551"/>
                    </a:cubicBezTo>
                    <a:cubicBezTo>
                      <a:pt x="22" y="572"/>
                      <a:pt x="1" y="614"/>
                      <a:pt x="1" y="655"/>
                    </a:cubicBezTo>
                    <a:cubicBezTo>
                      <a:pt x="1" y="682"/>
                      <a:pt x="1" y="682"/>
                      <a:pt x="22" y="682"/>
                    </a:cubicBezTo>
                    <a:cubicBezTo>
                      <a:pt x="132" y="813"/>
                      <a:pt x="283" y="854"/>
                      <a:pt x="608" y="1116"/>
                    </a:cubicBezTo>
                    <a:cubicBezTo>
                      <a:pt x="786" y="1247"/>
                      <a:pt x="917" y="1420"/>
                      <a:pt x="1022" y="1572"/>
                    </a:cubicBezTo>
                    <a:cubicBezTo>
                      <a:pt x="1132" y="1703"/>
                      <a:pt x="1242" y="1834"/>
                      <a:pt x="1373" y="1860"/>
                    </a:cubicBezTo>
                    <a:cubicBezTo>
                      <a:pt x="1411" y="1875"/>
                      <a:pt x="1452" y="1881"/>
                      <a:pt x="1494" y="1881"/>
                    </a:cubicBezTo>
                    <a:cubicBezTo>
                      <a:pt x="1571" y="1881"/>
                      <a:pt x="1652" y="1857"/>
                      <a:pt x="1724" y="1813"/>
                    </a:cubicBezTo>
                    <a:cubicBezTo>
                      <a:pt x="1807" y="1750"/>
                      <a:pt x="1896" y="1640"/>
                      <a:pt x="1875" y="1488"/>
                    </a:cubicBezTo>
                    <a:cubicBezTo>
                      <a:pt x="1875" y="1226"/>
                      <a:pt x="1745" y="896"/>
                      <a:pt x="1441" y="551"/>
                    </a:cubicBezTo>
                    <a:cubicBezTo>
                      <a:pt x="1263" y="373"/>
                      <a:pt x="1069" y="221"/>
                      <a:pt x="891" y="111"/>
                    </a:cubicBezTo>
                    <a:cubicBezTo>
                      <a:pt x="807" y="69"/>
                      <a:pt x="718" y="27"/>
                      <a:pt x="65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8" name="Google Shape;1308;p38"/>
              <p:cNvSpPr/>
              <p:nvPr/>
            </p:nvSpPr>
            <p:spPr>
              <a:xfrm>
                <a:off x="3503543" y="2220992"/>
                <a:ext cx="300148" cy="291057"/>
              </a:xfrm>
              <a:custGeom>
                <a:avLst/>
                <a:gdLst/>
                <a:ahLst/>
                <a:cxnLst/>
                <a:rect l="l" t="t" r="r" b="b"/>
                <a:pathLst>
                  <a:path w="1915" h="1857" extrusionOk="0">
                    <a:moveTo>
                      <a:pt x="440" y="0"/>
                    </a:moveTo>
                    <a:cubicBezTo>
                      <a:pt x="424" y="0"/>
                      <a:pt x="409" y="1"/>
                      <a:pt x="394" y="3"/>
                    </a:cubicBezTo>
                    <a:cubicBezTo>
                      <a:pt x="174" y="24"/>
                      <a:pt x="1" y="484"/>
                      <a:pt x="43" y="746"/>
                    </a:cubicBezTo>
                    <a:cubicBezTo>
                      <a:pt x="85" y="987"/>
                      <a:pt x="305" y="1139"/>
                      <a:pt x="305" y="1139"/>
                    </a:cubicBezTo>
                    <a:cubicBezTo>
                      <a:pt x="305" y="1139"/>
                      <a:pt x="587" y="1160"/>
                      <a:pt x="786" y="1270"/>
                    </a:cubicBezTo>
                    <a:cubicBezTo>
                      <a:pt x="1001" y="1380"/>
                      <a:pt x="1200" y="1773"/>
                      <a:pt x="1462" y="1836"/>
                    </a:cubicBezTo>
                    <a:cubicBezTo>
                      <a:pt x="1501" y="1850"/>
                      <a:pt x="1539" y="1857"/>
                      <a:pt x="1576" y="1857"/>
                    </a:cubicBezTo>
                    <a:cubicBezTo>
                      <a:pt x="1766" y="1857"/>
                      <a:pt x="1914" y="1673"/>
                      <a:pt x="1897" y="1401"/>
                    </a:cubicBezTo>
                    <a:cubicBezTo>
                      <a:pt x="1897" y="1071"/>
                      <a:pt x="1546" y="594"/>
                      <a:pt x="1242" y="354"/>
                    </a:cubicBezTo>
                    <a:cubicBezTo>
                      <a:pt x="959" y="129"/>
                      <a:pt x="654" y="0"/>
                      <a:pt x="440"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9" name="Google Shape;1309;p38"/>
              <p:cNvSpPr/>
              <p:nvPr/>
            </p:nvSpPr>
            <p:spPr>
              <a:xfrm>
                <a:off x="3527366" y="2214722"/>
                <a:ext cx="284161" cy="307201"/>
              </a:xfrm>
              <a:custGeom>
                <a:avLst/>
                <a:gdLst/>
                <a:ahLst/>
                <a:cxnLst/>
                <a:rect l="l" t="t" r="r" b="b"/>
                <a:pathLst>
                  <a:path w="1813" h="1960" extrusionOk="0">
                    <a:moveTo>
                      <a:pt x="456" y="1"/>
                    </a:moveTo>
                    <a:cubicBezTo>
                      <a:pt x="414" y="43"/>
                      <a:pt x="393" y="64"/>
                      <a:pt x="373" y="111"/>
                    </a:cubicBezTo>
                    <a:cubicBezTo>
                      <a:pt x="566" y="132"/>
                      <a:pt x="807" y="242"/>
                      <a:pt x="1048" y="435"/>
                    </a:cubicBezTo>
                    <a:cubicBezTo>
                      <a:pt x="1200" y="566"/>
                      <a:pt x="1352" y="744"/>
                      <a:pt x="1483" y="917"/>
                    </a:cubicBezTo>
                    <a:cubicBezTo>
                      <a:pt x="1614" y="1090"/>
                      <a:pt x="1703" y="1289"/>
                      <a:pt x="1703" y="1441"/>
                    </a:cubicBezTo>
                    <a:cubicBezTo>
                      <a:pt x="1703" y="1593"/>
                      <a:pt x="1656" y="1703"/>
                      <a:pt x="1593" y="1766"/>
                    </a:cubicBezTo>
                    <a:cubicBezTo>
                      <a:pt x="1528" y="1815"/>
                      <a:pt x="1467" y="1850"/>
                      <a:pt x="1396" y="1850"/>
                    </a:cubicBezTo>
                    <a:cubicBezTo>
                      <a:pt x="1369" y="1850"/>
                      <a:pt x="1340" y="1845"/>
                      <a:pt x="1310" y="1834"/>
                    </a:cubicBezTo>
                    <a:cubicBezTo>
                      <a:pt x="1221" y="1813"/>
                      <a:pt x="1111" y="1703"/>
                      <a:pt x="1001" y="1572"/>
                    </a:cubicBezTo>
                    <a:cubicBezTo>
                      <a:pt x="896" y="1462"/>
                      <a:pt x="786" y="1331"/>
                      <a:pt x="676" y="1268"/>
                    </a:cubicBezTo>
                    <a:cubicBezTo>
                      <a:pt x="456" y="1158"/>
                      <a:pt x="215" y="1137"/>
                      <a:pt x="194" y="1137"/>
                    </a:cubicBezTo>
                    <a:lnTo>
                      <a:pt x="22" y="1111"/>
                    </a:lnTo>
                    <a:lnTo>
                      <a:pt x="1" y="1111"/>
                    </a:lnTo>
                    <a:cubicBezTo>
                      <a:pt x="64" y="1179"/>
                      <a:pt x="132" y="1221"/>
                      <a:pt x="132" y="1221"/>
                    </a:cubicBezTo>
                    <a:lnTo>
                      <a:pt x="153" y="1221"/>
                    </a:lnTo>
                    <a:cubicBezTo>
                      <a:pt x="153" y="1221"/>
                      <a:pt x="414" y="1242"/>
                      <a:pt x="608" y="1352"/>
                    </a:cubicBezTo>
                    <a:cubicBezTo>
                      <a:pt x="697" y="1399"/>
                      <a:pt x="807" y="1530"/>
                      <a:pt x="917" y="1635"/>
                    </a:cubicBezTo>
                    <a:cubicBezTo>
                      <a:pt x="1027" y="1766"/>
                      <a:pt x="1132" y="1896"/>
                      <a:pt x="1289" y="1944"/>
                    </a:cubicBezTo>
                    <a:cubicBezTo>
                      <a:pt x="1324" y="1955"/>
                      <a:pt x="1360" y="1960"/>
                      <a:pt x="1396" y="1960"/>
                    </a:cubicBezTo>
                    <a:cubicBezTo>
                      <a:pt x="1496" y="1960"/>
                      <a:pt x="1594" y="1920"/>
                      <a:pt x="1656" y="1855"/>
                    </a:cubicBezTo>
                    <a:cubicBezTo>
                      <a:pt x="1745" y="1766"/>
                      <a:pt x="1813" y="1614"/>
                      <a:pt x="1813" y="1441"/>
                    </a:cubicBezTo>
                    <a:cubicBezTo>
                      <a:pt x="1787" y="1268"/>
                      <a:pt x="1703" y="1048"/>
                      <a:pt x="1572" y="849"/>
                    </a:cubicBezTo>
                    <a:cubicBezTo>
                      <a:pt x="1441" y="655"/>
                      <a:pt x="1263" y="483"/>
                      <a:pt x="1111" y="352"/>
                    </a:cubicBezTo>
                    <a:cubicBezTo>
                      <a:pt x="896" y="174"/>
                      <a:pt x="655" y="64"/>
                      <a:pt x="456"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0" name="Google Shape;1310;p38"/>
              <p:cNvSpPr/>
              <p:nvPr/>
            </p:nvSpPr>
            <p:spPr>
              <a:xfrm>
                <a:off x="1742158" y="1589509"/>
                <a:ext cx="509859" cy="933200"/>
              </a:xfrm>
              <a:custGeom>
                <a:avLst/>
                <a:gdLst/>
                <a:ahLst/>
                <a:cxnLst/>
                <a:rect l="l" t="t" r="r" b="b"/>
                <a:pathLst>
                  <a:path w="3253" h="5954" extrusionOk="0">
                    <a:moveTo>
                      <a:pt x="2583" y="1"/>
                    </a:moveTo>
                    <a:cubicBezTo>
                      <a:pt x="2546" y="1"/>
                      <a:pt x="2507" y="6"/>
                      <a:pt x="2467" y="20"/>
                    </a:cubicBezTo>
                    <a:cubicBezTo>
                      <a:pt x="2268" y="83"/>
                      <a:pt x="1592" y="151"/>
                      <a:pt x="1393" y="455"/>
                    </a:cubicBezTo>
                    <a:cubicBezTo>
                      <a:pt x="1221" y="759"/>
                      <a:pt x="131" y="3901"/>
                      <a:pt x="63" y="4314"/>
                    </a:cubicBezTo>
                    <a:cubicBezTo>
                      <a:pt x="0" y="4754"/>
                      <a:pt x="42" y="4775"/>
                      <a:pt x="152" y="5079"/>
                    </a:cubicBezTo>
                    <a:cubicBezTo>
                      <a:pt x="283" y="5388"/>
                      <a:pt x="1090" y="5954"/>
                      <a:pt x="1090" y="5954"/>
                    </a:cubicBezTo>
                    <a:cubicBezTo>
                      <a:pt x="1090" y="5954"/>
                      <a:pt x="1242" y="4969"/>
                      <a:pt x="1812" y="4273"/>
                    </a:cubicBezTo>
                    <a:cubicBezTo>
                      <a:pt x="2289" y="3703"/>
                      <a:pt x="2751" y="3658"/>
                      <a:pt x="2884" y="3658"/>
                    </a:cubicBezTo>
                    <a:cubicBezTo>
                      <a:pt x="2909" y="3658"/>
                      <a:pt x="2923" y="3660"/>
                      <a:pt x="2923" y="3660"/>
                    </a:cubicBezTo>
                    <a:cubicBezTo>
                      <a:pt x="2923" y="3660"/>
                      <a:pt x="3253" y="1523"/>
                      <a:pt x="3185" y="1282"/>
                    </a:cubicBezTo>
                    <a:cubicBezTo>
                      <a:pt x="3143" y="1041"/>
                      <a:pt x="2834" y="83"/>
                      <a:pt x="2834" y="83"/>
                    </a:cubicBezTo>
                    <a:cubicBezTo>
                      <a:pt x="2834" y="83"/>
                      <a:pt x="2725" y="1"/>
                      <a:pt x="258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311" name="Google Shape;1311;p38"/>
              <p:cNvSpPr/>
              <p:nvPr/>
            </p:nvSpPr>
            <p:spPr>
              <a:xfrm>
                <a:off x="1734792" y="1579478"/>
                <a:ext cx="517226" cy="949814"/>
              </a:xfrm>
              <a:custGeom>
                <a:avLst/>
                <a:gdLst/>
                <a:ahLst/>
                <a:cxnLst/>
                <a:rect l="l" t="t" r="r" b="b"/>
                <a:pathLst>
                  <a:path w="3300" h="6060" extrusionOk="0">
                    <a:moveTo>
                      <a:pt x="2636" y="106"/>
                    </a:moveTo>
                    <a:cubicBezTo>
                      <a:pt x="2756" y="106"/>
                      <a:pt x="2839" y="189"/>
                      <a:pt x="2839" y="189"/>
                    </a:cubicBezTo>
                    <a:cubicBezTo>
                      <a:pt x="2860" y="215"/>
                      <a:pt x="2928" y="430"/>
                      <a:pt x="2991" y="671"/>
                    </a:cubicBezTo>
                    <a:cubicBezTo>
                      <a:pt x="3080" y="953"/>
                      <a:pt x="3169" y="1262"/>
                      <a:pt x="3190" y="1367"/>
                    </a:cubicBezTo>
                    <a:lnTo>
                      <a:pt x="3190" y="1524"/>
                    </a:lnTo>
                    <a:cubicBezTo>
                      <a:pt x="3190" y="1587"/>
                      <a:pt x="3190" y="1697"/>
                      <a:pt x="3169" y="1807"/>
                    </a:cubicBezTo>
                    <a:cubicBezTo>
                      <a:pt x="3142" y="2048"/>
                      <a:pt x="3101" y="2331"/>
                      <a:pt x="3080" y="2614"/>
                    </a:cubicBezTo>
                    <a:cubicBezTo>
                      <a:pt x="2991" y="3158"/>
                      <a:pt x="2928" y="3661"/>
                      <a:pt x="2928" y="3682"/>
                    </a:cubicBezTo>
                    <a:cubicBezTo>
                      <a:pt x="2909" y="3682"/>
                      <a:pt x="2884" y="3679"/>
                      <a:pt x="2849" y="3679"/>
                    </a:cubicBezTo>
                    <a:cubicBezTo>
                      <a:pt x="2795" y="3679"/>
                      <a:pt x="2717" y="3686"/>
                      <a:pt x="2598" y="3724"/>
                    </a:cubicBezTo>
                    <a:cubicBezTo>
                      <a:pt x="2383" y="3792"/>
                      <a:pt x="2095" y="3965"/>
                      <a:pt x="1812" y="4316"/>
                    </a:cubicBezTo>
                    <a:cubicBezTo>
                      <a:pt x="1268" y="4970"/>
                      <a:pt x="1137" y="5798"/>
                      <a:pt x="1116" y="5929"/>
                    </a:cubicBezTo>
                    <a:cubicBezTo>
                      <a:pt x="1074" y="5887"/>
                      <a:pt x="943" y="5798"/>
                      <a:pt x="765" y="5646"/>
                    </a:cubicBezTo>
                    <a:cubicBezTo>
                      <a:pt x="655" y="5557"/>
                      <a:pt x="550" y="5473"/>
                      <a:pt x="440" y="5363"/>
                    </a:cubicBezTo>
                    <a:cubicBezTo>
                      <a:pt x="351" y="5274"/>
                      <a:pt x="288" y="5190"/>
                      <a:pt x="262" y="5122"/>
                    </a:cubicBezTo>
                    <a:cubicBezTo>
                      <a:pt x="131" y="4818"/>
                      <a:pt x="110" y="4818"/>
                      <a:pt x="157" y="4405"/>
                    </a:cubicBezTo>
                    <a:cubicBezTo>
                      <a:pt x="178" y="4295"/>
                      <a:pt x="262" y="4012"/>
                      <a:pt x="372" y="3661"/>
                    </a:cubicBezTo>
                    <a:cubicBezTo>
                      <a:pt x="482" y="3289"/>
                      <a:pt x="634" y="2854"/>
                      <a:pt x="786" y="2415"/>
                    </a:cubicBezTo>
                    <a:cubicBezTo>
                      <a:pt x="943" y="1980"/>
                      <a:pt x="1095" y="1545"/>
                      <a:pt x="1226" y="1215"/>
                    </a:cubicBezTo>
                    <a:cubicBezTo>
                      <a:pt x="1289" y="1043"/>
                      <a:pt x="1336" y="891"/>
                      <a:pt x="1399" y="781"/>
                    </a:cubicBezTo>
                    <a:cubicBezTo>
                      <a:pt x="1440" y="650"/>
                      <a:pt x="1488" y="582"/>
                      <a:pt x="1488" y="540"/>
                    </a:cubicBezTo>
                    <a:cubicBezTo>
                      <a:pt x="1571" y="409"/>
                      <a:pt x="1791" y="320"/>
                      <a:pt x="1990" y="257"/>
                    </a:cubicBezTo>
                    <a:cubicBezTo>
                      <a:pt x="2205" y="189"/>
                      <a:pt x="2425" y="168"/>
                      <a:pt x="2535" y="126"/>
                    </a:cubicBezTo>
                    <a:cubicBezTo>
                      <a:pt x="2571" y="112"/>
                      <a:pt x="2605" y="106"/>
                      <a:pt x="2636" y="106"/>
                    </a:cubicBezTo>
                    <a:close/>
                    <a:moveTo>
                      <a:pt x="2607" y="1"/>
                    </a:moveTo>
                    <a:cubicBezTo>
                      <a:pt x="2569" y="1"/>
                      <a:pt x="2529" y="5"/>
                      <a:pt x="2488" y="16"/>
                    </a:cubicBezTo>
                    <a:cubicBezTo>
                      <a:pt x="2404" y="58"/>
                      <a:pt x="2184" y="84"/>
                      <a:pt x="1964" y="147"/>
                    </a:cubicBezTo>
                    <a:cubicBezTo>
                      <a:pt x="1749" y="215"/>
                      <a:pt x="1509" y="299"/>
                      <a:pt x="1399" y="498"/>
                    </a:cubicBezTo>
                    <a:cubicBezTo>
                      <a:pt x="1378" y="540"/>
                      <a:pt x="1336" y="608"/>
                      <a:pt x="1289" y="739"/>
                    </a:cubicBezTo>
                    <a:cubicBezTo>
                      <a:pt x="1247" y="844"/>
                      <a:pt x="1179" y="1001"/>
                      <a:pt x="1116" y="1173"/>
                    </a:cubicBezTo>
                    <a:cubicBezTo>
                      <a:pt x="985" y="1524"/>
                      <a:pt x="833" y="1959"/>
                      <a:pt x="681" y="2394"/>
                    </a:cubicBezTo>
                    <a:cubicBezTo>
                      <a:pt x="524" y="2834"/>
                      <a:pt x="372" y="3268"/>
                      <a:pt x="262" y="3619"/>
                    </a:cubicBezTo>
                    <a:cubicBezTo>
                      <a:pt x="157" y="3986"/>
                      <a:pt x="68" y="4248"/>
                      <a:pt x="68" y="4378"/>
                    </a:cubicBezTo>
                    <a:cubicBezTo>
                      <a:pt x="0" y="4818"/>
                      <a:pt x="27" y="4860"/>
                      <a:pt x="157" y="5164"/>
                    </a:cubicBezTo>
                    <a:cubicBezTo>
                      <a:pt x="199" y="5253"/>
                      <a:pt x="262" y="5342"/>
                      <a:pt x="372" y="5452"/>
                    </a:cubicBezTo>
                    <a:cubicBezTo>
                      <a:pt x="461" y="5536"/>
                      <a:pt x="592" y="5646"/>
                      <a:pt x="702" y="5735"/>
                    </a:cubicBezTo>
                    <a:cubicBezTo>
                      <a:pt x="917" y="5929"/>
                      <a:pt x="1116" y="6059"/>
                      <a:pt x="1116" y="6059"/>
                    </a:cubicBezTo>
                    <a:lnTo>
                      <a:pt x="1205" y="6039"/>
                    </a:lnTo>
                    <a:cubicBezTo>
                      <a:pt x="1205" y="6039"/>
                      <a:pt x="1336" y="5059"/>
                      <a:pt x="1901" y="4378"/>
                    </a:cubicBezTo>
                    <a:cubicBezTo>
                      <a:pt x="2163" y="4033"/>
                      <a:pt x="2446" y="3902"/>
                      <a:pt x="2645" y="3834"/>
                    </a:cubicBezTo>
                    <a:cubicBezTo>
                      <a:pt x="2761" y="3796"/>
                      <a:pt x="2847" y="3789"/>
                      <a:pt x="2898" y="3789"/>
                    </a:cubicBezTo>
                    <a:cubicBezTo>
                      <a:pt x="2931" y="3789"/>
                      <a:pt x="2949" y="3792"/>
                      <a:pt x="2949" y="3792"/>
                    </a:cubicBezTo>
                    <a:lnTo>
                      <a:pt x="3012" y="3750"/>
                    </a:lnTo>
                    <a:cubicBezTo>
                      <a:pt x="3012" y="3750"/>
                      <a:pt x="3101" y="3200"/>
                      <a:pt x="3169" y="2635"/>
                    </a:cubicBezTo>
                    <a:cubicBezTo>
                      <a:pt x="3211" y="2352"/>
                      <a:pt x="3252" y="2069"/>
                      <a:pt x="3273" y="1828"/>
                    </a:cubicBezTo>
                    <a:cubicBezTo>
                      <a:pt x="3273" y="1718"/>
                      <a:pt x="3300" y="1608"/>
                      <a:pt x="3300" y="1524"/>
                    </a:cubicBezTo>
                    <a:lnTo>
                      <a:pt x="3300" y="1346"/>
                    </a:lnTo>
                    <a:cubicBezTo>
                      <a:pt x="3273" y="1215"/>
                      <a:pt x="3190" y="912"/>
                      <a:pt x="3101" y="650"/>
                    </a:cubicBezTo>
                    <a:cubicBezTo>
                      <a:pt x="3012" y="388"/>
                      <a:pt x="2949" y="147"/>
                      <a:pt x="2949" y="147"/>
                    </a:cubicBezTo>
                    <a:lnTo>
                      <a:pt x="2928" y="105"/>
                    </a:lnTo>
                    <a:cubicBezTo>
                      <a:pt x="2928" y="105"/>
                      <a:pt x="2791" y="1"/>
                      <a:pt x="260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2" name="Google Shape;1312;p38"/>
              <p:cNvSpPr/>
              <p:nvPr/>
            </p:nvSpPr>
            <p:spPr>
              <a:xfrm>
                <a:off x="1994971" y="2179300"/>
                <a:ext cx="790571" cy="507508"/>
              </a:xfrm>
              <a:custGeom>
                <a:avLst/>
                <a:gdLst/>
                <a:ahLst/>
                <a:cxnLst/>
                <a:rect l="l" t="t" r="r" b="b"/>
                <a:pathLst>
                  <a:path w="5044" h="3238" extrusionOk="0">
                    <a:moveTo>
                      <a:pt x="1562" y="1"/>
                    </a:moveTo>
                    <a:cubicBezTo>
                      <a:pt x="1232" y="1"/>
                      <a:pt x="807" y="104"/>
                      <a:pt x="524" y="551"/>
                    </a:cubicBezTo>
                    <a:cubicBezTo>
                      <a:pt x="0" y="1384"/>
                      <a:pt x="393" y="2494"/>
                      <a:pt x="393" y="2494"/>
                    </a:cubicBezTo>
                    <a:cubicBezTo>
                      <a:pt x="566" y="2714"/>
                      <a:pt x="1399" y="2934"/>
                      <a:pt x="2184" y="3086"/>
                    </a:cubicBezTo>
                    <a:cubicBezTo>
                      <a:pt x="2949" y="3238"/>
                      <a:pt x="3294" y="3238"/>
                      <a:pt x="3294" y="3238"/>
                    </a:cubicBezTo>
                    <a:cubicBezTo>
                      <a:pt x="3294" y="3238"/>
                      <a:pt x="4080" y="3217"/>
                      <a:pt x="4562" y="2473"/>
                    </a:cubicBezTo>
                    <a:cubicBezTo>
                      <a:pt x="5044" y="1756"/>
                      <a:pt x="4541" y="944"/>
                      <a:pt x="4541" y="944"/>
                    </a:cubicBezTo>
                    <a:lnTo>
                      <a:pt x="2053" y="75"/>
                    </a:lnTo>
                    <a:cubicBezTo>
                      <a:pt x="2053" y="75"/>
                      <a:pt x="1842" y="1"/>
                      <a:pt x="1562"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13" name="Google Shape;1313;p38"/>
              <p:cNvSpPr/>
              <p:nvPr/>
            </p:nvSpPr>
            <p:spPr>
              <a:xfrm>
                <a:off x="1985097" y="2173188"/>
                <a:ext cx="810320" cy="520203"/>
              </a:xfrm>
              <a:custGeom>
                <a:avLst/>
                <a:gdLst/>
                <a:ahLst/>
                <a:cxnLst/>
                <a:rect l="l" t="t" r="r" b="b"/>
                <a:pathLst>
                  <a:path w="5170" h="3319" extrusionOk="0">
                    <a:moveTo>
                      <a:pt x="1673" y="110"/>
                    </a:moveTo>
                    <a:cubicBezTo>
                      <a:pt x="1918" y="110"/>
                      <a:pt x="2095" y="156"/>
                      <a:pt x="2095" y="156"/>
                    </a:cubicBezTo>
                    <a:lnTo>
                      <a:pt x="4557" y="1009"/>
                    </a:lnTo>
                    <a:cubicBezTo>
                      <a:pt x="4583" y="1051"/>
                      <a:pt x="5018" y="1795"/>
                      <a:pt x="4583" y="2491"/>
                    </a:cubicBezTo>
                    <a:cubicBezTo>
                      <a:pt x="4122" y="3209"/>
                      <a:pt x="3357" y="3209"/>
                      <a:pt x="3357" y="3209"/>
                    </a:cubicBezTo>
                    <a:cubicBezTo>
                      <a:pt x="3357" y="3209"/>
                      <a:pt x="3033" y="3209"/>
                      <a:pt x="2247" y="3078"/>
                    </a:cubicBezTo>
                    <a:cubicBezTo>
                      <a:pt x="1875" y="2994"/>
                      <a:pt x="1462" y="2905"/>
                      <a:pt x="1132" y="2816"/>
                    </a:cubicBezTo>
                    <a:cubicBezTo>
                      <a:pt x="980" y="2753"/>
                      <a:pt x="828" y="2711"/>
                      <a:pt x="718" y="2643"/>
                    </a:cubicBezTo>
                    <a:cubicBezTo>
                      <a:pt x="608" y="2601"/>
                      <a:pt x="524" y="2554"/>
                      <a:pt x="498" y="2512"/>
                    </a:cubicBezTo>
                    <a:cubicBezTo>
                      <a:pt x="477" y="2491"/>
                      <a:pt x="132" y="1423"/>
                      <a:pt x="629" y="638"/>
                    </a:cubicBezTo>
                    <a:cubicBezTo>
                      <a:pt x="891" y="224"/>
                      <a:pt x="1242" y="114"/>
                      <a:pt x="1545" y="114"/>
                    </a:cubicBezTo>
                    <a:cubicBezTo>
                      <a:pt x="1590" y="111"/>
                      <a:pt x="1632" y="110"/>
                      <a:pt x="1673" y="110"/>
                    </a:cubicBezTo>
                    <a:close/>
                    <a:moveTo>
                      <a:pt x="1653" y="1"/>
                    </a:moveTo>
                    <a:cubicBezTo>
                      <a:pt x="1618" y="1"/>
                      <a:pt x="1582" y="2"/>
                      <a:pt x="1545" y="4"/>
                    </a:cubicBezTo>
                    <a:cubicBezTo>
                      <a:pt x="1221" y="25"/>
                      <a:pt x="807" y="135"/>
                      <a:pt x="545" y="569"/>
                    </a:cubicBezTo>
                    <a:cubicBezTo>
                      <a:pt x="1" y="1423"/>
                      <a:pt x="393" y="2554"/>
                      <a:pt x="393" y="2554"/>
                    </a:cubicBezTo>
                    <a:lnTo>
                      <a:pt x="414" y="2580"/>
                    </a:lnTo>
                    <a:cubicBezTo>
                      <a:pt x="456" y="2643"/>
                      <a:pt x="545" y="2685"/>
                      <a:pt x="676" y="2753"/>
                    </a:cubicBezTo>
                    <a:cubicBezTo>
                      <a:pt x="786" y="2795"/>
                      <a:pt x="938" y="2863"/>
                      <a:pt x="1111" y="2905"/>
                    </a:cubicBezTo>
                    <a:cubicBezTo>
                      <a:pt x="1441" y="3015"/>
                      <a:pt x="1854" y="3104"/>
                      <a:pt x="2226" y="3167"/>
                    </a:cubicBezTo>
                    <a:cubicBezTo>
                      <a:pt x="3012" y="3319"/>
                      <a:pt x="3357" y="3319"/>
                      <a:pt x="3357" y="3319"/>
                    </a:cubicBezTo>
                    <a:cubicBezTo>
                      <a:pt x="3357" y="3319"/>
                      <a:pt x="4190" y="3298"/>
                      <a:pt x="4667" y="2554"/>
                    </a:cubicBezTo>
                    <a:cubicBezTo>
                      <a:pt x="5169" y="1795"/>
                      <a:pt x="4646" y="941"/>
                      <a:pt x="4646" y="941"/>
                    </a:cubicBezTo>
                    <a:lnTo>
                      <a:pt x="4625" y="920"/>
                    </a:lnTo>
                    <a:lnTo>
                      <a:pt x="2137" y="67"/>
                    </a:lnTo>
                    <a:cubicBezTo>
                      <a:pt x="2137" y="67"/>
                      <a:pt x="1930" y="1"/>
                      <a:pt x="165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4" name="Google Shape;1314;p38"/>
              <p:cNvSpPr/>
              <p:nvPr/>
            </p:nvSpPr>
            <p:spPr>
              <a:xfrm>
                <a:off x="1830870" y="2073818"/>
                <a:ext cx="506568" cy="555782"/>
              </a:xfrm>
              <a:custGeom>
                <a:avLst/>
                <a:gdLst/>
                <a:ahLst/>
                <a:cxnLst/>
                <a:rect l="l" t="t" r="r" b="b"/>
                <a:pathLst>
                  <a:path w="3232" h="3546" extrusionOk="0">
                    <a:moveTo>
                      <a:pt x="2225" y="0"/>
                    </a:moveTo>
                    <a:cubicBezTo>
                      <a:pt x="1963" y="0"/>
                      <a:pt x="995" y="300"/>
                      <a:pt x="524" y="1120"/>
                    </a:cubicBezTo>
                    <a:cubicBezTo>
                      <a:pt x="0" y="1989"/>
                      <a:pt x="152" y="2733"/>
                      <a:pt x="220" y="2864"/>
                    </a:cubicBezTo>
                    <a:cubicBezTo>
                      <a:pt x="283" y="2974"/>
                      <a:pt x="854" y="3408"/>
                      <a:pt x="1136" y="3518"/>
                    </a:cubicBezTo>
                    <a:cubicBezTo>
                      <a:pt x="1182" y="3537"/>
                      <a:pt x="1230" y="3545"/>
                      <a:pt x="1278" y="3545"/>
                    </a:cubicBezTo>
                    <a:cubicBezTo>
                      <a:pt x="1508" y="3545"/>
                      <a:pt x="1744" y="3366"/>
                      <a:pt x="1744" y="3366"/>
                    </a:cubicBezTo>
                    <a:lnTo>
                      <a:pt x="1461" y="3188"/>
                    </a:lnTo>
                    <a:cubicBezTo>
                      <a:pt x="1461" y="3188"/>
                      <a:pt x="1288" y="2429"/>
                      <a:pt x="1770" y="1685"/>
                    </a:cubicBezTo>
                    <a:cubicBezTo>
                      <a:pt x="2247" y="963"/>
                      <a:pt x="2378" y="942"/>
                      <a:pt x="2598" y="832"/>
                    </a:cubicBezTo>
                    <a:cubicBezTo>
                      <a:pt x="2708" y="790"/>
                      <a:pt x="2854" y="779"/>
                      <a:pt x="2973" y="779"/>
                    </a:cubicBezTo>
                    <a:cubicBezTo>
                      <a:pt x="3092" y="779"/>
                      <a:pt x="3184" y="790"/>
                      <a:pt x="3184" y="790"/>
                    </a:cubicBezTo>
                    <a:cubicBezTo>
                      <a:pt x="3184" y="790"/>
                      <a:pt x="3231" y="680"/>
                      <a:pt x="3121" y="486"/>
                    </a:cubicBezTo>
                    <a:cubicBezTo>
                      <a:pt x="3011" y="308"/>
                      <a:pt x="2446" y="72"/>
                      <a:pt x="2268" y="4"/>
                    </a:cubicBezTo>
                    <a:cubicBezTo>
                      <a:pt x="2257" y="2"/>
                      <a:pt x="2242" y="0"/>
                      <a:pt x="222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315" name="Google Shape;1315;p38"/>
              <p:cNvSpPr/>
              <p:nvPr/>
            </p:nvSpPr>
            <p:spPr>
              <a:xfrm>
                <a:off x="1844819" y="2067862"/>
                <a:ext cx="495910" cy="569418"/>
              </a:xfrm>
              <a:custGeom>
                <a:avLst/>
                <a:gdLst/>
                <a:ahLst/>
                <a:cxnLst/>
                <a:rect l="l" t="t" r="r" b="b"/>
                <a:pathLst>
                  <a:path w="3164" h="3633" extrusionOk="0">
                    <a:moveTo>
                      <a:pt x="2131" y="99"/>
                    </a:moveTo>
                    <a:cubicBezTo>
                      <a:pt x="2151" y="99"/>
                      <a:pt x="2165" y="110"/>
                      <a:pt x="2179" y="110"/>
                    </a:cubicBezTo>
                    <a:cubicBezTo>
                      <a:pt x="2247" y="131"/>
                      <a:pt x="2440" y="194"/>
                      <a:pt x="2619" y="283"/>
                    </a:cubicBezTo>
                    <a:cubicBezTo>
                      <a:pt x="2770" y="372"/>
                      <a:pt x="2943" y="477"/>
                      <a:pt x="2990" y="566"/>
                    </a:cubicBezTo>
                    <a:cubicBezTo>
                      <a:pt x="3032" y="655"/>
                      <a:pt x="3053" y="697"/>
                      <a:pt x="3053" y="739"/>
                    </a:cubicBezTo>
                    <a:lnTo>
                      <a:pt x="3053" y="765"/>
                    </a:lnTo>
                    <a:lnTo>
                      <a:pt x="2880" y="765"/>
                    </a:lnTo>
                    <a:cubicBezTo>
                      <a:pt x="2749" y="765"/>
                      <a:pt x="2598" y="786"/>
                      <a:pt x="2488" y="828"/>
                    </a:cubicBezTo>
                    <a:cubicBezTo>
                      <a:pt x="2378" y="870"/>
                      <a:pt x="2289" y="917"/>
                      <a:pt x="2158" y="1027"/>
                    </a:cubicBezTo>
                    <a:cubicBezTo>
                      <a:pt x="2027" y="1132"/>
                      <a:pt x="1875" y="1331"/>
                      <a:pt x="1634" y="1702"/>
                    </a:cubicBezTo>
                    <a:cubicBezTo>
                      <a:pt x="1131" y="2467"/>
                      <a:pt x="1330" y="3226"/>
                      <a:pt x="1330" y="3226"/>
                    </a:cubicBezTo>
                    <a:lnTo>
                      <a:pt x="1351" y="3273"/>
                    </a:lnTo>
                    <a:lnTo>
                      <a:pt x="1571" y="3404"/>
                    </a:lnTo>
                    <a:cubicBezTo>
                      <a:pt x="1524" y="3425"/>
                      <a:pt x="1503" y="3446"/>
                      <a:pt x="1440" y="3467"/>
                    </a:cubicBezTo>
                    <a:cubicBezTo>
                      <a:pt x="1362" y="3501"/>
                      <a:pt x="1263" y="3532"/>
                      <a:pt x="1172" y="3532"/>
                    </a:cubicBezTo>
                    <a:cubicBezTo>
                      <a:pt x="1136" y="3532"/>
                      <a:pt x="1100" y="3526"/>
                      <a:pt x="1068" y="3514"/>
                    </a:cubicBezTo>
                    <a:cubicBezTo>
                      <a:pt x="937" y="3467"/>
                      <a:pt x="718" y="3336"/>
                      <a:pt x="545" y="3184"/>
                    </a:cubicBezTo>
                    <a:cubicBezTo>
                      <a:pt x="456" y="3122"/>
                      <a:pt x="372" y="3053"/>
                      <a:pt x="304" y="2991"/>
                    </a:cubicBezTo>
                    <a:cubicBezTo>
                      <a:pt x="241" y="2943"/>
                      <a:pt x="194" y="2881"/>
                      <a:pt x="173" y="2881"/>
                    </a:cubicBezTo>
                    <a:cubicBezTo>
                      <a:pt x="173" y="2860"/>
                      <a:pt x="152" y="2792"/>
                      <a:pt x="131" y="2682"/>
                    </a:cubicBezTo>
                    <a:cubicBezTo>
                      <a:pt x="110" y="2598"/>
                      <a:pt x="110" y="2467"/>
                      <a:pt x="110" y="2310"/>
                    </a:cubicBezTo>
                    <a:cubicBezTo>
                      <a:pt x="131" y="2006"/>
                      <a:pt x="215" y="1613"/>
                      <a:pt x="477" y="1179"/>
                    </a:cubicBezTo>
                    <a:cubicBezTo>
                      <a:pt x="718" y="765"/>
                      <a:pt x="1110" y="477"/>
                      <a:pt x="1461" y="304"/>
                    </a:cubicBezTo>
                    <a:cubicBezTo>
                      <a:pt x="1634" y="215"/>
                      <a:pt x="1786" y="152"/>
                      <a:pt x="1917" y="131"/>
                    </a:cubicBezTo>
                    <a:cubicBezTo>
                      <a:pt x="1985" y="110"/>
                      <a:pt x="2048" y="110"/>
                      <a:pt x="2095" y="110"/>
                    </a:cubicBezTo>
                    <a:cubicBezTo>
                      <a:pt x="2109" y="102"/>
                      <a:pt x="2120" y="99"/>
                      <a:pt x="2131" y="99"/>
                    </a:cubicBezTo>
                    <a:close/>
                    <a:moveTo>
                      <a:pt x="2074" y="0"/>
                    </a:moveTo>
                    <a:cubicBezTo>
                      <a:pt x="2027" y="0"/>
                      <a:pt x="1964" y="0"/>
                      <a:pt x="1896" y="21"/>
                    </a:cubicBezTo>
                    <a:cubicBezTo>
                      <a:pt x="1765" y="63"/>
                      <a:pt x="1592" y="110"/>
                      <a:pt x="1419" y="194"/>
                    </a:cubicBezTo>
                    <a:cubicBezTo>
                      <a:pt x="1047" y="372"/>
                      <a:pt x="655" y="676"/>
                      <a:pt x="393" y="1132"/>
                    </a:cubicBezTo>
                    <a:cubicBezTo>
                      <a:pt x="131" y="1571"/>
                      <a:pt x="21" y="1985"/>
                      <a:pt x="0" y="2310"/>
                    </a:cubicBezTo>
                    <a:cubicBezTo>
                      <a:pt x="0" y="2467"/>
                      <a:pt x="0" y="2598"/>
                      <a:pt x="21" y="2703"/>
                    </a:cubicBezTo>
                    <a:cubicBezTo>
                      <a:pt x="42" y="2813"/>
                      <a:pt x="63" y="2881"/>
                      <a:pt x="84" y="2923"/>
                    </a:cubicBezTo>
                    <a:cubicBezTo>
                      <a:pt x="110" y="2964"/>
                      <a:pt x="173" y="3012"/>
                      <a:pt x="241" y="3074"/>
                    </a:cubicBezTo>
                    <a:cubicBezTo>
                      <a:pt x="304" y="3142"/>
                      <a:pt x="393" y="3205"/>
                      <a:pt x="477" y="3273"/>
                    </a:cubicBezTo>
                    <a:cubicBezTo>
                      <a:pt x="655" y="3425"/>
                      <a:pt x="869" y="3556"/>
                      <a:pt x="1027" y="3598"/>
                    </a:cubicBezTo>
                    <a:cubicBezTo>
                      <a:pt x="1082" y="3623"/>
                      <a:pt x="1140" y="3632"/>
                      <a:pt x="1198" y="3632"/>
                    </a:cubicBezTo>
                    <a:cubicBezTo>
                      <a:pt x="1299" y="3632"/>
                      <a:pt x="1399" y="3604"/>
                      <a:pt x="1482" y="3577"/>
                    </a:cubicBezTo>
                    <a:cubicBezTo>
                      <a:pt x="1613" y="3514"/>
                      <a:pt x="1702" y="3446"/>
                      <a:pt x="1702" y="3446"/>
                    </a:cubicBezTo>
                    <a:lnTo>
                      <a:pt x="1702" y="3357"/>
                    </a:lnTo>
                    <a:lnTo>
                      <a:pt x="1440" y="3184"/>
                    </a:lnTo>
                    <a:cubicBezTo>
                      <a:pt x="1419" y="3163"/>
                      <a:pt x="1262" y="2467"/>
                      <a:pt x="1723" y="1765"/>
                    </a:cubicBezTo>
                    <a:cubicBezTo>
                      <a:pt x="1964" y="1393"/>
                      <a:pt x="2116" y="1200"/>
                      <a:pt x="2226" y="1111"/>
                    </a:cubicBezTo>
                    <a:cubicBezTo>
                      <a:pt x="2336" y="1001"/>
                      <a:pt x="2420" y="980"/>
                      <a:pt x="2530" y="938"/>
                    </a:cubicBezTo>
                    <a:cubicBezTo>
                      <a:pt x="2619" y="896"/>
                      <a:pt x="2770" y="870"/>
                      <a:pt x="2880" y="870"/>
                    </a:cubicBezTo>
                    <a:lnTo>
                      <a:pt x="3095" y="870"/>
                    </a:lnTo>
                    <a:lnTo>
                      <a:pt x="3142" y="849"/>
                    </a:lnTo>
                    <a:cubicBezTo>
                      <a:pt x="3142" y="849"/>
                      <a:pt x="3163" y="807"/>
                      <a:pt x="3163" y="739"/>
                    </a:cubicBezTo>
                    <a:cubicBezTo>
                      <a:pt x="3163" y="676"/>
                      <a:pt x="3142" y="608"/>
                      <a:pt x="3074" y="503"/>
                    </a:cubicBezTo>
                    <a:cubicBezTo>
                      <a:pt x="3011" y="393"/>
                      <a:pt x="2833" y="283"/>
                      <a:pt x="2660" y="194"/>
                    </a:cubicBezTo>
                    <a:cubicBezTo>
                      <a:pt x="2488" y="110"/>
                      <a:pt x="2289" y="21"/>
                      <a:pt x="2205"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6" name="Google Shape;1316;p38"/>
              <p:cNvSpPr/>
              <p:nvPr/>
            </p:nvSpPr>
            <p:spPr>
              <a:xfrm>
                <a:off x="2473482" y="2249361"/>
                <a:ext cx="582114" cy="473496"/>
              </a:xfrm>
              <a:custGeom>
                <a:avLst/>
                <a:gdLst/>
                <a:ahLst/>
                <a:cxnLst/>
                <a:rect l="l" t="t" r="r" b="b"/>
                <a:pathLst>
                  <a:path w="3714" h="3021" extrusionOk="0">
                    <a:moveTo>
                      <a:pt x="3246" y="1"/>
                    </a:moveTo>
                    <a:cubicBezTo>
                      <a:pt x="3130" y="1"/>
                      <a:pt x="2975" y="41"/>
                      <a:pt x="2750" y="131"/>
                    </a:cubicBezTo>
                    <a:cubicBezTo>
                      <a:pt x="2252" y="303"/>
                      <a:pt x="1420" y="497"/>
                      <a:pt x="1116" y="497"/>
                    </a:cubicBezTo>
                    <a:cubicBezTo>
                      <a:pt x="1116" y="497"/>
                      <a:pt x="440" y="1199"/>
                      <a:pt x="220" y="1634"/>
                    </a:cubicBezTo>
                    <a:cubicBezTo>
                      <a:pt x="1" y="2047"/>
                      <a:pt x="27" y="2356"/>
                      <a:pt x="90" y="2550"/>
                    </a:cubicBezTo>
                    <a:cubicBezTo>
                      <a:pt x="131" y="2749"/>
                      <a:pt x="262" y="2770"/>
                      <a:pt x="482" y="2901"/>
                    </a:cubicBezTo>
                    <a:cubicBezTo>
                      <a:pt x="611" y="2965"/>
                      <a:pt x="748" y="3021"/>
                      <a:pt x="899" y="3021"/>
                    </a:cubicBezTo>
                    <a:cubicBezTo>
                      <a:pt x="1006" y="3021"/>
                      <a:pt x="1121" y="2993"/>
                      <a:pt x="1247" y="2922"/>
                    </a:cubicBezTo>
                    <a:cubicBezTo>
                      <a:pt x="1551" y="2749"/>
                      <a:pt x="2226" y="2356"/>
                      <a:pt x="2404" y="2288"/>
                    </a:cubicBezTo>
                    <a:cubicBezTo>
                      <a:pt x="2556" y="2225"/>
                      <a:pt x="3080" y="1675"/>
                      <a:pt x="3300" y="1262"/>
                    </a:cubicBezTo>
                    <a:cubicBezTo>
                      <a:pt x="3515" y="827"/>
                      <a:pt x="3714" y="366"/>
                      <a:pt x="3562" y="173"/>
                    </a:cubicBezTo>
                    <a:cubicBezTo>
                      <a:pt x="3475" y="63"/>
                      <a:pt x="3390" y="1"/>
                      <a:pt x="3246"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17" name="Google Shape;1317;p38"/>
              <p:cNvSpPr/>
              <p:nvPr/>
            </p:nvSpPr>
            <p:spPr>
              <a:xfrm>
                <a:off x="2490723" y="2241837"/>
                <a:ext cx="564873" cy="490424"/>
              </a:xfrm>
              <a:custGeom>
                <a:avLst/>
                <a:gdLst/>
                <a:ahLst/>
                <a:cxnLst/>
                <a:rect l="l" t="t" r="r" b="b"/>
                <a:pathLst>
                  <a:path w="3604" h="3129" extrusionOk="0">
                    <a:moveTo>
                      <a:pt x="3122" y="1"/>
                    </a:moveTo>
                    <a:cubicBezTo>
                      <a:pt x="2991" y="1"/>
                      <a:pt x="2839" y="48"/>
                      <a:pt x="2619" y="111"/>
                    </a:cubicBezTo>
                    <a:cubicBezTo>
                      <a:pt x="2378" y="221"/>
                      <a:pt x="2032" y="310"/>
                      <a:pt x="1723" y="372"/>
                    </a:cubicBezTo>
                    <a:cubicBezTo>
                      <a:pt x="1488" y="440"/>
                      <a:pt x="1247" y="482"/>
                      <a:pt x="1095" y="482"/>
                    </a:cubicBezTo>
                    <a:lnTo>
                      <a:pt x="1310" y="571"/>
                    </a:lnTo>
                    <a:cubicBezTo>
                      <a:pt x="1441" y="545"/>
                      <a:pt x="1593" y="524"/>
                      <a:pt x="1771" y="482"/>
                    </a:cubicBezTo>
                    <a:cubicBezTo>
                      <a:pt x="2074" y="414"/>
                      <a:pt x="2404" y="310"/>
                      <a:pt x="2666" y="221"/>
                    </a:cubicBezTo>
                    <a:cubicBezTo>
                      <a:pt x="2862" y="147"/>
                      <a:pt x="3003" y="105"/>
                      <a:pt x="3105" y="105"/>
                    </a:cubicBezTo>
                    <a:cubicBezTo>
                      <a:pt x="3126" y="105"/>
                      <a:pt x="3146" y="107"/>
                      <a:pt x="3164" y="111"/>
                    </a:cubicBezTo>
                    <a:cubicBezTo>
                      <a:pt x="3274" y="111"/>
                      <a:pt x="3342" y="152"/>
                      <a:pt x="3405" y="262"/>
                    </a:cubicBezTo>
                    <a:cubicBezTo>
                      <a:pt x="3473" y="330"/>
                      <a:pt x="3473" y="482"/>
                      <a:pt x="3405" y="655"/>
                    </a:cubicBezTo>
                    <a:cubicBezTo>
                      <a:pt x="3363" y="854"/>
                      <a:pt x="3253" y="1069"/>
                      <a:pt x="3143" y="1289"/>
                    </a:cubicBezTo>
                    <a:cubicBezTo>
                      <a:pt x="3033" y="1488"/>
                      <a:pt x="2860" y="1723"/>
                      <a:pt x="2687" y="1923"/>
                    </a:cubicBezTo>
                    <a:cubicBezTo>
                      <a:pt x="2598" y="2012"/>
                      <a:pt x="2509" y="2095"/>
                      <a:pt x="2425" y="2163"/>
                    </a:cubicBezTo>
                    <a:cubicBezTo>
                      <a:pt x="2357" y="2226"/>
                      <a:pt x="2294" y="2273"/>
                      <a:pt x="2273" y="2294"/>
                    </a:cubicBezTo>
                    <a:cubicBezTo>
                      <a:pt x="2184" y="2315"/>
                      <a:pt x="1964" y="2446"/>
                      <a:pt x="1750" y="2556"/>
                    </a:cubicBezTo>
                    <a:cubicBezTo>
                      <a:pt x="1509" y="2687"/>
                      <a:pt x="1268" y="2839"/>
                      <a:pt x="1116" y="2928"/>
                    </a:cubicBezTo>
                    <a:cubicBezTo>
                      <a:pt x="991" y="2989"/>
                      <a:pt x="885" y="3015"/>
                      <a:pt x="789" y="3015"/>
                    </a:cubicBezTo>
                    <a:cubicBezTo>
                      <a:pt x="646" y="3015"/>
                      <a:pt x="525" y="2959"/>
                      <a:pt x="393" y="2881"/>
                    </a:cubicBezTo>
                    <a:cubicBezTo>
                      <a:pt x="283" y="2818"/>
                      <a:pt x="200" y="2797"/>
                      <a:pt x="131" y="2750"/>
                    </a:cubicBezTo>
                    <a:lnTo>
                      <a:pt x="1" y="2771"/>
                    </a:lnTo>
                    <a:cubicBezTo>
                      <a:pt x="21" y="2797"/>
                      <a:pt x="48" y="2818"/>
                      <a:pt x="90" y="2839"/>
                    </a:cubicBezTo>
                    <a:cubicBezTo>
                      <a:pt x="152" y="2881"/>
                      <a:pt x="241" y="2928"/>
                      <a:pt x="330" y="2991"/>
                    </a:cubicBezTo>
                    <a:cubicBezTo>
                      <a:pt x="470" y="3067"/>
                      <a:pt x="616" y="3128"/>
                      <a:pt x="778" y="3128"/>
                    </a:cubicBezTo>
                    <a:cubicBezTo>
                      <a:pt x="895" y="3128"/>
                      <a:pt x="1021" y="3096"/>
                      <a:pt x="1158" y="3012"/>
                    </a:cubicBezTo>
                    <a:cubicBezTo>
                      <a:pt x="1310" y="2928"/>
                      <a:pt x="1572" y="2771"/>
                      <a:pt x="1792" y="2666"/>
                    </a:cubicBezTo>
                    <a:cubicBezTo>
                      <a:pt x="2032" y="2535"/>
                      <a:pt x="2226" y="2425"/>
                      <a:pt x="2315" y="2378"/>
                    </a:cubicBezTo>
                    <a:cubicBezTo>
                      <a:pt x="2357" y="2357"/>
                      <a:pt x="2425" y="2315"/>
                      <a:pt x="2488" y="2247"/>
                    </a:cubicBezTo>
                    <a:cubicBezTo>
                      <a:pt x="2577" y="2184"/>
                      <a:pt x="2666" y="2095"/>
                      <a:pt x="2750" y="1985"/>
                    </a:cubicBezTo>
                    <a:cubicBezTo>
                      <a:pt x="2928" y="1792"/>
                      <a:pt x="3122" y="1551"/>
                      <a:pt x="3232" y="1331"/>
                    </a:cubicBezTo>
                    <a:cubicBezTo>
                      <a:pt x="3342" y="1116"/>
                      <a:pt x="3452" y="896"/>
                      <a:pt x="3514" y="702"/>
                    </a:cubicBezTo>
                    <a:cubicBezTo>
                      <a:pt x="3583" y="503"/>
                      <a:pt x="3604" y="310"/>
                      <a:pt x="3494" y="200"/>
                    </a:cubicBezTo>
                    <a:cubicBezTo>
                      <a:pt x="3405" y="90"/>
                      <a:pt x="3321" y="22"/>
                      <a:pt x="3190"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8" name="Google Shape;1318;p38"/>
              <p:cNvSpPr/>
              <p:nvPr/>
            </p:nvSpPr>
            <p:spPr>
              <a:xfrm>
                <a:off x="2891337" y="2239486"/>
                <a:ext cx="320993" cy="216921"/>
              </a:xfrm>
              <a:custGeom>
                <a:avLst/>
                <a:gdLst/>
                <a:ahLst/>
                <a:cxnLst/>
                <a:rect l="l" t="t" r="r" b="b"/>
                <a:pathLst>
                  <a:path w="2048" h="1384" extrusionOk="0">
                    <a:moveTo>
                      <a:pt x="1031" y="0"/>
                    </a:moveTo>
                    <a:cubicBezTo>
                      <a:pt x="723" y="0"/>
                      <a:pt x="285" y="108"/>
                      <a:pt x="194" y="126"/>
                    </a:cubicBezTo>
                    <a:cubicBezTo>
                      <a:pt x="84" y="167"/>
                      <a:pt x="21" y="215"/>
                      <a:pt x="0" y="387"/>
                    </a:cubicBezTo>
                    <a:cubicBezTo>
                      <a:pt x="0" y="387"/>
                      <a:pt x="152" y="560"/>
                      <a:pt x="346" y="717"/>
                    </a:cubicBezTo>
                    <a:cubicBezTo>
                      <a:pt x="545" y="869"/>
                      <a:pt x="1027" y="1152"/>
                      <a:pt x="1288" y="1283"/>
                    </a:cubicBezTo>
                    <a:cubicBezTo>
                      <a:pt x="1434" y="1340"/>
                      <a:pt x="1575" y="1384"/>
                      <a:pt x="1691" y="1384"/>
                    </a:cubicBezTo>
                    <a:cubicBezTo>
                      <a:pt x="1801" y="1384"/>
                      <a:pt x="1890" y="1345"/>
                      <a:pt x="1943" y="1241"/>
                    </a:cubicBezTo>
                    <a:cubicBezTo>
                      <a:pt x="2048" y="1042"/>
                      <a:pt x="1896" y="869"/>
                      <a:pt x="1681" y="607"/>
                    </a:cubicBezTo>
                    <a:cubicBezTo>
                      <a:pt x="1461" y="325"/>
                      <a:pt x="1482" y="84"/>
                      <a:pt x="1199" y="16"/>
                    </a:cubicBezTo>
                    <a:cubicBezTo>
                      <a:pt x="1151" y="5"/>
                      <a:pt x="1094" y="0"/>
                      <a:pt x="1031"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19" name="Google Shape;1319;p38"/>
              <p:cNvSpPr/>
              <p:nvPr/>
            </p:nvSpPr>
            <p:spPr>
              <a:xfrm>
                <a:off x="2883814" y="2231963"/>
                <a:ext cx="328517" cy="232438"/>
              </a:xfrm>
              <a:custGeom>
                <a:avLst/>
                <a:gdLst/>
                <a:ahLst/>
                <a:cxnLst/>
                <a:rect l="l" t="t" r="r" b="b"/>
                <a:pathLst>
                  <a:path w="2096" h="1483" extrusionOk="0">
                    <a:moveTo>
                      <a:pt x="1048" y="1"/>
                    </a:moveTo>
                    <a:cubicBezTo>
                      <a:pt x="944" y="1"/>
                      <a:pt x="787" y="1"/>
                      <a:pt x="656" y="22"/>
                    </a:cubicBezTo>
                    <a:cubicBezTo>
                      <a:pt x="462" y="64"/>
                      <a:pt x="289" y="111"/>
                      <a:pt x="221" y="132"/>
                    </a:cubicBezTo>
                    <a:cubicBezTo>
                      <a:pt x="158" y="153"/>
                      <a:pt x="111" y="174"/>
                      <a:pt x="69" y="215"/>
                    </a:cubicBezTo>
                    <a:cubicBezTo>
                      <a:pt x="48" y="242"/>
                      <a:pt x="27" y="284"/>
                      <a:pt x="1" y="325"/>
                    </a:cubicBezTo>
                    <a:lnTo>
                      <a:pt x="158" y="284"/>
                    </a:lnTo>
                    <a:cubicBezTo>
                      <a:pt x="179" y="263"/>
                      <a:pt x="200" y="242"/>
                      <a:pt x="242" y="242"/>
                    </a:cubicBezTo>
                    <a:cubicBezTo>
                      <a:pt x="310" y="215"/>
                      <a:pt x="483" y="174"/>
                      <a:pt x="682" y="132"/>
                    </a:cubicBezTo>
                    <a:cubicBezTo>
                      <a:pt x="818" y="117"/>
                      <a:pt x="976" y="100"/>
                      <a:pt x="1097" y="100"/>
                    </a:cubicBezTo>
                    <a:cubicBezTo>
                      <a:pt x="1149" y="100"/>
                      <a:pt x="1194" y="103"/>
                      <a:pt x="1226" y="111"/>
                    </a:cubicBezTo>
                    <a:cubicBezTo>
                      <a:pt x="1357" y="153"/>
                      <a:pt x="1399" y="215"/>
                      <a:pt x="1467" y="304"/>
                    </a:cubicBezTo>
                    <a:cubicBezTo>
                      <a:pt x="1509" y="414"/>
                      <a:pt x="1572" y="545"/>
                      <a:pt x="1682" y="676"/>
                    </a:cubicBezTo>
                    <a:cubicBezTo>
                      <a:pt x="1792" y="828"/>
                      <a:pt x="1881" y="917"/>
                      <a:pt x="1923" y="1027"/>
                    </a:cubicBezTo>
                    <a:cubicBezTo>
                      <a:pt x="1965" y="1111"/>
                      <a:pt x="1991" y="1179"/>
                      <a:pt x="1944" y="1263"/>
                    </a:cubicBezTo>
                    <a:cubicBezTo>
                      <a:pt x="1881" y="1352"/>
                      <a:pt x="1813" y="1373"/>
                      <a:pt x="1729" y="1373"/>
                    </a:cubicBezTo>
                    <a:cubicBezTo>
                      <a:pt x="1619" y="1373"/>
                      <a:pt x="1488" y="1331"/>
                      <a:pt x="1357" y="1263"/>
                    </a:cubicBezTo>
                    <a:cubicBezTo>
                      <a:pt x="1096" y="1158"/>
                      <a:pt x="614" y="870"/>
                      <a:pt x="441" y="718"/>
                    </a:cubicBezTo>
                    <a:cubicBezTo>
                      <a:pt x="242" y="587"/>
                      <a:pt x="111" y="435"/>
                      <a:pt x="111" y="414"/>
                    </a:cubicBezTo>
                    <a:cubicBezTo>
                      <a:pt x="90" y="456"/>
                      <a:pt x="69" y="477"/>
                      <a:pt x="48" y="524"/>
                    </a:cubicBezTo>
                    <a:cubicBezTo>
                      <a:pt x="111" y="587"/>
                      <a:pt x="221" y="697"/>
                      <a:pt x="373" y="807"/>
                    </a:cubicBezTo>
                    <a:cubicBezTo>
                      <a:pt x="572" y="959"/>
                      <a:pt x="1048" y="1242"/>
                      <a:pt x="1310" y="1373"/>
                    </a:cubicBezTo>
                    <a:cubicBezTo>
                      <a:pt x="1467" y="1441"/>
                      <a:pt x="1598" y="1483"/>
                      <a:pt x="1729" y="1483"/>
                    </a:cubicBezTo>
                    <a:cubicBezTo>
                      <a:pt x="1834" y="1483"/>
                      <a:pt x="1965" y="1441"/>
                      <a:pt x="2033" y="1310"/>
                    </a:cubicBezTo>
                    <a:cubicBezTo>
                      <a:pt x="2096" y="1200"/>
                      <a:pt x="2075" y="1069"/>
                      <a:pt x="2033" y="959"/>
                    </a:cubicBezTo>
                    <a:cubicBezTo>
                      <a:pt x="1965" y="849"/>
                      <a:pt x="1881" y="739"/>
                      <a:pt x="1771" y="608"/>
                    </a:cubicBezTo>
                    <a:cubicBezTo>
                      <a:pt x="1661" y="477"/>
                      <a:pt x="1619" y="373"/>
                      <a:pt x="1551" y="263"/>
                    </a:cubicBezTo>
                    <a:cubicBezTo>
                      <a:pt x="1488" y="153"/>
                      <a:pt x="1399" y="43"/>
                      <a:pt x="1247" y="22"/>
                    </a:cubicBezTo>
                    <a:cubicBezTo>
                      <a:pt x="1205" y="1"/>
                      <a:pt x="1137" y="1"/>
                      <a:pt x="1048"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0" name="Google Shape;1320;p38"/>
              <p:cNvSpPr/>
              <p:nvPr/>
            </p:nvSpPr>
            <p:spPr>
              <a:xfrm>
                <a:off x="2801841" y="2288544"/>
                <a:ext cx="397323" cy="214100"/>
              </a:xfrm>
              <a:custGeom>
                <a:avLst/>
                <a:gdLst/>
                <a:ahLst/>
                <a:cxnLst/>
                <a:rect l="l" t="t" r="r" b="b"/>
                <a:pathLst>
                  <a:path w="2535" h="1366" extrusionOk="0">
                    <a:moveTo>
                      <a:pt x="748" y="1"/>
                    </a:moveTo>
                    <a:cubicBezTo>
                      <a:pt x="597" y="1"/>
                      <a:pt x="473" y="15"/>
                      <a:pt x="419" y="53"/>
                    </a:cubicBezTo>
                    <a:cubicBezTo>
                      <a:pt x="288" y="163"/>
                      <a:pt x="110" y="336"/>
                      <a:pt x="68" y="509"/>
                    </a:cubicBezTo>
                    <a:cubicBezTo>
                      <a:pt x="68" y="509"/>
                      <a:pt x="0" y="666"/>
                      <a:pt x="47" y="687"/>
                    </a:cubicBezTo>
                    <a:cubicBezTo>
                      <a:pt x="110" y="708"/>
                      <a:pt x="550" y="771"/>
                      <a:pt x="896" y="860"/>
                    </a:cubicBezTo>
                    <a:cubicBezTo>
                      <a:pt x="1268" y="928"/>
                      <a:pt x="1467" y="1033"/>
                      <a:pt x="1681" y="1164"/>
                    </a:cubicBezTo>
                    <a:cubicBezTo>
                      <a:pt x="1880" y="1282"/>
                      <a:pt x="1989" y="1366"/>
                      <a:pt x="2119" y="1366"/>
                    </a:cubicBezTo>
                    <a:cubicBezTo>
                      <a:pt x="2134" y="1366"/>
                      <a:pt x="2148" y="1365"/>
                      <a:pt x="2163" y="1363"/>
                    </a:cubicBezTo>
                    <a:cubicBezTo>
                      <a:pt x="2294" y="1363"/>
                      <a:pt x="2514" y="1274"/>
                      <a:pt x="2535" y="1101"/>
                    </a:cubicBezTo>
                    <a:cubicBezTo>
                      <a:pt x="2535" y="902"/>
                      <a:pt x="2336" y="750"/>
                      <a:pt x="2142" y="509"/>
                    </a:cubicBezTo>
                    <a:cubicBezTo>
                      <a:pt x="1922" y="294"/>
                      <a:pt x="1859" y="95"/>
                      <a:pt x="1571" y="74"/>
                    </a:cubicBezTo>
                    <a:cubicBezTo>
                      <a:pt x="1389" y="47"/>
                      <a:pt x="1024" y="1"/>
                      <a:pt x="748"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21" name="Google Shape;1321;p38"/>
              <p:cNvSpPr/>
              <p:nvPr/>
            </p:nvSpPr>
            <p:spPr>
              <a:xfrm>
                <a:off x="2815791" y="2279610"/>
                <a:ext cx="389957" cy="232438"/>
              </a:xfrm>
              <a:custGeom>
                <a:avLst/>
                <a:gdLst/>
                <a:ahLst/>
                <a:cxnLst/>
                <a:rect l="l" t="t" r="r" b="b"/>
                <a:pathLst>
                  <a:path w="2488" h="1483" extrusionOk="0">
                    <a:moveTo>
                      <a:pt x="503" y="0"/>
                    </a:moveTo>
                    <a:cubicBezTo>
                      <a:pt x="414" y="21"/>
                      <a:pt x="351" y="21"/>
                      <a:pt x="304" y="69"/>
                    </a:cubicBezTo>
                    <a:cubicBezTo>
                      <a:pt x="283" y="69"/>
                      <a:pt x="283" y="69"/>
                      <a:pt x="262" y="89"/>
                    </a:cubicBezTo>
                    <a:lnTo>
                      <a:pt x="503" y="0"/>
                    </a:lnTo>
                    <a:close/>
                    <a:moveTo>
                      <a:pt x="592" y="0"/>
                    </a:moveTo>
                    <a:cubicBezTo>
                      <a:pt x="566" y="21"/>
                      <a:pt x="566" y="69"/>
                      <a:pt x="545" y="110"/>
                    </a:cubicBezTo>
                    <a:lnTo>
                      <a:pt x="854" y="110"/>
                    </a:lnTo>
                    <a:cubicBezTo>
                      <a:pt x="1069" y="131"/>
                      <a:pt x="1331" y="152"/>
                      <a:pt x="1461" y="173"/>
                    </a:cubicBezTo>
                    <a:cubicBezTo>
                      <a:pt x="1592" y="199"/>
                      <a:pt x="1681" y="241"/>
                      <a:pt x="1744" y="304"/>
                    </a:cubicBezTo>
                    <a:cubicBezTo>
                      <a:pt x="1833" y="393"/>
                      <a:pt x="1901" y="482"/>
                      <a:pt x="2006" y="613"/>
                    </a:cubicBezTo>
                    <a:cubicBezTo>
                      <a:pt x="2116" y="723"/>
                      <a:pt x="2205" y="828"/>
                      <a:pt x="2294" y="917"/>
                    </a:cubicBezTo>
                    <a:cubicBezTo>
                      <a:pt x="2357" y="1006"/>
                      <a:pt x="2378" y="1069"/>
                      <a:pt x="2378" y="1158"/>
                    </a:cubicBezTo>
                    <a:cubicBezTo>
                      <a:pt x="2378" y="1221"/>
                      <a:pt x="2336" y="1268"/>
                      <a:pt x="2268" y="1310"/>
                    </a:cubicBezTo>
                    <a:cubicBezTo>
                      <a:pt x="2205" y="1352"/>
                      <a:pt x="2116" y="1378"/>
                      <a:pt x="2053" y="1378"/>
                    </a:cubicBezTo>
                    <a:cubicBezTo>
                      <a:pt x="2006" y="1378"/>
                      <a:pt x="1943" y="1352"/>
                      <a:pt x="1875" y="1331"/>
                    </a:cubicBezTo>
                    <a:cubicBezTo>
                      <a:pt x="1812" y="1289"/>
                      <a:pt x="1723" y="1247"/>
                      <a:pt x="1613" y="1179"/>
                    </a:cubicBezTo>
                    <a:cubicBezTo>
                      <a:pt x="1399" y="1048"/>
                      <a:pt x="1179" y="938"/>
                      <a:pt x="828" y="854"/>
                    </a:cubicBezTo>
                    <a:cubicBezTo>
                      <a:pt x="655" y="807"/>
                      <a:pt x="461" y="786"/>
                      <a:pt x="283" y="765"/>
                    </a:cubicBezTo>
                    <a:cubicBezTo>
                      <a:pt x="220" y="744"/>
                      <a:pt x="131" y="723"/>
                      <a:pt x="89" y="723"/>
                    </a:cubicBezTo>
                    <a:lnTo>
                      <a:pt x="68" y="723"/>
                    </a:lnTo>
                    <a:cubicBezTo>
                      <a:pt x="42" y="744"/>
                      <a:pt x="21" y="765"/>
                      <a:pt x="0" y="807"/>
                    </a:cubicBezTo>
                    <a:cubicBezTo>
                      <a:pt x="21" y="807"/>
                      <a:pt x="42" y="807"/>
                      <a:pt x="68" y="828"/>
                    </a:cubicBezTo>
                    <a:cubicBezTo>
                      <a:pt x="110" y="828"/>
                      <a:pt x="199" y="854"/>
                      <a:pt x="262" y="854"/>
                    </a:cubicBezTo>
                    <a:cubicBezTo>
                      <a:pt x="435" y="896"/>
                      <a:pt x="634" y="917"/>
                      <a:pt x="807" y="959"/>
                    </a:cubicBezTo>
                    <a:cubicBezTo>
                      <a:pt x="1158" y="1027"/>
                      <a:pt x="1351" y="1137"/>
                      <a:pt x="1571" y="1268"/>
                    </a:cubicBezTo>
                    <a:cubicBezTo>
                      <a:pt x="1681" y="1331"/>
                      <a:pt x="1744" y="1378"/>
                      <a:pt x="1833" y="1420"/>
                    </a:cubicBezTo>
                    <a:cubicBezTo>
                      <a:pt x="1922" y="1462"/>
                      <a:pt x="1985" y="1482"/>
                      <a:pt x="2074" y="1482"/>
                    </a:cubicBezTo>
                    <a:cubicBezTo>
                      <a:pt x="2137" y="1462"/>
                      <a:pt x="2247" y="1441"/>
                      <a:pt x="2336" y="1399"/>
                    </a:cubicBezTo>
                    <a:cubicBezTo>
                      <a:pt x="2399" y="1352"/>
                      <a:pt x="2488" y="1268"/>
                      <a:pt x="2488" y="1158"/>
                    </a:cubicBezTo>
                    <a:cubicBezTo>
                      <a:pt x="2488" y="1048"/>
                      <a:pt x="2446" y="938"/>
                      <a:pt x="2357" y="854"/>
                    </a:cubicBezTo>
                    <a:cubicBezTo>
                      <a:pt x="2294" y="744"/>
                      <a:pt x="2184" y="655"/>
                      <a:pt x="2095" y="545"/>
                    </a:cubicBezTo>
                    <a:cubicBezTo>
                      <a:pt x="1985" y="414"/>
                      <a:pt x="1922" y="330"/>
                      <a:pt x="1833" y="241"/>
                    </a:cubicBezTo>
                    <a:cubicBezTo>
                      <a:pt x="1744" y="152"/>
                      <a:pt x="1639" y="89"/>
                      <a:pt x="1482" y="69"/>
                    </a:cubicBezTo>
                    <a:cubicBezTo>
                      <a:pt x="1351" y="42"/>
                      <a:pt x="1090" y="21"/>
                      <a:pt x="85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2" name="Google Shape;1322;p38"/>
              <p:cNvSpPr/>
              <p:nvPr/>
            </p:nvSpPr>
            <p:spPr>
              <a:xfrm>
                <a:off x="2740245" y="2351395"/>
                <a:ext cx="421304" cy="242939"/>
              </a:xfrm>
              <a:custGeom>
                <a:avLst/>
                <a:gdLst/>
                <a:ahLst/>
                <a:cxnLst/>
                <a:rect l="l" t="t" r="r" b="b"/>
                <a:pathLst>
                  <a:path w="2688" h="1550" extrusionOk="0">
                    <a:moveTo>
                      <a:pt x="1147" y="1"/>
                    </a:moveTo>
                    <a:cubicBezTo>
                      <a:pt x="1014" y="1"/>
                      <a:pt x="898" y="9"/>
                      <a:pt x="833" y="24"/>
                    </a:cubicBezTo>
                    <a:cubicBezTo>
                      <a:pt x="634" y="45"/>
                      <a:pt x="372" y="134"/>
                      <a:pt x="372" y="134"/>
                    </a:cubicBezTo>
                    <a:cubicBezTo>
                      <a:pt x="372" y="134"/>
                      <a:pt x="220" y="155"/>
                      <a:pt x="158" y="307"/>
                    </a:cubicBezTo>
                    <a:cubicBezTo>
                      <a:pt x="69" y="480"/>
                      <a:pt x="1" y="873"/>
                      <a:pt x="69" y="962"/>
                    </a:cubicBezTo>
                    <a:cubicBezTo>
                      <a:pt x="83" y="1001"/>
                      <a:pt x="118" y="1015"/>
                      <a:pt x="166" y="1015"/>
                    </a:cubicBezTo>
                    <a:cubicBezTo>
                      <a:pt x="253" y="1015"/>
                      <a:pt x="385" y="968"/>
                      <a:pt x="524" y="941"/>
                    </a:cubicBezTo>
                    <a:cubicBezTo>
                      <a:pt x="627" y="912"/>
                      <a:pt x="788" y="899"/>
                      <a:pt x="951" y="899"/>
                    </a:cubicBezTo>
                    <a:cubicBezTo>
                      <a:pt x="1171" y="899"/>
                      <a:pt x="1392" y="922"/>
                      <a:pt x="1467" y="962"/>
                    </a:cubicBezTo>
                    <a:cubicBezTo>
                      <a:pt x="1595" y="1023"/>
                      <a:pt x="2222" y="1549"/>
                      <a:pt x="2329" y="1549"/>
                    </a:cubicBezTo>
                    <a:cubicBezTo>
                      <a:pt x="2332" y="1549"/>
                      <a:pt x="2334" y="1549"/>
                      <a:pt x="2336" y="1548"/>
                    </a:cubicBezTo>
                    <a:cubicBezTo>
                      <a:pt x="2446" y="1527"/>
                      <a:pt x="2598" y="1417"/>
                      <a:pt x="2645" y="1182"/>
                    </a:cubicBezTo>
                    <a:cubicBezTo>
                      <a:pt x="2687" y="962"/>
                      <a:pt x="2619" y="894"/>
                      <a:pt x="2446" y="763"/>
                    </a:cubicBezTo>
                    <a:cubicBezTo>
                      <a:pt x="2252" y="611"/>
                      <a:pt x="2074" y="176"/>
                      <a:pt x="1881" y="87"/>
                    </a:cubicBezTo>
                    <a:cubicBezTo>
                      <a:pt x="1748" y="31"/>
                      <a:pt x="1413" y="1"/>
                      <a:pt x="1147"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23" name="Google Shape;1323;p38"/>
              <p:cNvSpPr/>
              <p:nvPr/>
            </p:nvSpPr>
            <p:spPr>
              <a:xfrm>
                <a:off x="2785384" y="2344498"/>
                <a:ext cx="379455" cy="258299"/>
              </a:xfrm>
              <a:custGeom>
                <a:avLst/>
                <a:gdLst/>
                <a:ahLst/>
                <a:cxnLst/>
                <a:rect l="l" t="t" r="r" b="b"/>
                <a:pathLst>
                  <a:path w="2421" h="1648" extrusionOk="0">
                    <a:moveTo>
                      <a:pt x="524" y="0"/>
                    </a:moveTo>
                    <a:cubicBezTo>
                      <a:pt x="477" y="47"/>
                      <a:pt x="435" y="89"/>
                      <a:pt x="393" y="152"/>
                    </a:cubicBezTo>
                    <a:cubicBezTo>
                      <a:pt x="435" y="131"/>
                      <a:pt x="498" y="110"/>
                      <a:pt x="545" y="110"/>
                    </a:cubicBezTo>
                    <a:cubicBezTo>
                      <a:pt x="601" y="110"/>
                      <a:pt x="717" y="101"/>
                      <a:pt x="854" y="101"/>
                    </a:cubicBezTo>
                    <a:cubicBezTo>
                      <a:pt x="922" y="101"/>
                      <a:pt x="996" y="103"/>
                      <a:pt x="1069" y="110"/>
                    </a:cubicBezTo>
                    <a:cubicBezTo>
                      <a:pt x="1284" y="110"/>
                      <a:pt x="1504" y="152"/>
                      <a:pt x="1572" y="199"/>
                    </a:cubicBezTo>
                    <a:cubicBezTo>
                      <a:pt x="1655" y="220"/>
                      <a:pt x="1744" y="351"/>
                      <a:pt x="1833" y="482"/>
                    </a:cubicBezTo>
                    <a:cubicBezTo>
                      <a:pt x="1917" y="613"/>
                      <a:pt x="2006" y="765"/>
                      <a:pt x="2116" y="854"/>
                    </a:cubicBezTo>
                    <a:cubicBezTo>
                      <a:pt x="2226" y="917"/>
                      <a:pt x="2268" y="964"/>
                      <a:pt x="2289" y="1006"/>
                    </a:cubicBezTo>
                    <a:cubicBezTo>
                      <a:pt x="2310" y="1048"/>
                      <a:pt x="2310" y="1116"/>
                      <a:pt x="2289" y="1226"/>
                    </a:cubicBezTo>
                    <a:cubicBezTo>
                      <a:pt x="2268" y="1419"/>
                      <a:pt x="2116" y="1529"/>
                      <a:pt x="2048" y="1550"/>
                    </a:cubicBezTo>
                    <a:cubicBezTo>
                      <a:pt x="2048" y="1550"/>
                      <a:pt x="2048" y="1529"/>
                      <a:pt x="2027" y="1529"/>
                    </a:cubicBezTo>
                    <a:cubicBezTo>
                      <a:pt x="2006" y="1508"/>
                      <a:pt x="1964" y="1508"/>
                      <a:pt x="1917" y="1461"/>
                    </a:cubicBezTo>
                    <a:cubicBezTo>
                      <a:pt x="1854" y="1419"/>
                      <a:pt x="1744" y="1357"/>
                      <a:pt x="1655" y="1288"/>
                    </a:cubicBezTo>
                    <a:cubicBezTo>
                      <a:pt x="1572" y="1226"/>
                      <a:pt x="1462" y="1137"/>
                      <a:pt x="1373" y="1095"/>
                    </a:cubicBezTo>
                    <a:cubicBezTo>
                      <a:pt x="1310" y="1027"/>
                      <a:pt x="1242" y="985"/>
                      <a:pt x="1200" y="964"/>
                    </a:cubicBezTo>
                    <a:cubicBezTo>
                      <a:pt x="1153" y="938"/>
                      <a:pt x="1090" y="917"/>
                      <a:pt x="1022" y="917"/>
                    </a:cubicBezTo>
                    <a:cubicBezTo>
                      <a:pt x="938" y="896"/>
                      <a:pt x="849" y="896"/>
                      <a:pt x="739" y="896"/>
                    </a:cubicBezTo>
                    <a:cubicBezTo>
                      <a:pt x="688" y="890"/>
                      <a:pt x="635" y="887"/>
                      <a:pt x="583" y="887"/>
                    </a:cubicBezTo>
                    <a:cubicBezTo>
                      <a:pt x="455" y="887"/>
                      <a:pt x="329" y="902"/>
                      <a:pt x="236" y="917"/>
                    </a:cubicBezTo>
                    <a:cubicBezTo>
                      <a:pt x="152" y="938"/>
                      <a:pt x="63" y="964"/>
                      <a:pt x="1" y="985"/>
                    </a:cubicBezTo>
                    <a:lnTo>
                      <a:pt x="1" y="1095"/>
                    </a:lnTo>
                    <a:cubicBezTo>
                      <a:pt x="84" y="1068"/>
                      <a:pt x="173" y="1048"/>
                      <a:pt x="262" y="1027"/>
                    </a:cubicBezTo>
                    <a:cubicBezTo>
                      <a:pt x="336" y="1012"/>
                      <a:pt x="458" y="997"/>
                      <a:pt x="583" y="997"/>
                    </a:cubicBezTo>
                    <a:cubicBezTo>
                      <a:pt x="635" y="997"/>
                      <a:pt x="688" y="1000"/>
                      <a:pt x="739" y="1006"/>
                    </a:cubicBezTo>
                    <a:lnTo>
                      <a:pt x="1001" y="1006"/>
                    </a:lnTo>
                    <a:cubicBezTo>
                      <a:pt x="1069" y="1027"/>
                      <a:pt x="1132" y="1048"/>
                      <a:pt x="1153" y="1048"/>
                    </a:cubicBezTo>
                    <a:cubicBezTo>
                      <a:pt x="1179" y="1068"/>
                      <a:pt x="1242" y="1116"/>
                      <a:pt x="1331" y="1158"/>
                    </a:cubicBezTo>
                    <a:cubicBezTo>
                      <a:pt x="1394" y="1226"/>
                      <a:pt x="1504" y="1309"/>
                      <a:pt x="1593" y="1377"/>
                    </a:cubicBezTo>
                    <a:cubicBezTo>
                      <a:pt x="1703" y="1440"/>
                      <a:pt x="1786" y="1508"/>
                      <a:pt x="1875" y="1571"/>
                    </a:cubicBezTo>
                    <a:cubicBezTo>
                      <a:pt x="1896" y="1592"/>
                      <a:pt x="1938" y="1618"/>
                      <a:pt x="1985" y="1618"/>
                    </a:cubicBezTo>
                    <a:cubicBezTo>
                      <a:pt x="2000" y="1633"/>
                      <a:pt x="2015" y="1648"/>
                      <a:pt x="2037" y="1648"/>
                    </a:cubicBezTo>
                    <a:cubicBezTo>
                      <a:pt x="2046" y="1648"/>
                      <a:pt x="2057" y="1645"/>
                      <a:pt x="2069" y="1639"/>
                    </a:cubicBezTo>
                    <a:cubicBezTo>
                      <a:pt x="2200" y="1618"/>
                      <a:pt x="2357" y="1487"/>
                      <a:pt x="2399" y="1247"/>
                    </a:cubicBezTo>
                    <a:cubicBezTo>
                      <a:pt x="2420" y="1137"/>
                      <a:pt x="2420" y="1048"/>
                      <a:pt x="2378" y="964"/>
                    </a:cubicBezTo>
                    <a:cubicBezTo>
                      <a:pt x="2357" y="896"/>
                      <a:pt x="2289" y="833"/>
                      <a:pt x="2179" y="765"/>
                    </a:cubicBezTo>
                    <a:cubicBezTo>
                      <a:pt x="2116" y="702"/>
                      <a:pt x="2006" y="545"/>
                      <a:pt x="1917" y="414"/>
                    </a:cubicBezTo>
                    <a:cubicBezTo>
                      <a:pt x="1833" y="283"/>
                      <a:pt x="1744" y="152"/>
                      <a:pt x="1614" y="89"/>
                    </a:cubicBezTo>
                    <a:cubicBezTo>
                      <a:pt x="1504" y="47"/>
                      <a:pt x="1284" y="21"/>
                      <a:pt x="10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4" name="Google Shape;1324;p38"/>
              <p:cNvSpPr/>
              <p:nvPr/>
            </p:nvSpPr>
            <p:spPr>
              <a:xfrm>
                <a:off x="2706547" y="2447002"/>
                <a:ext cx="417229" cy="210338"/>
              </a:xfrm>
              <a:custGeom>
                <a:avLst/>
                <a:gdLst/>
                <a:ahLst/>
                <a:cxnLst/>
                <a:rect l="l" t="t" r="r" b="b"/>
                <a:pathLst>
                  <a:path w="2662" h="1342" extrusionOk="0">
                    <a:moveTo>
                      <a:pt x="959" y="1"/>
                    </a:moveTo>
                    <a:cubicBezTo>
                      <a:pt x="765" y="1"/>
                      <a:pt x="216" y="263"/>
                      <a:pt x="216" y="263"/>
                    </a:cubicBezTo>
                    <a:cubicBezTo>
                      <a:pt x="216" y="263"/>
                      <a:pt x="1" y="854"/>
                      <a:pt x="195" y="1027"/>
                    </a:cubicBezTo>
                    <a:cubicBezTo>
                      <a:pt x="294" y="1127"/>
                      <a:pt x="404" y="1159"/>
                      <a:pt x="508" y="1159"/>
                    </a:cubicBezTo>
                    <a:cubicBezTo>
                      <a:pt x="612" y="1159"/>
                      <a:pt x="710" y="1127"/>
                      <a:pt x="786" y="1095"/>
                    </a:cubicBezTo>
                    <a:cubicBezTo>
                      <a:pt x="938" y="1027"/>
                      <a:pt x="1310" y="1006"/>
                      <a:pt x="1441" y="1006"/>
                    </a:cubicBezTo>
                    <a:cubicBezTo>
                      <a:pt x="1454" y="1005"/>
                      <a:pt x="1466" y="1004"/>
                      <a:pt x="1478" y="1004"/>
                    </a:cubicBezTo>
                    <a:cubicBezTo>
                      <a:pt x="1604" y="1004"/>
                      <a:pt x="1667" y="1102"/>
                      <a:pt x="1787" y="1179"/>
                    </a:cubicBezTo>
                    <a:cubicBezTo>
                      <a:pt x="1895" y="1241"/>
                      <a:pt x="2156" y="1342"/>
                      <a:pt x="2343" y="1342"/>
                    </a:cubicBezTo>
                    <a:cubicBezTo>
                      <a:pt x="2427" y="1342"/>
                      <a:pt x="2496" y="1322"/>
                      <a:pt x="2530" y="1268"/>
                    </a:cubicBezTo>
                    <a:cubicBezTo>
                      <a:pt x="2619" y="1069"/>
                      <a:pt x="2661" y="833"/>
                      <a:pt x="2467" y="655"/>
                    </a:cubicBezTo>
                    <a:cubicBezTo>
                      <a:pt x="2247" y="483"/>
                      <a:pt x="1986" y="179"/>
                      <a:pt x="1855" y="111"/>
                    </a:cubicBezTo>
                    <a:cubicBezTo>
                      <a:pt x="1724" y="48"/>
                      <a:pt x="1158" y="1"/>
                      <a:pt x="959"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25" name="Google Shape;1325;p38"/>
              <p:cNvSpPr/>
              <p:nvPr/>
            </p:nvSpPr>
            <p:spPr>
              <a:xfrm>
                <a:off x="2774726" y="2437128"/>
                <a:ext cx="349049" cy="229303"/>
              </a:xfrm>
              <a:custGeom>
                <a:avLst/>
                <a:gdLst/>
                <a:ahLst/>
                <a:cxnLst/>
                <a:rect l="l" t="t" r="r" b="b"/>
                <a:pathLst>
                  <a:path w="2227" h="1463" extrusionOk="0">
                    <a:moveTo>
                      <a:pt x="524" y="1"/>
                    </a:moveTo>
                    <a:cubicBezTo>
                      <a:pt x="414" y="22"/>
                      <a:pt x="262" y="64"/>
                      <a:pt x="110" y="132"/>
                    </a:cubicBezTo>
                    <a:cubicBezTo>
                      <a:pt x="110" y="153"/>
                      <a:pt x="90" y="195"/>
                      <a:pt x="90" y="216"/>
                    </a:cubicBezTo>
                    <a:lnTo>
                      <a:pt x="90" y="263"/>
                    </a:lnTo>
                    <a:lnTo>
                      <a:pt x="110" y="242"/>
                    </a:lnTo>
                    <a:cubicBezTo>
                      <a:pt x="262" y="174"/>
                      <a:pt x="435" y="111"/>
                      <a:pt x="524" y="111"/>
                    </a:cubicBezTo>
                    <a:cubicBezTo>
                      <a:pt x="613" y="111"/>
                      <a:pt x="807" y="132"/>
                      <a:pt x="985" y="153"/>
                    </a:cubicBezTo>
                    <a:cubicBezTo>
                      <a:pt x="1090" y="153"/>
                      <a:pt x="1179" y="174"/>
                      <a:pt x="1247" y="174"/>
                    </a:cubicBezTo>
                    <a:cubicBezTo>
                      <a:pt x="1310" y="195"/>
                      <a:pt x="1378" y="216"/>
                      <a:pt x="1399" y="216"/>
                    </a:cubicBezTo>
                    <a:cubicBezTo>
                      <a:pt x="1441" y="263"/>
                      <a:pt x="1551" y="347"/>
                      <a:pt x="1661" y="436"/>
                    </a:cubicBezTo>
                    <a:cubicBezTo>
                      <a:pt x="1771" y="546"/>
                      <a:pt x="1875" y="656"/>
                      <a:pt x="1985" y="766"/>
                    </a:cubicBezTo>
                    <a:cubicBezTo>
                      <a:pt x="2074" y="828"/>
                      <a:pt x="2116" y="917"/>
                      <a:pt x="2116" y="1027"/>
                    </a:cubicBezTo>
                    <a:cubicBezTo>
                      <a:pt x="2116" y="1111"/>
                      <a:pt x="2095" y="1221"/>
                      <a:pt x="2032" y="1310"/>
                    </a:cubicBezTo>
                    <a:cubicBezTo>
                      <a:pt x="2032" y="1331"/>
                      <a:pt x="1985" y="1352"/>
                      <a:pt x="1943" y="1352"/>
                    </a:cubicBezTo>
                    <a:cubicBezTo>
                      <a:pt x="1901" y="1352"/>
                      <a:pt x="1833" y="1352"/>
                      <a:pt x="1744" y="1331"/>
                    </a:cubicBezTo>
                    <a:cubicBezTo>
                      <a:pt x="1613" y="1310"/>
                      <a:pt x="1462" y="1242"/>
                      <a:pt x="1378" y="1200"/>
                    </a:cubicBezTo>
                    <a:cubicBezTo>
                      <a:pt x="1310" y="1158"/>
                      <a:pt x="1268" y="1111"/>
                      <a:pt x="1221" y="1069"/>
                    </a:cubicBezTo>
                    <a:cubicBezTo>
                      <a:pt x="1158" y="1048"/>
                      <a:pt x="1090" y="1001"/>
                      <a:pt x="1006" y="1001"/>
                    </a:cubicBezTo>
                    <a:cubicBezTo>
                      <a:pt x="938" y="1001"/>
                      <a:pt x="807" y="1027"/>
                      <a:pt x="676" y="1027"/>
                    </a:cubicBezTo>
                    <a:cubicBezTo>
                      <a:pt x="545" y="1048"/>
                      <a:pt x="414" y="1069"/>
                      <a:pt x="330" y="1111"/>
                    </a:cubicBezTo>
                    <a:cubicBezTo>
                      <a:pt x="283" y="1132"/>
                      <a:pt x="241" y="1132"/>
                      <a:pt x="220" y="1158"/>
                    </a:cubicBezTo>
                    <a:lnTo>
                      <a:pt x="199" y="1179"/>
                    </a:lnTo>
                    <a:lnTo>
                      <a:pt x="0" y="1263"/>
                    </a:lnTo>
                    <a:cubicBezTo>
                      <a:pt x="21" y="1263"/>
                      <a:pt x="42" y="1289"/>
                      <a:pt x="69" y="1289"/>
                    </a:cubicBezTo>
                    <a:cubicBezTo>
                      <a:pt x="173" y="1289"/>
                      <a:pt x="283" y="1242"/>
                      <a:pt x="372" y="1200"/>
                    </a:cubicBezTo>
                    <a:cubicBezTo>
                      <a:pt x="435" y="1179"/>
                      <a:pt x="566" y="1158"/>
                      <a:pt x="697" y="1132"/>
                    </a:cubicBezTo>
                    <a:cubicBezTo>
                      <a:pt x="828" y="1132"/>
                      <a:pt x="938" y="1111"/>
                      <a:pt x="1027" y="1111"/>
                    </a:cubicBezTo>
                    <a:cubicBezTo>
                      <a:pt x="1069" y="1111"/>
                      <a:pt x="1116" y="1132"/>
                      <a:pt x="1158" y="1158"/>
                    </a:cubicBezTo>
                    <a:cubicBezTo>
                      <a:pt x="1200" y="1200"/>
                      <a:pt x="1268" y="1242"/>
                      <a:pt x="1331" y="1289"/>
                    </a:cubicBezTo>
                    <a:cubicBezTo>
                      <a:pt x="1420" y="1331"/>
                      <a:pt x="1572" y="1394"/>
                      <a:pt x="1723" y="1441"/>
                    </a:cubicBezTo>
                    <a:cubicBezTo>
                      <a:pt x="1812" y="1462"/>
                      <a:pt x="1875" y="1462"/>
                      <a:pt x="1964" y="1462"/>
                    </a:cubicBezTo>
                    <a:cubicBezTo>
                      <a:pt x="2032" y="1441"/>
                      <a:pt x="2095" y="1420"/>
                      <a:pt x="2137" y="1352"/>
                    </a:cubicBezTo>
                    <a:cubicBezTo>
                      <a:pt x="2184" y="1242"/>
                      <a:pt x="2226" y="1132"/>
                      <a:pt x="2226" y="1001"/>
                    </a:cubicBezTo>
                    <a:cubicBezTo>
                      <a:pt x="2226" y="896"/>
                      <a:pt x="2163" y="766"/>
                      <a:pt x="2053" y="677"/>
                    </a:cubicBezTo>
                    <a:cubicBezTo>
                      <a:pt x="1964" y="587"/>
                      <a:pt x="1833" y="477"/>
                      <a:pt x="1723" y="373"/>
                    </a:cubicBezTo>
                    <a:cubicBezTo>
                      <a:pt x="1613" y="263"/>
                      <a:pt x="1530" y="174"/>
                      <a:pt x="1441" y="132"/>
                    </a:cubicBezTo>
                    <a:cubicBezTo>
                      <a:pt x="1399" y="111"/>
                      <a:pt x="1352" y="85"/>
                      <a:pt x="1268" y="85"/>
                    </a:cubicBezTo>
                    <a:cubicBezTo>
                      <a:pt x="1179" y="64"/>
                      <a:pt x="1090" y="43"/>
                      <a:pt x="1006" y="43"/>
                    </a:cubicBezTo>
                    <a:cubicBezTo>
                      <a:pt x="828" y="22"/>
                      <a:pt x="676" y="1"/>
                      <a:pt x="566"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6" name="Google Shape;1326;p38"/>
              <p:cNvSpPr/>
              <p:nvPr/>
            </p:nvSpPr>
            <p:spPr>
              <a:xfrm>
                <a:off x="2555611" y="798941"/>
                <a:ext cx="321934" cy="328360"/>
              </a:xfrm>
              <a:custGeom>
                <a:avLst/>
                <a:gdLst/>
                <a:ahLst/>
                <a:cxnLst/>
                <a:rect l="l" t="t" r="r" b="b"/>
                <a:pathLst>
                  <a:path w="2054" h="2095" extrusionOk="0">
                    <a:moveTo>
                      <a:pt x="592" y="0"/>
                    </a:moveTo>
                    <a:cubicBezTo>
                      <a:pt x="262" y="0"/>
                      <a:pt x="0" y="262"/>
                      <a:pt x="0" y="587"/>
                    </a:cubicBezTo>
                    <a:lnTo>
                      <a:pt x="0" y="1503"/>
                    </a:lnTo>
                    <a:cubicBezTo>
                      <a:pt x="0" y="1833"/>
                      <a:pt x="262" y="2095"/>
                      <a:pt x="592" y="2095"/>
                    </a:cubicBezTo>
                    <a:lnTo>
                      <a:pt x="1467" y="2095"/>
                    </a:lnTo>
                    <a:cubicBezTo>
                      <a:pt x="1791" y="2095"/>
                      <a:pt x="2053" y="1833"/>
                      <a:pt x="2053" y="1503"/>
                    </a:cubicBezTo>
                    <a:lnTo>
                      <a:pt x="2053" y="587"/>
                    </a:lnTo>
                    <a:cubicBezTo>
                      <a:pt x="2053" y="262"/>
                      <a:pt x="1791" y="0"/>
                      <a:pt x="146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27" name="Google Shape;1327;p38"/>
              <p:cNvSpPr/>
              <p:nvPr/>
            </p:nvSpPr>
            <p:spPr>
              <a:xfrm>
                <a:off x="2549028" y="792358"/>
                <a:ext cx="334943" cy="344817"/>
              </a:xfrm>
              <a:custGeom>
                <a:avLst/>
                <a:gdLst/>
                <a:ahLst/>
                <a:cxnLst/>
                <a:rect l="l" t="t" r="r" b="b"/>
                <a:pathLst>
                  <a:path w="2137" h="2200" extrusionOk="0">
                    <a:moveTo>
                      <a:pt x="1509" y="105"/>
                    </a:moveTo>
                    <a:cubicBezTo>
                      <a:pt x="1791" y="105"/>
                      <a:pt x="2032" y="346"/>
                      <a:pt x="2032" y="629"/>
                    </a:cubicBezTo>
                    <a:lnTo>
                      <a:pt x="2032" y="1545"/>
                    </a:lnTo>
                    <a:cubicBezTo>
                      <a:pt x="2032" y="1854"/>
                      <a:pt x="1791" y="2095"/>
                      <a:pt x="1509" y="2095"/>
                    </a:cubicBezTo>
                    <a:lnTo>
                      <a:pt x="634" y="2095"/>
                    </a:lnTo>
                    <a:cubicBezTo>
                      <a:pt x="351" y="2095"/>
                      <a:pt x="110" y="1854"/>
                      <a:pt x="110" y="1545"/>
                    </a:cubicBezTo>
                    <a:lnTo>
                      <a:pt x="110" y="629"/>
                    </a:lnTo>
                    <a:cubicBezTo>
                      <a:pt x="110" y="346"/>
                      <a:pt x="351" y="105"/>
                      <a:pt x="634" y="105"/>
                    </a:cubicBezTo>
                    <a:close/>
                    <a:moveTo>
                      <a:pt x="634" y="0"/>
                    </a:moveTo>
                    <a:cubicBezTo>
                      <a:pt x="283" y="0"/>
                      <a:pt x="0" y="283"/>
                      <a:pt x="0" y="629"/>
                    </a:cubicBezTo>
                    <a:lnTo>
                      <a:pt x="0" y="1545"/>
                    </a:lnTo>
                    <a:cubicBezTo>
                      <a:pt x="0" y="1917"/>
                      <a:pt x="283" y="2200"/>
                      <a:pt x="634" y="2200"/>
                    </a:cubicBezTo>
                    <a:lnTo>
                      <a:pt x="1509" y="2200"/>
                    </a:lnTo>
                    <a:cubicBezTo>
                      <a:pt x="1854" y="2200"/>
                      <a:pt x="2137" y="1917"/>
                      <a:pt x="2137" y="1545"/>
                    </a:cubicBezTo>
                    <a:lnTo>
                      <a:pt x="2137" y="629"/>
                    </a:lnTo>
                    <a:cubicBezTo>
                      <a:pt x="2137" y="283"/>
                      <a:pt x="1854" y="0"/>
                      <a:pt x="150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8" name="Google Shape;1328;p38"/>
              <p:cNvSpPr/>
              <p:nvPr/>
            </p:nvSpPr>
            <p:spPr>
              <a:xfrm>
                <a:off x="2511255" y="798941"/>
                <a:ext cx="318642" cy="328360"/>
              </a:xfrm>
              <a:custGeom>
                <a:avLst/>
                <a:gdLst/>
                <a:ahLst/>
                <a:cxnLst/>
                <a:rect l="l" t="t" r="r" b="b"/>
                <a:pathLst>
                  <a:path w="2033" h="2095" extrusionOk="0">
                    <a:moveTo>
                      <a:pt x="592" y="0"/>
                    </a:moveTo>
                    <a:cubicBezTo>
                      <a:pt x="262" y="0"/>
                      <a:pt x="0" y="262"/>
                      <a:pt x="0" y="587"/>
                    </a:cubicBezTo>
                    <a:lnTo>
                      <a:pt x="0" y="1503"/>
                    </a:lnTo>
                    <a:cubicBezTo>
                      <a:pt x="0" y="1833"/>
                      <a:pt x="262" y="2095"/>
                      <a:pt x="592" y="2095"/>
                    </a:cubicBezTo>
                    <a:lnTo>
                      <a:pt x="1441" y="2095"/>
                    </a:lnTo>
                    <a:cubicBezTo>
                      <a:pt x="1771" y="2095"/>
                      <a:pt x="2032" y="1833"/>
                      <a:pt x="2032" y="1503"/>
                    </a:cubicBezTo>
                    <a:lnTo>
                      <a:pt x="2032" y="587"/>
                    </a:lnTo>
                    <a:cubicBezTo>
                      <a:pt x="2032" y="262"/>
                      <a:pt x="1771" y="0"/>
                      <a:pt x="1441"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29" name="Google Shape;1329;p38"/>
              <p:cNvSpPr/>
              <p:nvPr/>
            </p:nvSpPr>
            <p:spPr>
              <a:xfrm>
                <a:off x="2501381" y="792358"/>
                <a:ext cx="338391" cy="344817"/>
              </a:xfrm>
              <a:custGeom>
                <a:avLst/>
                <a:gdLst/>
                <a:ahLst/>
                <a:cxnLst/>
                <a:rect l="l" t="t" r="r" b="b"/>
                <a:pathLst>
                  <a:path w="2159" h="2200" extrusionOk="0">
                    <a:moveTo>
                      <a:pt x="1504" y="105"/>
                    </a:moveTo>
                    <a:cubicBezTo>
                      <a:pt x="1813" y="105"/>
                      <a:pt x="2048" y="346"/>
                      <a:pt x="2048" y="629"/>
                    </a:cubicBezTo>
                    <a:lnTo>
                      <a:pt x="2048" y="1545"/>
                    </a:lnTo>
                    <a:cubicBezTo>
                      <a:pt x="2048" y="1854"/>
                      <a:pt x="1813" y="2095"/>
                      <a:pt x="1504" y="2095"/>
                    </a:cubicBezTo>
                    <a:lnTo>
                      <a:pt x="655" y="2095"/>
                    </a:lnTo>
                    <a:cubicBezTo>
                      <a:pt x="346" y="2095"/>
                      <a:pt x="111" y="1854"/>
                      <a:pt x="111" y="1545"/>
                    </a:cubicBezTo>
                    <a:lnTo>
                      <a:pt x="111" y="629"/>
                    </a:lnTo>
                    <a:cubicBezTo>
                      <a:pt x="111" y="346"/>
                      <a:pt x="346" y="105"/>
                      <a:pt x="655" y="105"/>
                    </a:cubicBezTo>
                    <a:close/>
                    <a:moveTo>
                      <a:pt x="655" y="0"/>
                    </a:moveTo>
                    <a:cubicBezTo>
                      <a:pt x="304" y="0"/>
                      <a:pt x="1" y="283"/>
                      <a:pt x="1" y="629"/>
                    </a:cubicBezTo>
                    <a:lnTo>
                      <a:pt x="1" y="1545"/>
                    </a:lnTo>
                    <a:cubicBezTo>
                      <a:pt x="1" y="1917"/>
                      <a:pt x="304" y="2200"/>
                      <a:pt x="655" y="2200"/>
                    </a:cubicBezTo>
                    <a:lnTo>
                      <a:pt x="1504" y="2200"/>
                    </a:lnTo>
                    <a:cubicBezTo>
                      <a:pt x="1875" y="2200"/>
                      <a:pt x="2158" y="1917"/>
                      <a:pt x="2158" y="1545"/>
                    </a:cubicBezTo>
                    <a:lnTo>
                      <a:pt x="2158" y="629"/>
                    </a:lnTo>
                    <a:cubicBezTo>
                      <a:pt x="2158" y="283"/>
                      <a:pt x="1875" y="0"/>
                      <a:pt x="150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0" name="Google Shape;1330;p38"/>
              <p:cNvSpPr/>
              <p:nvPr/>
            </p:nvSpPr>
            <p:spPr>
              <a:xfrm>
                <a:off x="2480849" y="798941"/>
                <a:ext cx="317859" cy="328360"/>
              </a:xfrm>
              <a:custGeom>
                <a:avLst/>
                <a:gdLst/>
                <a:ahLst/>
                <a:cxnLst/>
                <a:rect l="l" t="t" r="r" b="b"/>
                <a:pathLst>
                  <a:path w="2028" h="2095" extrusionOk="0">
                    <a:moveTo>
                      <a:pt x="587" y="0"/>
                    </a:moveTo>
                    <a:cubicBezTo>
                      <a:pt x="263" y="0"/>
                      <a:pt x="1" y="262"/>
                      <a:pt x="1" y="587"/>
                    </a:cubicBezTo>
                    <a:lnTo>
                      <a:pt x="1" y="1503"/>
                    </a:lnTo>
                    <a:cubicBezTo>
                      <a:pt x="1" y="1833"/>
                      <a:pt x="263" y="2095"/>
                      <a:pt x="587" y="2095"/>
                    </a:cubicBezTo>
                    <a:lnTo>
                      <a:pt x="1462" y="2095"/>
                    </a:lnTo>
                    <a:cubicBezTo>
                      <a:pt x="1766" y="2095"/>
                      <a:pt x="2027" y="1833"/>
                      <a:pt x="2027" y="1503"/>
                    </a:cubicBezTo>
                    <a:lnTo>
                      <a:pt x="2027" y="587"/>
                    </a:lnTo>
                    <a:cubicBezTo>
                      <a:pt x="2027" y="262"/>
                      <a:pt x="1766" y="0"/>
                      <a:pt x="146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31" name="Google Shape;1331;p38"/>
              <p:cNvSpPr/>
              <p:nvPr/>
            </p:nvSpPr>
            <p:spPr>
              <a:xfrm>
                <a:off x="2477332" y="792358"/>
                <a:ext cx="335883" cy="344817"/>
              </a:xfrm>
              <a:custGeom>
                <a:avLst/>
                <a:gdLst/>
                <a:ahLst/>
                <a:cxnLst/>
                <a:rect l="l" t="t" r="r" b="b"/>
                <a:pathLst>
                  <a:path w="2143" h="2200" extrusionOk="0">
                    <a:moveTo>
                      <a:pt x="1509" y="105"/>
                    </a:moveTo>
                    <a:cubicBezTo>
                      <a:pt x="1792" y="105"/>
                      <a:pt x="2032" y="346"/>
                      <a:pt x="2032" y="629"/>
                    </a:cubicBezTo>
                    <a:lnTo>
                      <a:pt x="2032" y="1545"/>
                    </a:lnTo>
                    <a:cubicBezTo>
                      <a:pt x="2032" y="1854"/>
                      <a:pt x="1792" y="2095"/>
                      <a:pt x="1509" y="2095"/>
                    </a:cubicBezTo>
                    <a:lnTo>
                      <a:pt x="634" y="2095"/>
                    </a:lnTo>
                    <a:cubicBezTo>
                      <a:pt x="330" y="2095"/>
                      <a:pt x="111" y="1854"/>
                      <a:pt x="111" y="1545"/>
                    </a:cubicBezTo>
                    <a:lnTo>
                      <a:pt x="111" y="629"/>
                    </a:lnTo>
                    <a:cubicBezTo>
                      <a:pt x="111" y="346"/>
                      <a:pt x="330" y="105"/>
                      <a:pt x="634" y="105"/>
                    </a:cubicBezTo>
                    <a:close/>
                    <a:moveTo>
                      <a:pt x="634" y="0"/>
                    </a:moveTo>
                    <a:cubicBezTo>
                      <a:pt x="289" y="0"/>
                      <a:pt x="1" y="283"/>
                      <a:pt x="1" y="629"/>
                    </a:cubicBezTo>
                    <a:lnTo>
                      <a:pt x="1" y="1545"/>
                    </a:lnTo>
                    <a:cubicBezTo>
                      <a:pt x="1" y="1917"/>
                      <a:pt x="289" y="2200"/>
                      <a:pt x="634" y="2200"/>
                    </a:cubicBezTo>
                    <a:lnTo>
                      <a:pt x="1509" y="2200"/>
                    </a:lnTo>
                    <a:cubicBezTo>
                      <a:pt x="1860" y="2200"/>
                      <a:pt x="2142" y="1917"/>
                      <a:pt x="2142" y="1545"/>
                    </a:cubicBezTo>
                    <a:lnTo>
                      <a:pt x="2142" y="629"/>
                    </a:lnTo>
                    <a:cubicBezTo>
                      <a:pt x="2142" y="283"/>
                      <a:pt x="1860" y="0"/>
                      <a:pt x="150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2" name="Google Shape;1332;p38"/>
              <p:cNvSpPr/>
              <p:nvPr/>
            </p:nvSpPr>
            <p:spPr>
              <a:xfrm>
                <a:off x="2525205" y="843140"/>
                <a:ext cx="232438" cy="239961"/>
              </a:xfrm>
              <a:custGeom>
                <a:avLst/>
                <a:gdLst/>
                <a:ahLst/>
                <a:cxnLst/>
                <a:rect l="l" t="t" r="r" b="b"/>
                <a:pathLst>
                  <a:path w="1483" h="1531" extrusionOk="0">
                    <a:moveTo>
                      <a:pt x="414" y="1"/>
                    </a:moveTo>
                    <a:cubicBezTo>
                      <a:pt x="173" y="1"/>
                      <a:pt x="0" y="200"/>
                      <a:pt x="0" y="436"/>
                    </a:cubicBezTo>
                    <a:lnTo>
                      <a:pt x="0" y="1116"/>
                    </a:lnTo>
                    <a:cubicBezTo>
                      <a:pt x="0" y="1352"/>
                      <a:pt x="173" y="1530"/>
                      <a:pt x="414" y="1530"/>
                    </a:cubicBezTo>
                    <a:lnTo>
                      <a:pt x="1048" y="1530"/>
                    </a:lnTo>
                    <a:cubicBezTo>
                      <a:pt x="1289" y="1530"/>
                      <a:pt x="1483" y="1352"/>
                      <a:pt x="1483" y="1116"/>
                    </a:cubicBezTo>
                    <a:lnTo>
                      <a:pt x="1483" y="436"/>
                    </a:lnTo>
                    <a:cubicBezTo>
                      <a:pt x="1483" y="200"/>
                      <a:pt x="1289" y="1"/>
                      <a:pt x="104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3" name="Google Shape;1333;p38"/>
              <p:cNvSpPr/>
              <p:nvPr/>
            </p:nvSpPr>
            <p:spPr>
              <a:xfrm>
                <a:off x="2514547" y="836557"/>
                <a:ext cx="253754" cy="256262"/>
              </a:xfrm>
              <a:custGeom>
                <a:avLst/>
                <a:gdLst/>
                <a:ahLst/>
                <a:cxnLst/>
                <a:rect l="l" t="t" r="r" b="b"/>
                <a:pathLst>
                  <a:path w="1619" h="1635" extrusionOk="0">
                    <a:moveTo>
                      <a:pt x="1116" y="111"/>
                    </a:moveTo>
                    <a:cubicBezTo>
                      <a:pt x="1336" y="111"/>
                      <a:pt x="1509" y="263"/>
                      <a:pt x="1509" y="478"/>
                    </a:cubicBezTo>
                    <a:lnTo>
                      <a:pt x="1509" y="1158"/>
                    </a:lnTo>
                    <a:cubicBezTo>
                      <a:pt x="1509" y="1352"/>
                      <a:pt x="1336" y="1525"/>
                      <a:pt x="1116" y="1525"/>
                    </a:cubicBezTo>
                    <a:lnTo>
                      <a:pt x="482" y="1525"/>
                    </a:lnTo>
                    <a:cubicBezTo>
                      <a:pt x="288" y="1525"/>
                      <a:pt x="110" y="1352"/>
                      <a:pt x="110" y="1158"/>
                    </a:cubicBezTo>
                    <a:lnTo>
                      <a:pt x="110" y="478"/>
                    </a:lnTo>
                    <a:cubicBezTo>
                      <a:pt x="110" y="263"/>
                      <a:pt x="288" y="111"/>
                      <a:pt x="482" y="111"/>
                    </a:cubicBezTo>
                    <a:close/>
                    <a:moveTo>
                      <a:pt x="482" y="1"/>
                    </a:moveTo>
                    <a:cubicBezTo>
                      <a:pt x="220" y="1"/>
                      <a:pt x="0" y="216"/>
                      <a:pt x="0" y="478"/>
                    </a:cubicBezTo>
                    <a:lnTo>
                      <a:pt x="0" y="1158"/>
                    </a:lnTo>
                    <a:cubicBezTo>
                      <a:pt x="0" y="1420"/>
                      <a:pt x="220" y="1635"/>
                      <a:pt x="482" y="1635"/>
                    </a:cubicBezTo>
                    <a:lnTo>
                      <a:pt x="1116" y="1635"/>
                    </a:lnTo>
                    <a:cubicBezTo>
                      <a:pt x="1399" y="1635"/>
                      <a:pt x="1619" y="1420"/>
                      <a:pt x="1619" y="1158"/>
                    </a:cubicBezTo>
                    <a:lnTo>
                      <a:pt x="1619" y="478"/>
                    </a:lnTo>
                    <a:cubicBezTo>
                      <a:pt x="1619" y="216"/>
                      <a:pt x="1399" y="1"/>
                      <a:pt x="1116"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4" name="Google Shape;1334;p38"/>
              <p:cNvSpPr/>
              <p:nvPr/>
            </p:nvSpPr>
            <p:spPr>
              <a:xfrm>
                <a:off x="2580219" y="843140"/>
                <a:ext cx="177424" cy="239961"/>
              </a:xfrm>
              <a:custGeom>
                <a:avLst/>
                <a:gdLst/>
                <a:ahLst/>
                <a:cxnLst/>
                <a:rect l="l" t="t" r="r" b="b"/>
                <a:pathLst>
                  <a:path w="1132" h="1531" extrusionOk="0">
                    <a:moveTo>
                      <a:pt x="414" y="1"/>
                    </a:moveTo>
                    <a:cubicBezTo>
                      <a:pt x="194" y="1"/>
                      <a:pt x="0" y="200"/>
                      <a:pt x="0" y="436"/>
                    </a:cubicBezTo>
                    <a:lnTo>
                      <a:pt x="0" y="1116"/>
                    </a:lnTo>
                    <a:cubicBezTo>
                      <a:pt x="0" y="1352"/>
                      <a:pt x="194" y="1530"/>
                      <a:pt x="414" y="1530"/>
                    </a:cubicBezTo>
                    <a:lnTo>
                      <a:pt x="697" y="1530"/>
                    </a:lnTo>
                    <a:cubicBezTo>
                      <a:pt x="938" y="1530"/>
                      <a:pt x="1132" y="1352"/>
                      <a:pt x="1132" y="1116"/>
                    </a:cubicBezTo>
                    <a:lnTo>
                      <a:pt x="1132" y="436"/>
                    </a:lnTo>
                    <a:cubicBezTo>
                      <a:pt x="1132" y="200"/>
                      <a:pt x="938" y="1"/>
                      <a:pt x="6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5" name="Google Shape;1335;p38"/>
              <p:cNvSpPr/>
              <p:nvPr/>
            </p:nvSpPr>
            <p:spPr>
              <a:xfrm>
                <a:off x="2569561" y="836557"/>
                <a:ext cx="198740" cy="256262"/>
              </a:xfrm>
              <a:custGeom>
                <a:avLst/>
                <a:gdLst/>
                <a:ahLst/>
                <a:cxnLst/>
                <a:rect l="l" t="t" r="r" b="b"/>
                <a:pathLst>
                  <a:path w="1268" h="1635" extrusionOk="0">
                    <a:moveTo>
                      <a:pt x="765" y="111"/>
                    </a:moveTo>
                    <a:cubicBezTo>
                      <a:pt x="985" y="111"/>
                      <a:pt x="1158" y="263"/>
                      <a:pt x="1158" y="478"/>
                    </a:cubicBezTo>
                    <a:lnTo>
                      <a:pt x="1158" y="1158"/>
                    </a:lnTo>
                    <a:cubicBezTo>
                      <a:pt x="1158" y="1352"/>
                      <a:pt x="985" y="1525"/>
                      <a:pt x="765" y="1525"/>
                    </a:cubicBezTo>
                    <a:lnTo>
                      <a:pt x="482" y="1525"/>
                    </a:lnTo>
                    <a:cubicBezTo>
                      <a:pt x="283" y="1525"/>
                      <a:pt x="110" y="1352"/>
                      <a:pt x="110" y="1158"/>
                    </a:cubicBezTo>
                    <a:lnTo>
                      <a:pt x="110" y="478"/>
                    </a:lnTo>
                    <a:cubicBezTo>
                      <a:pt x="110" y="263"/>
                      <a:pt x="283" y="111"/>
                      <a:pt x="482" y="111"/>
                    </a:cubicBezTo>
                    <a:close/>
                    <a:moveTo>
                      <a:pt x="482" y="1"/>
                    </a:moveTo>
                    <a:cubicBezTo>
                      <a:pt x="220" y="1"/>
                      <a:pt x="0" y="216"/>
                      <a:pt x="0" y="478"/>
                    </a:cubicBezTo>
                    <a:lnTo>
                      <a:pt x="0" y="1158"/>
                    </a:lnTo>
                    <a:cubicBezTo>
                      <a:pt x="0" y="1420"/>
                      <a:pt x="220" y="1635"/>
                      <a:pt x="482" y="1635"/>
                    </a:cubicBezTo>
                    <a:lnTo>
                      <a:pt x="765" y="1635"/>
                    </a:lnTo>
                    <a:cubicBezTo>
                      <a:pt x="1048" y="1635"/>
                      <a:pt x="1268" y="1420"/>
                      <a:pt x="1268" y="1158"/>
                    </a:cubicBezTo>
                    <a:lnTo>
                      <a:pt x="1268" y="478"/>
                    </a:lnTo>
                    <a:cubicBezTo>
                      <a:pt x="1268" y="216"/>
                      <a:pt x="1048" y="1"/>
                      <a:pt x="76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6" name="Google Shape;1336;p38"/>
              <p:cNvSpPr/>
              <p:nvPr/>
            </p:nvSpPr>
            <p:spPr>
              <a:xfrm>
                <a:off x="1851245" y="461962"/>
                <a:ext cx="988528" cy="816589"/>
              </a:xfrm>
              <a:custGeom>
                <a:avLst/>
                <a:gdLst/>
                <a:ahLst/>
                <a:cxnLst/>
                <a:rect l="l" t="t" r="r" b="b"/>
                <a:pathLst>
                  <a:path w="6307" h="5210" extrusionOk="0">
                    <a:moveTo>
                      <a:pt x="5308" y="0"/>
                    </a:moveTo>
                    <a:cubicBezTo>
                      <a:pt x="5024" y="0"/>
                      <a:pt x="4728" y="272"/>
                      <a:pt x="4389" y="380"/>
                    </a:cubicBezTo>
                    <a:cubicBezTo>
                      <a:pt x="4133" y="447"/>
                      <a:pt x="3654" y="463"/>
                      <a:pt x="3163" y="463"/>
                    </a:cubicBezTo>
                    <a:cubicBezTo>
                      <a:pt x="2692" y="463"/>
                      <a:pt x="2210" y="448"/>
                      <a:pt x="1902" y="448"/>
                    </a:cubicBezTo>
                    <a:cubicBezTo>
                      <a:pt x="1247" y="448"/>
                      <a:pt x="828" y="993"/>
                      <a:pt x="828" y="1516"/>
                    </a:cubicBezTo>
                    <a:cubicBezTo>
                      <a:pt x="808" y="2050"/>
                      <a:pt x="853" y="2146"/>
                      <a:pt x="855" y="2150"/>
                    </a:cubicBezTo>
                    <a:lnTo>
                      <a:pt x="855" y="2150"/>
                    </a:lnTo>
                    <a:cubicBezTo>
                      <a:pt x="850" y="2141"/>
                      <a:pt x="584" y="1618"/>
                      <a:pt x="321" y="1618"/>
                    </a:cubicBezTo>
                    <a:cubicBezTo>
                      <a:pt x="301" y="1618"/>
                      <a:pt x="282" y="1620"/>
                      <a:pt x="263" y="1626"/>
                    </a:cubicBezTo>
                    <a:cubicBezTo>
                      <a:pt x="1" y="1736"/>
                      <a:pt x="525" y="2281"/>
                      <a:pt x="525" y="2281"/>
                    </a:cubicBezTo>
                    <a:cubicBezTo>
                      <a:pt x="525" y="2281"/>
                      <a:pt x="424" y="2251"/>
                      <a:pt x="318" y="2251"/>
                    </a:cubicBezTo>
                    <a:cubicBezTo>
                      <a:pt x="202" y="2251"/>
                      <a:pt x="80" y="2286"/>
                      <a:pt x="69" y="2433"/>
                    </a:cubicBezTo>
                    <a:cubicBezTo>
                      <a:pt x="39" y="2610"/>
                      <a:pt x="254" y="2643"/>
                      <a:pt x="417" y="2643"/>
                    </a:cubicBezTo>
                    <a:cubicBezTo>
                      <a:pt x="514" y="2643"/>
                      <a:pt x="593" y="2632"/>
                      <a:pt x="593" y="2632"/>
                    </a:cubicBezTo>
                    <a:lnTo>
                      <a:pt x="593" y="2632"/>
                    </a:lnTo>
                    <a:cubicBezTo>
                      <a:pt x="593" y="2632"/>
                      <a:pt x="331" y="3025"/>
                      <a:pt x="415" y="3548"/>
                    </a:cubicBezTo>
                    <a:cubicBezTo>
                      <a:pt x="525" y="4072"/>
                      <a:pt x="766" y="4224"/>
                      <a:pt x="787" y="4549"/>
                    </a:cubicBezTo>
                    <a:cubicBezTo>
                      <a:pt x="807" y="4899"/>
                      <a:pt x="745" y="5009"/>
                      <a:pt x="896" y="5072"/>
                    </a:cubicBezTo>
                    <a:cubicBezTo>
                      <a:pt x="928" y="5090"/>
                      <a:pt x="964" y="5098"/>
                      <a:pt x="1003" y="5098"/>
                    </a:cubicBezTo>
                    <a:cubicBezTo>
                      <a:pt x="1152" y="5098"/>
                      <a:pt x="1331" y="4988"/>
                      <a:pt x="1331" y="4988"/>
                    </a:cubicBezTo>
                    <a:lnTo>
                      <a:pt x="1331" y="4988"/>
                    </a:lnTo>
                    <a:cubicBezTo>
                      <a:pt x="1331" y="4988"/>
                      <a:pt x="1289" y="5140"/>
                      <a:pt x="1614" y="5203"/>
                    </a:cubicBezTo>
                    <a:cubicBezTo>
                      <a:pt x="1646" y="5208"/>
                      <a:pt x="1677" y="5210"/>
                      <a:pt x="1708" y="5210"/>
                    </a:cubicBezTo>
                    <a:cubicBezTo>
                      <a:pt x="1992" y="5210"/>
                      <a:pt x="2206" y="5030"/>
                      <a:pt x="2206" y="5030"/>
                    </a:cubicBezTo>
                    <a:lnTo>
                      <a:pt x="5479" y="2957"/>
                    </a:lnTo>
                    <a:cubicBezTo>
                      <a:pt x="5479" y="2957"/>
                      <a:pt x="5482" y="2957"/>
                      <a:pt x="5487" y="2957"/>
                    </a:cubicBezTo>
                    <a:cubicBezTo>
                      <a:pt x="5530" y="2957"/>
                      <a:pt x="5738" y="2940"/>
                      <a:pt x="5892" y="2632"/>
                    </a:cubicBezTo>
                    <a:cubicBezTo>
                      <a:pt x="6065" y="2302"/>
                      <a:pt x="5913" y="2108"/>
                      <a:pt x="5913" y="2108"/>
                    </a:cubicBezTo>
                    <a:cubicBezTo>
                      <a:pt x="5913" y="2108"/>
                      <a:pt x="6306" y="1977"/>
                      <a:pt x="6285" y="1406"/>
                    </a:cubicBezTo>
                    <a:cubicBezTo>
                      <a:pt x="6267" y="934"/>
                      <a:pt x="5722" y="903"/>
                      <a:pt x="5577" y="903"/>
                    </a:cubicBezTo>
                    <a:cubicBezTo>
                      <a:pt x="5554" y="903"/>
                      <a:pt x="5542" y="904"/>
                      <a:pt x="5542" y="904"/>
                    </a:cubicBezTo>
                    <a:cubicBezTo>
                      <a:pt x="5542" y="904"/>
                      <a:pt x="6023" y="558"/>
                      <a:pt x="5652" y="165"/>
                    </a:cubicBezTo>
                    <a:cubicBezTo>
                      <a:pt x="5538" y="45"/>
                      <a:pt x="5424" y="0"/>
                      <a:pt x="5308" y="0"/>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37" name="Google Shape;1337;p38"/>
              <p:cNvSpPr/>
              <p:nvPr/>
            </p:nvSpPr>
            <p:spPr>
              <a:xfrm>
                <a:off x="1851245" y="453342"/>
                <a:ext cx="995894" cy="832420"/>
              </a:xfrm>
              <a:custGeom>
                <a:avLst/>
                <a:gdLst/>
                <a:ahLst/>
                <a:cxnLst/>
                <a:rect l="l" t="t" r="r" b="b"/>
                <a:pathLst>
                  <a:path w="6354" h="5311" extrusionOk="0">
                    <a:moveTo>
                      <a:pt x="5348" y="110"/>
                    </a:moveTo>
                    <a:cubicBezTo>
                      <a:pt x="5437" y="110"/>
                      <a:pt x="5521" y="152"/>
                      <a:pt x="5610" y="241"/>
                    </a:cubicBezTo>
                    <a:cubicBezTo>
                      <a:pt x="5699" y="351"/>
                      <a:pt x="5720" y="414"/>
                      <a:pt x="5741" y="503"/>
                    </a:cubicBezTo>
                    <a:cubicBezTo>
                      <a:pt x="5741" y="566"/>
                      <a:pt x="5720" y="655"/>
                      <a:pt x="5699" y="697"/>
                    </a:cubicBezTo>
                    <a:cubicBezTo>
                      <a:pt x="5631" y="828"/>
                      <a:pt x="5500" y="917"/>
                      <a:pt x="5500" y="917"/>
                    </a:cubicBezTo>
                    <a:lnTo>
                      <a:pt x="5542" y="1006"/>
                    </a:lnTo>
                    <a:cubicBezTo>
                      <a:pt x="5542" y="1006"/>
                      <a:pt x="5720" y="1006"/>
                      <a:pt x="5892" y="1048"/>
                    </a:cubicBezTo>
                    <a:cubicBezTo>
                      <a:pt x="5982" y="1069"/>
                      <a:pt x="6065" y="1116"/>
                      <a:pt x="6112" y="1179"/>
                    </a:cubicBezTo>
                    <a:cubicBezTo>
                      <a:pt x="6175" y="1247"/>
                      <a:pt x="6222" y="1351"/>
                      <a:pt x="6243" y="1461"/>
                    </a:cubicBezTo>
                    <a:cubicBezTo>
                      <a:pt x="6243" y="1744"/>
                      <a:pt x="6154" y="1901"/>
                      <a:pt x="6065" y="1985"/>
                    </a:cubicBezTo>
                    <a:cubicBezTo>
                      <a:pt x="5982" y="2074"/>
                      <a:pt x="5892" y="2095"/>
                      <a:pt x="5892" y="2095"/>
                    </a:cubicBezTo>
                    <a:lnTo>
                      <a:pt x="5872" y="2184"/>
                    </a:lnTo>
                    <a:cubicBezTo>
                      <a:pt x="5872" y="2184"/>
                      <a:pt x="5892" y="2226"/>
                      <a:pt x="5913" y="2315"/>
                    </a:cubicBezTo>
                    <a:cubicBezTo>
                      <a:pt x="5934" y="2378"/>
                      <a:pt x="5934" y="2509"/>
                      <a:pt x="5851" y="2661"/>
                    </a:cubicBezTo>
                    <a:cubicBezTo>
                      <a:pt x="5762" y="2839"/>
                      <a:pt x="5673" y="2902"/>
                      <a:pt x="5610" y="2923"/>
                    </a:cubicBezTo>
                    <a:cubicBezTo>
                      <a:pt x="5521" y="2970"/>
                      <a:pt x="5479" y="2970"/>
                      <a:pt x="5479" y="2970"/>
                    </a:cubicBezTo>
                    <a:lnTo>
                      <a:pt x="5458" y="2970"/>
                    </a:lnTo>
                    <a:lnTo>
                      <a:pt x="2164" y="5043"/>
                    </a:lnTo>
                    <a:lnTo>
                      <a:pt x="2164" y="5064"/>
                    </a:lnTo>
                    <a:cubicBezTo>
                      <a:pt x="2164" y="5064"/>
                      <a:pt x="1989" y="5202"/>
                      <a:pt x="1736" y="5202"/>
                    </a:cubicBezTo>
                    <a:cubicBezTo>
                      <a:pt x="1705" y="5202"/>
                      <a:pt x="1673" y="5200"/>
                      <a:pt x="1640" y="5195"/>
                    </a:cubicBezTo>
                    <a:cubicBezTo>
                      <a:pt x="1462" y="5174"/>
                      <a:pt x="1420" y="5127"/>
                      <a:pt x="1399" y="5106"/>
                    </a:cubicBezTo>
                    <a:cubicBezTo>
                      <a:pt x="1378" y="5085"/>
                      <a:pt x="1378" y="5064"/>
                      <a:pt x="1378" y="5064"/>
                    </a:cubicBezTo>
                    <a:lnTo>
                      <a:pt x="1289" y="4996"/>
                    </a:lnTo>
                    <a:cubicBezTo>
                      <a:pt x="1289" y="4996"/>
                      <a:pt x="1221" y="5043"/>
                      <a:pt x="1158" y="5064"/>
                    </a:cubicBezTo>
                    <a:cubicBezTo>
                      <a:pt x="1106" y="5089"/>
                      <a:pt x="1056" y="5099"/>
                      <a:pt x="1009" y="5099"/>
                    </a:cubicBezTo>
                    <a:cubicBezTo>
                      <a:pt x="977" y="5099"/>
                      <a:pt x="946" y="5094"/>
                      <a:pt x="917" y="5085"/>
                    </a:cubicBezTo>
                    <a:cubicBezTo>
                      <a:pt x="896" y="5085"/>
                      <a:pt x="876" y="5064"/>
                      <a:pt x="876" y="5043"/>
                    </a:cubicBezTo>
                    <a:cubicBezTo>
                      <a:pt x="855" y="5017"/>
                      <a:pt x="855" y="4996"/>
                      <a:pt x="855" y="4975"/>
                    </a:cubicBezTo>
                    <a:lnTo>
                      <a:pt x="855" y="4604"/>
                    </a:lnTo>
                    <a:cubicBezTo>
                      <a:pt x="828" y="4431"/>
                      <a:pt x="766" y="4300"/>
                      <a:pt x="677" y="4148"/>
                    </a:cubicBezTo>
                    <a:cubicBezTo>
                      <a:pt x="614" y="4017"/>
                      <a:pt x="525" y="3839"/>
                      <a:pt x="483" y="3603"/>
                    </a:cubicBezTo>
                    <a:cubicBezTo>
                      <a:pt x="373" y="3101"/>
                      <a:pt x="635" y="2708"/>
                      <a:pt x="635" y="2708"/>
                    </a:cubicBezTo>
                    <a:lnTo>
                      <a:pt x="593" y="2619"/>
                    </a:lnTo>
                    <a:cubicBezTo>
                      <a:pt x="593" y="2619"/>
                      <a:pt x="436" y="2640"/>
                      <a:pt x="331" y="2640"/>
                    </a:cubicBezTo>
                    <a:cubicBezTo>
                      <a:pt x="263" y="2640"/>
                      <a:pt x="200" y="2619"/>
                      <a:pt x="153" y="2598"/>
                    </a:cubicBezTo>
                    <a:cubicBezTo>
                      <a:pt x="111" y="2577"/>
                      <a:pt x="111" y="2556"/>
                      <a:pt x="111" y="2488"/>
                    </a:cubicBezTo>
                    <a:cubicBezTo>
                      <a:pt x="111" y="2446"/>
                      <a:pt x="132" y="2425"/>
                      <a:pt x="174" y="2399"/>
                    </a:cubicBezTo>
                    <a:cubicBezTo>
                      <a:pt x="200" y="2378"/>
                      <a:pt x="263" y="2357"/>
                      <a:pt x="305" y="2357"/>
                    </a:cubicBezTo>
                    <a:cubicBezTo>
                      <a:pt x="415" y="2357"/>
                      <a:pt x="525" y="2378"/>
                      <a:pt x="525" y="2378"/>
                    </a:cubicBezTo>
                    <a:lnTo>
                      <a:pt x="567" y="2294"/>
                    </a:lnTo>
                    <a:cubicBezTo>
                      <a:pt x="567" y="2294"/>
                      <a:pt x="436" y="2163"/>
                      <a:pt x="331" y="2006"/>
                    </a:cubicBezTo>
                    <a:cubicBezTo>
                      <a:pt x="284" y="1943"/>
                      <a:pt x="263" y="1875"/>
                      <a:pt x="242" y="1812"/>
                    </a:cubicBezTo>
                    <a:lnTo>
                      <a:pt x="242" y="1770"/>
                    </a:lnTo>
                    <a:cubicBezTo>
                      <a:pt x="263" y="1744"/>
                      <a:pt x="263" y="1744"/>
                      <a:pt x="284" y="1744"/>
                    </a:cubicBezTo>
                    <a:cubicBezTo>
                      <a:pt x="303" y="1736"/>
                      <a:pt x="324" y="1731"/>
                      <a:pt x="346" y="1731"/>
                    </a:cubicBezTo>
                    <a:cubicBezTo>
                      <a:pt x="378" y="1731"/>
                      <a:pt x="411" y="1742"/>
                      <a:pt x="436" y="1770"/>
                    </a:cubicBezTo>
                    <a:cubicBezTo>
                      <a:pt x="504" y="1812"/>
                      <a:pt x="567" y="1875"/>
                      <a:pt x="614" y="1943"/>
                    </a:cubicBezTo>
                    <a:cubicBezTo>
                      <a:pt x="724" y="2074"/>
                      <a:pt x="787" y="2226"/>
                      <a:pt x="787" y="2226"/>
                    </a:cubicBezTo>
                    <a:lnTo>
                      <a:pt x="896" y="2184"/>
                    </a:lnTo>
                    <a:lnTo>
                      <a:pt x="876" y="2095"/>
                    </a:lnTo>
                    <a:lnTo>
                      <a:pt x="876" y="1571"/>
                    </a:lnTo>
                    <a:cubicBezTo>
                      <a:pt x="896" y="1069"/>
                      <a:pt x="1289" y="566"/>
                      <a:pt x="1902" y="566"/>
                    </a:cubicBezTo>
                    <a:cubicBezTo>
                      <a:pt x="2104" y="566"/>
                      <a:pt x="2395" y="578"/>
                      <a:pt x="2708" y="578"/>
                    </a:cubicBezTo>
                    <a:cubicBezTo>
                      <a:pt x="2864" y="578"/>
                      <a:pt x="3026" y="575"/>
                      <a:pt x="3185" y="566"/>
                    </a:cubicBezTo>
                    <a:cubicBezTo>
                      <a:pt x="3667" y="566"/>
                      <a:pt x="4128" y="545"/>
                      <a:pt x="4389" y="482"/>
                    </a:cubicBezTo>
                    <a:cubicBezTo>
                      <a:pt x="4651" y="414"/>
                      <a:pt x="4866" y="241"/>
                      <a:pt x="5065" y="173"/>
                    </a:cubicBezTo>
                    <a:cubicBezTo>
                      <a:pt x="5175" y="131"/>
                      <a:pt x="5259" y="110"/>
                      <a:pt x="5348" y="110"/>
                    </a:cubicBezTo>
                    <a:close/>
                    <a:moveTo>
                      <a:pt x="5369" y="0"/>
                    </a:moveTo>
                    <a:cubicBezTo>
                      <a:pt x="5238" y="0"/>
                      <a:pt x="5128" y="21"/>
                      <a:pt x="5044" y="68"/>
                    </a:cubicBezTo>
                    <a:cubicBezTo>
                      <a:pt x="4824" y="152"/>
                      <a:pt x="4604" y="304"/>
                      <a:pt x="4363" y="372"/>
                    </a:cubicBezTo>
                    <a:cubicBezTo>
                      <a:pt x="4128" y="435"/>
                      <a:pt x="3667" y="461"/>
                      <a:pt x="3185" y="482"/>
                    </a:cubicBezTo>
                    <a:cubicBezTo>
                      <a:pt x="2708" y="482"/>
                      <a:pt x="2206" y="461"/>
                      <a:pt x="1902" y="461"/>
                    </a:cubicBezTo>
                    <a:cubicBezTo>
                      <a:pt x="1221" y="461"/>
                      <a:pt x="787" y="1027"/>
                      <a:pt x="766" y="1571"/>
                    </a:cubicBezTo>
                    <a:cubicBezTo>
                      <a:pt x="766" y="1791"/>
                      <a:pt x="766" y="1901"/>
                      <a:pt x="787" y="1985"/>
                    </a:cubicBezTo>
                    <a:cubicBezTo>
                      <a:pt x="745" y="1943"/>
                      <a:pt x="745" y="1943"/>
                      <a:pt x="697" y="1875"/>
                    </a:cubicBezTo>
                    <a:cubicBezTo>
                      <a:pt x="635" y="1812"/>
                      <a:pt x="567" y="1723"/>
                      <a:pt x="504" y="1681"/>
                    </a:cubicBezTo>
                    <a:cubicBezTo>
                      <a:pt x="454" y="1651"/>
                      <a:pt x="397" y="1629"/>
                      <a:pt x="335" y="1629"/>
                    </a:cubicBezTo>
                    <a:cubicBezTo>
                      <a:pt x="312" y="1629"/>
                      <a:pt x="287" y="1632"/>
                      <a:pt x="263" y="1639"/>
                    </a:cubicBezTo>
                    <a:cubicBezTo>
                      <a:pt x="200" y="1660"/>
                      <a:pt x="174" y="1681"/>
                      <a:pt x="153" y="1723"/>
                    </a:cubicBezTo>
                    <a:cubicBezTo>
                      <a:pt x="132" y="1744"/>
                      <a:pt x="132" y="1791"/>
                      <a:pt x="132" y="1833"/>
                    </a:cubicBezTo>
                    <a:cubicBezTo>
                      <a:pt x="153" y="1922"/>
                      <a:pt x="200" y="1985"/>
                      <a:pt x="242" y="2074"/>
                    </a:cubicBezTo>
                    <a:cubicBezTo>
                      <a:pt x="331" y="2163"/>
                      <a:pt x="352" y="2205"/>
                      <a:pt x="415" y="2268"/>
                    </a:cubicBezTo>
                    <a:cubicBezTo>
                      <a:pt x="373" y="2247"/>
                      <a:pt x="352" y="2247"/>
                      <a:pt x="305" y="2247"/>
                    </a:cubicBezTo>
                    <a:cubicBezTo>
                      <a:pt x="242" y="2247"/>
                      <a:pt x="174" y="2268"/>
                      <a:pt x="111" y="2294"/>
                    </a:cubicBezTo>
                    <a:cubicBezTo>
                      <a:pt x="69" y="2336"/>
                      <a:pt x="1" y="2399"/>
                      <a:pt x="1" y="2488"/>
                    </a:cubicBezTo>
                    <a:cubicBezTo>
                      <a:pt x="1" y="2577"/>
                      <a:pt x="43" y="2640"/>
                      <a:pt x="90" y="2687"/>
                    </a:cubicBezTo>
                    <a:cubicBezTo>
                      <a:pt x="153" y="2729"/>
                      <a:pt x="242" y="2729"/>
                      <a:pt x="305" y="2750"/>
                    </a:cubicBezTo>
                    <a:cubicBezTo>
                      <a:pt x="415" y="2750"/>
                      <a:pt x="462" y="2750"/>
                      <a:pt x="504" y="2729"/>
                    </a:cubicBezTo>
                    <a:lnTo>
                      <a:pt x="504" y="2729"/>
                    </a:lnTo>
                    <a:cubicBezTo>
                      <a:pt x="436" y="2839"/>
                      <a:pt x="284" y="3142"/>
                      <a:pt x="373" y="3624"/>
                    </a:cubicBezTo>
                    <a:cubicBezTo>
                      <a:pt x="415" y="3886"/>
                      <a:pt x="504" y="4059"/>
                      <a:pt x="593" y="4211"/>
                    </a:cubicBezTo>
                    <a:cubicBezTo>
                      <a:pt x="677" y="4342"/>
                      <a:pt x="745" y="4452"/>
                      <a:pt x="745" y="4604"/>
                    </a:cubicBezTo>
                    <a:cubicBezTo>
                      <a:pt x="766" y="4782"/>
                      <a:pt x="745" y="4886"/>
                      <a:pt x="745" y="4975"/>
                    </a:cubicBezTo>
                    <a:cubicBezTo>
                      <a:pt x="745" y="5017"/>
                      <a:pt x="766" y="5064"/>
                      <a:pt x="787" y="5106"/>
                    </a:cubicBezTo>
                    <a:cubicBezTo>
                      <a:pt x="807" y="5127"/>
                      <a:pt x="828" y="5174"/>
                      <a:pt x="876" y="5195"/>
                    </a:cubicBezTo>
                    <a:cubicBezTo>
                      <a:pt x="910" y="5208"/>
                      <a:pt x="943" y="5213"/>
                      <a:pt x="976" y="5213"/>
                    </a:cubicBezTo>
                    <a:cubicBezTo>
                      <a:pt x="1049" y="5213"/>
                      <a:pt x="1118" y="5189"/>
                      <a:pt x="1179" y="5174"/>
                    </a:cubicBezTo>
                    <a:cubicBezTo>
                      <a:pt x="1247" y="5148"/>
                      <a:pt x="1268" y="5127"/>
                      <a:pt x="1289" y="5127"/>
                    </a:cubicBezTo>
                    <a:cubicBezTo>
                      <a:pt x="1289" y="5127"/>
                      <a:pt x="1289" y="5148"/>
                      <a:pt x="1310" y="5148"/>
                    </a:cubicBezTo>
                    <a:cubicBezTo>
                      <a:pt x="1352" y="5216"/>
                      <a:pt x="1441" y="5279"/>
                      <a:pt x="1614" y="5305"/>
                    </a:cubicBezTo>
                    <a:cubicBezTo>
                      <a:pt x="1644" y="5309"/>
                      <a:pt x="1674" y="5311"/>
                      <a:pt x="1703" y="5311"/>
                    </a:cubicBezTo>
                    <a:cubicBezTo>
                      <a:pt x="2008" y="5311"/>
                      <a:pt x="2227" y="5127"/>
                      <a:pt x="2227" y="5127"/>
                    </a:cubicBezTo>
                    <a:lnTo>
                      <a:pt x="5500" y="3053"/>
                    </a:lnTo>
                    <a:cubicBezTo>
                      <a:pt x="5521" y="3053"/>
                      <a:pt x="5568" y="3053"/>
                      <a:pt x="5652" y="3032"/>
                    </a:cubicBezTo>
                    <a:cubicBezTo>
                      <a:pt x="5741" y="2991"/>
                      <a:pt x="5851" y="2902"/>
                      <a:pt x="5934" y="2729"/>
                    </a:cubicBezTo>
                    <a:cubicBezTo>
                      <a:pt x="6044" y="2530"/>
                      <a:pt x="6044" y="2378"/>
                      <a:pt x="6023" y="2294"/>
                    </a:cubicBezTo>
                    <a:cubicBezTo>
                      <a:pt x="6002" y="2205"/>
                      <a:pt x="5982" y="2205"/>
                      <a:pt x="5961" y="2184"/>
                    </a:cubicBezTo>
                    <a:cubicBezTo>
                      <a:pt x="6002" y="2163"/>
                      <a:pt x="6065" y="2137"/>
                      <a:pt x="6133" y="2053"/>
                    </a:cubicBezTo>
                    <a:cubicBezTo>
                      <a:pt x="6243" y="1943"/>
                      <a:pt x="6353" y="1770"/>
                      <a:pt x="6327" y="1461"/>
                    </a:cubicBezTo>
                    <a:cubicBezTo>
                      <a:pt x="6327" y="1310"/>
                      <a:pt x="6285" y="1200"/>
                      <a:pt x="6196" y="1116"/>
                    </a:cubicBezTo>
                    <a:cubicBezTo>
                      <a:pt x="6112" y="1027"/>
                      <a:pt x="6023" y="985"/>
                      <a:pt x="5913" y="938"/>
                    </a:cubicBezTo>
                    <a:cubicBezTo>
                      <a:pt x="5848" y="917"/>
                      <a:pt x="5794" y="912"/>
                      <a:pt x="5748" y="912"/>
                    </a:cubicBezTo>
                    <a:cubicBezTo>
                      <a:pt x="5703" y="912"/>
                      <a:pt x="5665" y="917"/>
                      <a:pt x="5631" y="917"/>
                    </a:cubicBezTo>
                    <a:cubicBezTo>
                      <a:pt x="5699" y="875"/>
                      <a:pt x="5720" y="854"/>
                      <a:pt x="5783" y="765"/>
                    </a:cubicBezTo>
                    <a:cubicBezTo>
                      <a:pt x="5830" y="676"/>
                      <a:pt x="5851" y="592"/>
                      <a:pt x="5851" y="482"/>
                    </a:cubicBezTo>
                    <a:cubicBezTo>
                      <a:pt x="5830" y="393"/>
                      <a:pt x="5783" y="283"/>
                      <a:pt x="5673" y="173"/>
                    </a:cubicBezTo>
                    <a:cubicBezTo>
                      <a:pt x="5589" y="68"/>
                      <a:pt x="5479" y="21"/>
                      <a:pt x="53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8" name="Google Shape;1338;p38"/>
              <p:cNvSpPr/>
              <p:nvPr/>
            </p:nvSpPr>
            <p:spPr>
              <a:xfrm>
                <a:off x="2083683" y="730762"/>
                <a:ext cx="664086" cy="703113"/>
              </a:xfrm>
              <a:custGeom>
                <a:avLst/>
                <a:gdLst/>
                <a:ahLst/>
                <a:cxnLst/>
                <a:rect l="l" t="t" r="r" b="b"/>
                <a:pathLst>
                  <a:path w="4237" h="4486" extrusionOk="0">
                    <a:moveTo>
                      <a:pt x="3320" y="0"/>
                    </a:moveTo>
                    <a:cubicBezTo>
                      <a:pt x="3320" y="0"/>
                      <a:pt x="3320" y="1"/>
                      <a:pt x="3320" y="1"/>
                    </a:cubicBezTo>
                    <a:lnTo>
                      <a:pt x="3320" y="1"/>
                    </a:lnTo>
                    <a:cubicBezTo>
                      <a:pt x="3320" y="1"/>
                      <a:pt x="3320" y="0"/>
                      <a:pt x="3320" y="0"/>
                    </a:cubicBezTo>
                    <a:close/>
                    <a:moveTo>
                      <a:pt x="3320" y="1"/>
                    </a:moveTo>
                    <a:cubicBezTo>
                      <a:pt x="3312" y="13"/>
                      <a:pt x="3195" y="174"/>
                      <a:pt x="2797" y="194"/>
                    </a:cubicBezTo>
                    <a:cubicBezTo>
                      <a:pt x="2357" y="194"/>
                      <a:pt x="2095" y="21"/>
                      <a:pt x="2095" y="21"/>
                    </a:cubicBezTo>
                    <a:cubicBezTo>
                      <a:pt x="2095" y="21"/>
                      <a:pt x="2032" y="414"/>
                      <a:pt x="1597" y="760"/>
                    </a:cubicBezTo>
                    <a:cubicBezTo>
                      <a:pt x="1412" y="901"/>
                      <a:pt x="1270" y="943"/>
                      <a:pt x="1167" y="943"/>
                    </a:cubicBezTo>
                    <a:cubicBezTo>
                      <a:pt x="1012" y="943"/>
                      <a:pt x="943" y="849"/>
                      <a:pt x="943" y="849"/>
                    </a:cubicBezTo>
                    <a:cubicBezTo>
                      <a:pt x="943" y="849"/>
                      <a:pt x="875" y="1372"/>
                      <a:pt x="550" y="1545"/>
                    </a:cubicBezTo>
                    <a:cubicBezTo>
                      <a:pt x="440" y="1612"/>
                      <a:pt x="342" y="1634"/>
                      <a:pt x="261" y="1634"/>
                    </a:cubicBezTo>
                    <a:cubicBezTo>
                      <a:pt x="98" y="1634"/>
                      <a:pt x="0" y="1545"/>
                      <a:pt x="0" y="1545"/>
                    </a:cubicBezTo>
                    <a:lnTo>
                      <a:pt x="0" y="1545"/>
                    </a:lnTo>
                    <a:lnTo>
                      <a:pt x="178" y="2399"/>
                    </a:lnTo>
                    <a:cubicBezTo>
                      <a:pt x="178" y="2399"/>
                      <a:pt x="330" y="3054"/>
                      <a:pt x="482" y="3619"/>
                    </a:cubicBezTo>
                    <a:cubicBezTo>
                      <a:pt x="600" y="4152"/>
                      <a:pt x="1091" y="4485"/>
                      <a:pt x="2124" y="4485"/>
                    </a:cubicBezTo>
                    <a:cubicBezTo>
                      <a:pt x="2239" y="4485"/>
                      <a:pt x="2360" y="4481"/>
                      <a:pt x="2488" y="4473"/>
                    </a:cubicBezTo>
                    <a:cubicBezTo>
                      <a:pt x="3797" y="4384"/>
                      <a:pt x="4148" y="3818"/>
                      <a:pt x="4190" y="3184"/>
                    </a:cubicBezTo>
                    <a:cubicBezTo>
                      <a:pt x="4237" y="2551"/>
                      <a:pt x="4059" y="1723"/>
                      <a:pt x="4059" y="980"/>
                    </a:cubicBezTo>
                    <a:cubicBezTo>
                      <a:pt x="4059" y="980"/>
                      <a:pt x="3907" y="739"/>
                      <a:pt x="3797" y="524"/>
                    </a:cubicBezTo>
                    <a:cubicBezTo>
                      <a:pt x="3692" y="304"/>
                      <a:pt x="3734" y="152"/>
                      <a:pt x="3734" y="152"/>
                    </a:cubicBezTo>
                    <a:lnTo>
                      <a:pt x="3734" y="152"/>
                    </a:lnTo>
                    <a:cubicBezTo>
                      <a:pt x="3734" y="152"/>
                      <a:pt x="3694" y="180"/>
                      <a:pt x="3617" y="180"/>
                    </a:cubicBezTo>
                    <a:cubicBezTo>
                      <a:pt x="3578" y="180"/>
                      <a:pt x="3530" y="173"/>
                      <a:pt x="3472" y="152"/>
                    </a:cubicBezTo>
                    <a:cubicBezTo>
                      <a:pt x="3285" y="69"/>
                      <a:pt x="3315" y="8"/>
                      <a:pt x="3320"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39" name="Google Shape;1339;p38"/>
              <p:cNvSpPr/>
              <p:nvPr/>
            </p:nvSpPr>
            <p:spPr>
              <a:xfrm>
                <a:off x="2073809" y="723395"/>
                <a:ext cx="683835" cy="720354"/>
              </a:xfrm>
              <a:custGeom>
                <a:avLst/>
                <a:gdLst/>
                <a:ahLst/>
                <a:cxnLst/>
                <a:rect l="l" t="t" r="r" b="b"/>
                <a:pathLst>
                  <a:path w="4363" h="4596" extrusionOk="0">
                    <a:moveTo>
                      <a:pt x="3362" y="131"/>
                    </a:moveTo>
                    <a:cubicBezTo>
                      <a:pt x="3383" y="178"/>
                      <a:pt x="3425" y="199"/>
                      <a:pt x="3514" y="241"/>
                    </a:cubicBezTo>
                    <a:cubicBezTo>
                      <a:pt x="3598" y="283"/>
                      <a:pt x="3687" y="283"/>
                      <a:pt x="3729" y="283"/>
                    </a:cubicBezTo>
                    <a:lnTo>
                      <a:pt x="3729" y="309"/>
                    </a:lnTo>
                    <a:cubicBezTo>
                      <a:pt x="3755" y="372"/>
                      <a:pt x="3755" y="482"/>
                      <a:pt x="3818" y="592"/>
                    </a:cubicBezTo>
                    <a:cubicBezTo>
                      <a:pt x="3928" y="807"/>
                      <a:pt x="4059" y="1027"/>
                      <a:pt x="4080" y="1048"/>
                    </a:cubicBezTo>
                    <a:cubicBezTo>
                      <a:pt x="4080" y="1791"/>
                      <a:pt x="4253" y="2619"/>
                      <a:pt x="4211" y="3231"/>
                    </a:cubicBezTo>
                    <a:cubicBezTo>
                      <a:pt x="4190" y="3535"/>
                      <a:pt x="4080" y="3818"/>
                      <a:pt x="3839" y="4038"/>
                    </a:cubicBezTo>
                    <a:cubicBezTo>
                      <a:pt x="3598" y="4258"/>
                      <a:pt x="3184" y="4431"/>
                      <a:pt x="2551" y="4473"/>
                    </a:cubicBezTo>
                    <a:cubicBezTo>
                      <a:pt x="2418" y="4483"/>
                      <a:pt x="2293" y="4487"/>
                      <a:pt x="2176" y="4487"/>
                    </a:cubicBezTo>
                    <a:cubicBezTo>
                      <a:pt x="1734" y="4487"/>
                      <a:pt x="1393" y="4420"/>
                      <a:pt x="1137" y="4300"/>
                    </a:cubicBezTo>
                    <a:cubicBezTo>
                      <a:pt x="828" y="4148"/>
                      <a:pt x="655" y="3928"/>
                      <a:pt x="587" y="3666"/>
                    </a:cubicBezTo>
                    <a:cubicBezTo>
                      <a:pt x="456" y="3080"/>
                      <a:pt x="304" y="2446"/>
                      <a:pt x="304" y="2446"/>
                    </a:cubicBezTo>
                    <a:lnTo>
                      <a:pt x="131" y="1681"/>
                    </a:lnTo>
                    <a:lnTo>
                      <a:pt x="131" y="1681"/>
                    </a:lnTo>
                    <a:cubicBezTo>
                      <a:pt x="152" y="1702"/>
                      <a:pt x="152" y="1702"/>
                      <a:pt x="194" y="1723"/>
                    </a:cubicBezTo>
                    <a:cubicBezTo>
                      <a:pt x="233" y="1732"/>
                      <a:pt x="276" y="1738"/>
                      <a:pt x="325" y="1738"/>
                    </a:cubicBezTo>
                    <a:cubicBezTo>
                      <a:pt x="414" y="1738"/>
                      <a:pt x="518" y="1718"/>
                      <a:pt x="634" y="1660"/>
                    </a:cubicBezTo>
                    <a:cubicBezTo>
                      <a:pt x="828" y="1550"/>
                      <a:pt x="938" y="1378"/>
                      <a:pt x="979" y="1200"/>
                    </a:cubicBezTo>
                    <a:cubicBezTo>
                      <a:pt x="1027" y="1095"/>
                      <a:pt x="1048" y="1027"/>
                      <a:pt x="1048" y="985"/>
                    </a:cubicBezTo>
                    <a:cubicBezTo>
                      <a:pt x="1069" y="1006"/>
                      <a:pt x="1089" y="1027"/>
                      <a:pt x="1158" y="1048"/>
                    </a:cubicBezTo>
                    <a:cubicBezTo>
                      <a:pt x="1174" y="1051"/>
                      <a:pt x="1193" y="1053"/>
                      <a:pt x="1214" y="1053"/>
                    </a:cubicBezTo>
                    <a:cubicBezTo>
                      <a:pt x="1328" y="1053"/>
                      <a:pt x="1495" y="1000"/>
                      <a:pt x="1681" y="854"/>
                    </a:cubicBezTo>
                    <a:cubicBezTo>
                      <a:pt x="1922" y="655"/>
                      <a:pt x="2053" y="482"/>
                      <a:pt x="2116" y="330"/>
                    </a:cubicBezTo>
                    <a:cubicBezTo>
                      <a:pt x="2184" y="220"/>
                      <a:pt x="2184" y="178"/>
                      <a:pt x="2205" y="152"/>
                    </a:cubicBezTo>
                    <a:cubicBezTo>
                      <a:pt x="2262" y="176"/>
                      <a:pt x="2432" y="286"/>
                      <a:pt x="2758" y="286"/>
                    </a:cubicBezTo>
                    <a:cubicBezTo>
                      <a:pt x="2790" y="286"/>
                      <a:pt x="2824" y="285"/>
                      <a:pt x="2860" y="283"/>
                    </a:cubicBezTo>
                    <a:cubicBezTo>
                      <a:pt x="3074" y="283"/>
                      <a:pt x="3231" y="220"/>
                      <a:pt x="3315" y="178"/>
                    </a:cubicBezTo>
                    <a:cubicBezTo>
                      <a:pt x="3336" y="152"/>
                      <a:pt x="3336" y="152"/>
                      <a:pt x="3362" y="131"/>
                    </a:cubicBezTo>
                    <a:close/>
                    <a:moveTo>
                      <a:pt x="3336" y="0"/>
                    </a:moveTo>
                    <a:cubicBezTo>
                      <a:pt x="3336" y="0"/>
                      <a:pt x="3336" y="21"/>
                      <a:pt x="3315" y="21"/>
                    </a:cubicBezTo>
                    <a:cubicBezTo>
                      <a:pt x="3315" y="47"/>
                      <a:pt x="3294" y="68"/>
                      <a:pt x="3252" y="89"/>
                    </a:cubicBezTo>
                    <a:cubicBezTo>
                      <a:pt x="3184" y="131"/>
                      <a:pt x="3053" y="178"/>
                      <a:pt x="2839" y="178"/>
                    </a:cubicBezTo>
                    <a:cubicBezTo>
                      <a:pt x="2815" y="179"/>
                      <a:pt x="2793" y="180"/>
                      <a:pt x="2771" y="180"/>
                    </a:cubicBezTo>
                    <a:cubicBezTo>
                      <a:pt x="2396" y="180"/>
                      <a:pt x="2205" y="21"/>
                      <a:pt x="2205" y="21"/>
                    </a:cubicBezTo>
                    <a:lnTo>
                      <a:pt x="2116" y="68"/>
                    </a:lnTo>
                    <a:cubicBezTo>
                      <a:pt x="2116" y="68"/>
                      <a:pt x="2095" y="152"/>
                      <a:pt x="2027" y="283"/>
                    </a:cubicBezTo>
                    <a:cubicBezTo>
                      <a:pt x="1964" y="414"/>
                      <a:pt x="1833" y="592"/>
                      <a:pt x="1613" y="765"/>
                    </a:cubicBezTo>
                    <a:cubicBezTo>
                      <a:pt x="1444" y="901"/>
                      <a:pt x="1326" y="946"/>
                      <a:pt x="1241" y="946"/>
                    </a:cubicBezTo>
                    <a:cubicBezTo>
                      <a:pt x="1218" y="946"/>
                      <a:pt x="1197" y="943"/>
                      <a:pt x="1178" y="938"/>
                    </a:cubicBezTo>
                    <a:cubicBezTo>
                      <a:pt x="1089" y="917"/>
                      <a:pt x="1048" y="875"/>
                      <a:pt x="1048" y="875"/>
                    </a:cubicBezTo>
                    <a:lnTo>
                      <a:pt x="959" y="896"/>
                    </a:lnTo>
                    <a:cubicBezTo>
                      <a:pt x="959" y="896"/>
                      <a:pt x="938" y="1027"/>
                      <a:pt x="896" y="1179"/>
                    </a:cubicBezTo>
                    <a:cubicBezTo>
                      <a:pt x="828" y="1309"/>
                      <a:pt x="744" y="1488"/>
                      <a:pt x="587" y="1550"/>
                    </a:cubicBezTo>
                    <a:cubicBezTo>
                      <a:pt x="484" y="1610"/>
                      <a:pt x="392" y="1630"/>
                      <a:pt x="316" y="1630"/>
                    </a:cubicBezTo>
                    <a:cubicBezTo>
                      <a:pt x="280" y="1630"/>
                      <a:pt x="247" y="1625"/>
                      <a:pt x="220" y="1618"/>
                    </a:cubicBezTo>
                    <a:cubicBezTo>
                      <a:pt x="131" y="1592"/>
                      <a:pt x="89" y="1550"/>
                      <a:pt x="89" y="1550"/>
                    </a:cubicBezTo>
                    <a:lnTo>
                      <a:pt x="0" y="1618"/>
                    </a:lnTo>
                    <a:lnTo>
                      <a:pt x="194" y="2467"/>
                    </a:lnTo>
                    <a:cubicBezTo>
                      <a:pt x="194" y="2467"/>
                      <a:pt x="351" y="3101"/>
                      <a:pt x="482" y="3687"/>
                    </a:cubicBezTo>
                    <a:cubicBezTo>
                      <a:pt x="566" y="3996"/>
                      <a:pt x="765" y="4237"/>
                      <a:pt x="1089" y="4389"/>
                    </a:cubicBezTo>
                    <a:cubicBezTo>
                      <a:pt x="1376" y="4513"/>
                      <a:pt x="1751" y="4595"/>
                      <a:pt x="2222" y="4595"/>
                    </a:cubicBezTo>
                    <a:cubicBezTo>
                      <a:pt x="2327" y="4595"/>
                      <a:pt x="2436" y="4591"/>
                      <a:pt x="2551" y="4583"/>
                    </a:cubicBezTo>
                    <a:cubicBezTo>
                      <a:pt x="3205" y="4541"/>
                      <a:pt x="3645" y="4368"/>
                      <a:pt x="3907" y="4127"/>
                    </a:cubicBezTo>
                    <a:cubicBezTo>
                      <a:pt x="4190" y="3865"/>
                      <a:pt x="4279" y="3556"/>
                      <a:pt x="4321" y="3231"/>
                    </a:cubicBezTo>
                    <a:cubicBezTo>
                      <a:pt x="4363" y="2598"/>
                      <a:pt x="4190" y="1770"/>
                      <a:pt x="4169" y="1027"/>
                    </a:cubicBezTo>
                    <a:lnTo>
                      <a:pt x="4169" y="1006"/>
                    </a:lnTo>
                    <a:cubicBezTo>
                      <a:pt x="4169" y="1006"/>
                      <a:pt x="4017" y="744"/>
                      <a:pt x="3907" y="545"/>
                    </a:cubicBezTo>
                    <a:cubicBezTo>
                      <a:pt x="3860" y="440"/>
                      <a:pt x="3839" y="372"/>
                      <a:pt x="3839" y="309"/>
                    </a:cubicBezTo>
                    <a:lnTo>
                      <a:pt x="3839" y="220"/>
                    </a:lnTo>
                    <a:lnTo>
                      <a:pt x="3755" y="152"/>
                    </a:lnTo>
                    <a:cubicBezTo>
                      <a:pt x="3755" y="152"/>
                      <a:pt x="3755" y="178"/>
                      <a:pt x="3708" y="178"/>
                    </a:cubicBezTo>
                    <a:cubicBezTo>
                      <a:pt x="3687" y="178"/>
                      <a:pt x="3624" y="178"/>
                      <a:pt x="3556" y="131"/>
                    </a:cubicBezTo>
                    <a:cubicBezTo>
                      <a:pt x="3467" y="110"/>
                      <a:pt x="3446" y="68"/>
                      <a:pt x="3446" y="68"/>
                    </a:cubicBezTo>
                    <a:lnTo>
                      <a:pt x="3425" y="68"/>
                    </a:lnTo>
                    <a:lnTo>
                      <a:pt x="333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0" name="Google Shape;1340;p38"/>
              <p:cNvSpPr/>
              <p:nvPr/>
            </p:nvSpPr>
            <p:spPr>
              <a:xfrm>
                <a:off x="2083683" y="928560"/>
                <a:ext cx="660795" cy="505314"/>
              </a:xfrm>
              <a:custGeom>
                <a:avLst/>
                <a:gdLst/>
                <a:ahLst/>
                <a:cxnLst/>
                <a:rect l="l" t="t" r="r" b="b"/>
                <a:pathLst>
                  <a:path w="4216" h="3224" extrusionOk="0">
                    <a:moveTo>
                      <a:pt x="812" y="0"/>
                    </a:moveTo>
                    <a:cubicBezTo>
                      <a:pt x="765" y="131"/>
                      <a:pt x="681" y="241"/>
                      <a:pt x="550" y="283"/>
                    </a:cubicBezTo>
                    <a:cubicBezTo>
                      <a:pt x="440" y="350"/>
                      <a:pt x="342" y="372"/>
                      <a:pt x="261" y="372"/>
                    </a:cubicBezTo>
                    <a:cubicBezTo>
                      <a:pt x="98" y="372"/>
                      <a:pt x="0" y="283"/>
                      <a:pt x="0" y="283"/>
                    </a:cubicBezTo>
                    <a:lnTo>
                      <a:pt x="0" y="283"/>
                    </a:lnTo>
                    <a:lnTo>
                      <a:pt x="178" y="1137"/>
                    </a:lnTo>
                    <a:cubicBezTo>
                      <a:pt x="178" y="1137"/>
                      <a:pt x="330" y="1792"/>
                      <a:pt x="482" y="2357"/>
                    </a:cubicBezTo>
                    <a:cubicBezTo>
                      <a:pt x="600" y="2890"/>
                      <a:pt x="1091" y="3223"/>
                      <a:pt x="2124" y="3223"/>
                    </a:cubicBezTo>
                    <a:cubicBezTo>
                      <a:pt x="2239" y="3223"/>
                      <a:pt x="2360" y="3219"/>
                      <a:pt x="2488" y="3211"/>
                    </a:cubicBezTo>
                    <a:cubicBezTo>
                      <a:pt x="3797" y="3122"/>
                      <a:pt x="4148" y="2556"/>
                      <a:pt x="4190" y="1922"/>
                    </a:cubicBezTo>
                    <a:cubicBezTo>
                      <a:pt x="4216" y="1702"/>
                      <a:pt x="4190" y="1462"/>
                      <a:pt x="4169" y="1200"/>
                    </a:cubicBezTo>
                    <a:cubicBezTo>
                      <a:pt x="3920" y="1038"/>
                      <a:pt x="3499" y="941"/>
                      <a:pt x="3107" y="941"/>
                    </a:cubicBezTo>
                    <a:cubicBezTo>
                      <a:pt x="2813" y="941"/>
                      <a:pt x="2536" y="995"/>
                      <a:pt x="2357" y="1116"/>
                    </a:cubicBezTo>
                    <a:cubicBezTo>
                      <a:pt x="2125" y="1277"/>
                      <a:pt x="1892" y="1345"/>
                      <a:pt x="1683" y="1345"/>
                    </a:cubicBezTo>
                    <a:cubicBezTo>
                      <a:pt x="1443" y="1345"/>
                      <a:pt x="1234" y="1256"/>
                      <a:pt x="1095" y="1116"/>
                    </a:cubicBezTo>
                    <a:cubicBezTo>
                      <a:pt x="964" y="1006"/>
                      <a:pt x="875" y="482"/>
                      <a:pt x="812" y="0"/>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41" name="Google Shape;1341;p38"/>
              <p:cNvSpPr/>
              <p:nvPr/>
            </p:nvSpPr>
            <p:spPr>
              <a:xfrm>
                <a:off x="2073809" y="925269"/>
                <a:ext cx="677252" cy="518479"/>
              </a:xfrm>
              <a:custGeom>
                <a:avLst/>
                <a:gdLst/>
                <a:ahLst/>
                <a:cxnLst/>
                <a:rect l="l" t="t" r="r" b="b"/>
                <a:pathLst>
                  <a:path w="4321" h="3308" extrusionOk="0">
                    <a:moveTo>
                      <a:pt x="849" y="152"/>
                    </a:moveTo>
                    <a:cubicBezTo>
                      <a:pt x="875" y="351"/>
                      <a:pt x="896" y="545"/>
                      <a:pt x="938" y="723"/>
                    </a:cubicBezTo>
                    <a:cubicBezTo>
                      <a:pt x="979" y="938"/>
                      <a:pt x="1048" y="1090"/>
                      <a:pt x="1137" y="1179"/>
                    </a:cubicBezTo>
                    <a:cubicBezTo>
                      <a:pt x="1276" y="1330"/>
                      <a:pt x="1491" y="1425"/>
                      <a:pt x="1740" y="1425"/>
                    </a:cubicBezTo>
                    <a:cubicBezTo>
                      <a:pt x="1957" y="1425"/>
                      <a:pt x="2202" y="1352"/>
                      <a:pt x="2446" y="1179"/>
                    </a:cubicBezTo>
                    <a:cubicBezTo>
                      <a:pt x="2608" y="1069"/>
                      <a:pt x="2867" y="1022"/>
                      <a:pt x="3150" y="1022"/>
                    </a:cubicBezTo>
                    <a:cubicBezTo>
                      <a:pt x="3204" y="1022"/>
                      <a:pt x="3259" y="1024"/>
                      <a:pt x="3315" y="1027"/>
                    </a:cubicBezTo>
                    <a:cubicBezTo>
                      <a:pt x="3645" y="1048"/>
                      <a:pt x="3991" y="1137"/>
                      <a:pt x="4190" y="1268"/>
                    </a:cubicBezTo>
                    <a:cubicBezTo>
                      <a:pt x="4211" y="1509"/>
                      <a:pt x="4211" y="1744"/>
                      <a:pt x="4211" y="1943"/>
                    </a:cubicBezTo>
                    <a:cubicBezTo>
                      <a:pt x="4190" y="2247"/>
                      <a:pt x="4080" y="2530"/>
                      <a:pt x="3839" y="2750"/>
                    </a:cubicBezTo>
                    <a:cubicBezTo>
                      <a:pt x="3598" y="2970"/>
                      <a:pt x="3184" y="3143"/>
                      <a:pt x="2551" y="3185"/>
                    </a:cubicBezTo>
                    <a:cubicBezTo>
                      <a:pt x="2418" y="3195"/>
                      <a:pt x="2293" y="3199"/>
                      <a:pt x="2176" y="3199"/>
                    </a:cubicBezTo>
                    <a:cubicBezTo>
                      <a:pt x="1734" y="3199"/>
                      <a:pt x="1393" y="3132"/>
                      <a:pt x="1137" y="3012"/>
                    </a:cubicBezTo>
                    <a:cubicBezTo>
                      <a:pt x="828" y="2860"/>
                      <a:pt x="655" y="2640"/>
                      <a:pt x="587" y="2378"/>
                    </a:cubicBezTo>
                    <a:cubicBezTo>
                      <a:pt x="456" y="1792"/>
                      <a:pt x="304" y="1158"/>
                      <a:pt x="304" y="1158"/>
                    </a:cubicBezTo>
                    <a:lnTo>
                      <a:pt x="131" y="393"/>
                    </a:lnTo>
                    <a:lnTo>
                      <a:pt x="131" y="393"/>
                    </a:lnTo>
                    <a:cubicBezTo>
                      <a:pt x="152" y="414"/>
                      <a:pt x="152" y="414"/>
                      <a:pt x="194" y="435"/>
                    </a:cubicBezTo>
                    <a:cubicBezTo>
                      <a:pt x="233" y="444"/>
                      <a:pt x="276" y="450"/>
                      <a:pt x="325" y="450"/>
                    </a:cubicBezTo>
                    <a:cubicBezTo>
                      <a:pt x="414" y="450"/>
                      <a:pt x="518" y="430"/>
                      <a:pt x="634" y="372"/>
                    </a:cubicBezTo>
                    <a:cubicBezTo>
                      <a:pt x="744" y="304"/>
                      <a:pt x="786" y="220"/>
                      <a:pt x="849" y="152"/>
                    </a:cubicBezTo>
                    <a:close/>
                    <a:moveTo>
                      <a:pt x="828" y="1"/>
                    </a:moveTo>
                    <a:cubicBezTo>
                      <a:pt x="786" y="111"/>
                      <a:pt x="697" y="220"/>
                      <a:pt x="587" y="262"/>
                    </a:cubicBezTo>
                    <a:cubicBezTo>
                      <a:pt x="484" y="322"/>
                      <a:pt x="392" y="342"/>
                      <a:pt x="316" y="342"/>
                    </a:cubicBezTo>
                    <a:cubicBezTo>
                      <a:pt x="280" y="342"/>
                      <a:pt x="247" y="337"/>
                      <a:pt x="220" y="330"/>
                    </a:cubicBezTo>
                    <a:cubicBezTo>
                      <a:pt x="131" y="304"/>
                      <a:pt x="89" y="262"/>
                      <a:pt x="89" y="262"/>
                    </a:cubicBezTo>
                    <a:lnTo>
                      <a:pt x="0" y="330"/>
                    </a:lnTo>
                    <a:lnTo>
                      <a:pt x="194" y="1179"/>
                    </a:lnTo>
                    <a:cubicBezTo>
                      <a:pt x="194" y="1179"/>
                      <a:pt x="351" y="1813"/>
                      <a:pt x="482" y="2399"/>
                    </a:cubicBezTo>
                    <a:cubicBezTo>
                      <a:pt x="566" y="2708"/>
                      <a:pt x="765" y="2949"/>
                      <a:pt x="1089" y="3101"/>
                    </a:cubicBezTo>
                    <a:cubicBezTo>
                      <a:pt x="1376" y="3225"/>
                      <a:pt x="1751" y="3307"/>
                      <a:pt x="2222" y="3307"/>
                    </a:cubicBezTo>
                    <a:cubicBezTo>
                      <a:pt x="2327" y="3307"/>
                      <a:pt x="2436" y="3303"/>
                      <a:pt x="2551" y="3295"/>
                    </a:cubicBezTo>
                    <a:cubicBezTo>
                      <a:pt x="3205" y="3253"/>
                      <a:pt x="3645" y="3080"/>
                      <a:pt x="3907" y="2839"/>
                    </a:cubicBezTo>
                    <a:cubicBezTo>
                      <a:pt x="4190" y="2577"/>
                      <a:pt x="4279" y="2268"/>
                      <a:pt x="4300" y="1943"/>
                    </a:cubicBezTo>
                    <a:cubicBezTo>
                      <a:pt x="4321" y="1723"/>
                      <a:pt x="4321" y="1483"/>
                      <a:pt x="4300" y="1221"/>
                    </a:cubicBezTo>
                    <a:lnTo>
                      <a:pt x="4279" y="1179"/>
                    </a:lnTo>
                    <a:cubicBezTo>
                      <a:pt x="4038" y="1027"/>
                      <a:pt x="3687" y="938"/>
                      <a:pt x="3315" y="917"/>
                    </a:cubicBezTo>
                    <a:cubicBezTo>
                      <a:pt x="3261" y="914"/>
                      <a:pt x="3206" y="912"/>
                      <a:pt x="3152" y="912"/>
                    </a:cubicBezTo>
                    <a:cubicBezTo>
                      <a:pt x="2862" y="912"/>
                      <a:pt x="2581" y="962"/>
                      <a:pt x="2378" y="1090"/>
                    </a:cubicBezTo>
                    <a:cubicBezTo>
                      <a:pt x="2154" y="1253"/>
                      <a:pt x="1936" y="1316"/>
                      <a:pt x="1743" y="1316"/>
                    </a:cubicBezTo>
                    <a:cubicBezTo>
                      <a:pt x="1520" y="1316"/>
                      <a:pt x="1329" y="1231"/>
                      <a:pt x="1199" y="1116"/>
                    </a:cubicBezTo>
                    <a:cubicBezTo>
                      <a:pt x="1158" y="1069"/>
                      <a:pt x="1089" y="896"/>
                      <a:pt x="1048" y="697"/>
                    </a:cubicBezTo>
                    <a:cubicBezTo>
                      <a:pt x="1006" y="503"/>
                      <a:pt x="959" y="262"/>
                      <a:pt x="938" y="21"/>
                    </a:cubicBezTo>
                    <a:lnTo>
                      <a:pt x="917" y="42"/>
                    </a:lnTo>
                    <a:lnTo>
                      <a:pt x="828"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2" name="Google Shape;1342;p38"/>
              <p:cNvSpPr/>
              <p:nvPr/>
            </p:nvSpPr>
            <p:spPr>
              <a:xfrm>
                <a:off x="2296215" y="884988"/>
                <a:ext cx="235729" cy="215197"/>
              </a:xfrm>
              <a:custGeom>
                <a:avLst/>
                <a:gdLst/>
                <a:ahLst/>
                <a:cxnLst/>
                <a:rect l="l" t="t" r="r" b="b"/>
                <a:pathLst>
                  <a:path w="1504" h="1373" extrusionOk="0">
                    <a:moveTo>
                      <a:pt x="715" y="1"/>
                    </a:moveTo>
                    <a:cubicBezTo>
                      <a:pt x="514" y="1"/>
                      <a:pt x="307" y="6"/>
                      <a:pt x="241" y="17"/>
                    </a:cubicBezTo>
                    <a:cubicBezTo>
                      <a:pt x="110" y="17"/>
                      <a:pt x="0" y="195"/>
                      <a:pt x="21" y="457"/>
                    </a:cubicBezTo>
                    <a:cubicBezTo>
                      <a:pt x="42" y="718"/>
                      <a:pt x="42" y="1022"/>
                      <a:pt x="84" y="1111"/>
                    </a:cubicBezTo>
                    <a:cubicBezTo>
                      <a:pt x="131" y="1174"/>
                      <a:pt x="414" y="1373"/>
                      <a:pt x="566" y="1373"/>
                    </a:cubicBezTo>
                    <a:cubicBezTo>
                      <a:pt x="718" y="1373"/>
                      <a:pt x="1179" y="1305"/>
                      <a:pt x="1289" y="1263"/>
                    </a:cubicBezTo>
                    <a:cubicBezTo>
                      <a:pt x="1372" y="1242"/>
                      <a:pt x="1441" y="1001"/>
                      <a:pt x="1461" y="781"/>
                    </a:cubicBezTo>
                    <a:cubicBezTo>
                      <a:pt x="1461" y="781"/>
                      <a:pt x="1503" y="430"/>
                      <a:pt x="1461" y="326"/>
                    </a:cubicBezTo>
                    <a:cubicBezTo>
                      <a:pt x="1441" y="216"/>
                      <a:pt x="1221" y="38"/>
                      <a:pt x="1158" y="17"/>
                    </a:cubicBezTo>
                    <a:cubicBezTo>
                      <a:pt x="1113" y="6"/>
                      <a:pt x="917" y="1"/>
                      <a:pt x="71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43" name="Google Shape;1343;p38"/>
              <p:cNvSpPr/>
              <p:nvPr/>
            </p:nvSpPr>
            <p:spPr>
              <a:xfrm>
                <a:off x="2288849" y="876211"/>
                <a:ext cx="250463" cy="233849"/>
              </a:xfrm>
              <a:custGeom>
                <a:avLst/>
                <a:gdLst/>
                <a:ahLst/>
                <a:cxnLst/>
                <a:rect l="l" t="t" r="r" b="b"/>
                <a:pathLst>
                  <a:path w="1598" h="1492" extrusionOk="0">
                    <a:moveTo>
                      <a:pt x="765" y="94"/>
                    </a:moveTo>
                    <a:cubicBezTo>
                      <a:pt x="854" y="94"/>
                      <a:pt x="964" y="120"/>
                      <a:pt x="1027" y="120"/>
                    </a:cubicBezTo>
                    <a:lnTo>
                      <a:pt x="1179" y="120"/>
                    </a:lnTo>
                    <a:cubicBezTo>
                      <a:pt x="1205" y="120"/>
                      <a:pt x="1268" y="183"/>
                      <a:pt x="1336" y="225"/>
                    </a:cubicBezTo>
                    <a:cubicBezTo>
                      <a:pt x="1398" y="293"/>
                      <a:pt x="1467" y="355"/>
                      <a:pt x="1467" y="403"/>
                    </a:cubicBezTo>
                    <a:cubicBezTo>
                      <a:pt x="1488" y="424"/>
                      <a:pt x="1488" y="554"/>
                      <a:pt x="1488" y="643"/>
                    </a:cubicBezTo>
                    <a:cubicBezTo>
                      <a:pt x="1467" y="727"/>
                      <a:pt x="1467" y="816"/>
                      <a:pt x="1467" y="816"/>
                    </a:cubicBezTo>
                    <a:cubicBezTo>
                      <a:pt x="1440" y="926"/>
                      <a:pt x="1419" y="1036"/>
                      <a:pt x="1398" y="1120"/>
                    </a:cubicBezTo>
                    <a:cubicBezTo>
                      <a:pt x="1357" y="1209"/>
                      <a:pt x="1309" y="1272"/>
                      <a:pt x="1309" y="1272"/>
                    </a:cubicBezTo>
                    <a:cubicBezTo>
                      <a:pt x="1289" y="1298"/>
                      <a:pt x="1247" y="1298"/>
                      <a:pt x="1179" y="1319"/>
                    </a:cubicBezTo>
                    <a:cubicBezTo>
                      <a:pt x="1116" y="1319"/>
                      <a:pt x="1048" y="1340"/>
                      <a:pt x="985" y="1340"/>
                    </a:cubicBezTo>
                    <a:cubicBezTo>
                      <a:pt x="833" y="1361"/>
                      <a:pt x="681" y="1382"/>
                      <a:pt x="613" y="1382"/>
                    </a:cubicBezTo>
                    <a:cubicBezTo>
                      <a:pt x="550" y="1382"/>
                      <a:pt x="440" y="1340"/>
                      <a:pt x="351" y="1272"/>
                    </a:cubicBezTo>
                    <a:cubicBezTo>
                      <a:pt x="309" y="1251"/>
                      <a:pt x="288" y="1209"/>
                      <a:pt x="241" y="1188"/>
                    </a:cubicBezTo>
                    <a:cubicBezTo>
                      <a:pt x="220" y="1167"/>
                      <a:pt x="199" y="1141"/>
                      <a:pt x="178" y="1120"/>
                    </a:cubicBezTo>
                    <a:cubicBezTo>
                      <a:pt x="178" y="1120"/>
                      <a:pt x="178" y="1078"/>
                      <a:pt x="157" y="1057"/>
                    </a:cubicBezTo>
                    <a:lnTo>
                      <a:pt x="157" y="905"/>
                    </a:lnTo>
                    <a:cubicBezTo>
                      <a:pt x="157" y="774"/>
                      <a:pt x="131" y="643"/>
                      <a:pt x="131" y="513"/>
                    </a:cubicBezTo>
                    <a:cubicBezTo>
                      <a:pt x="110" y="382"/>
                      <a:pt x="131" y="293"/>
                      <a:pt x="178" y="225"/>
                    </a:cubicBezTo>
                    <a:cubicBezTo>
                      <a:pt x="199" y="162"/>
                      <a:pt x="241" y="120"/>
                      <a:pt x="288" y="120"/>
                    </a:cubicBezTo>
                    <a:cubicBezTo>
                      <a:pt x="351" y="120"/>
                      <a:pt x="571" y="94"/>
                      <a:pt x="765" y="94"/>
                    </a:cubicBezTo>
                    <a:close/>
                    <a:moveTo>
                      <a:pt x="569" y="0"/>
                    </a:moveTo>
                    <a:cubicBezTo>
                      <a:pt x="442" y="0"/>
                      <a:pt x="330" y="10"/>
                      <a:pt x="288" y="10"/>
                    </a:cubicBezTo>
                    <a:cubicBezTo>
                      <a:pt x="199" y="31"/>
                      <a:pt x="110" y="73"/>
                      <a:pt x="68" y="183"/>
                    </a:cubicBezTo>
                    <a:cubicBezTo>
                      <a:pt x="26" y="272"/>
                      <a:pt x="0" y="382"/>
                      <a:pt x="26" y="513"/>
                    </a:cubicBezTo>
                    <a:cubicBezTo>
                      <a:pt x="26" y="643"/>
                      <a:pt x="47" y="774"/>
                      <a:pt x="47" y="905"/>
                    </a:cubicBezTo>
                    <a:cubicBezTo>
                      <a:pt x="47" y="968"/>
                      <a:pt x="47" y="1010"/>
                      <a:pt x="68" y="1057"/>
                    </a:cubicBezTo>
                    <a:cubicBezTo>
                      <a:pt x="68" y="1099"/>
                      <a:pt x="68" y="1141"/>
                      <a:pt x="89" y="1188"/>
                    </a:cubicBezTo>
                    <a:cubicBezTo>
                      <a:pt x="110" y="1209"/>
                      <a:pt x="131" y="1251"/>
                      <a:pt x="178" y="1272"/>
                    </a:cubicBezTo>
                    <a:cubicBezTo>
                      <a:pt x="220" y="1298"/>
                      <a:pt x="262" y="1340"/>
                      <a:pt x="309" y="1361"/>
                    </a:cubicBezTo>
                    <a:cubicBezTo>
                      <a:pt x="393" y="1429"/>
                      <a:pt x="503" y="1471"/>
                      <a:pt x="613" y="1492"/>
                    </a:cubicBezTo>
                    <a:cubicBezTo>
                      <a:pt x="702" y="1492"/>
                      <a:pt x="854" y="1471"/>
                      <a:pt x="985" y="1450"/>
                    </a:cubicBezTo>
                    <a:cubicBezTo>
                      <a:pt x="1074" y="1450"/>
                      <a:pt x="1137" y="1429"/>
                      <a:pt x="1205" y="1403"/>
                    </a:cubicBezTo>
                    <a:cubicBezTo>
                      <a:pt x="1268" y="1403"/>
                      <a:pt x="1309" y="1382"/>
                      <a:pt x="1336" y="1382"/>
                    </a:cubicBezTo>
                    <a:cubicBezTo>
                      <a:pt x="1419" y="1340"/>
                      <a:pt x="1467" y="1251"/>
                      <a:pt x="1488" y="1167"/>
                    </a:cubicBezTo>
                    <a:cubicBezTo>
                      <a:pt x="1529" y="1078"/>
                      <a:pt x="1550" y="947"/>
                      <a:pt x="1571" y="837"/>
                    </a:cubicBezTo>
                    <a:lnTo>
                      <a:pt x="1571" y="643"/>
                    </a:lnTo>
                    <a:cubicBezTo>
                      <a:pt x="1597" y="554"/>
                      <a:pt x="1597" y="444"/>
                      <a:pt x="1571" y="355"/>
                    </a:cubicBezTo>
                    <a:cubicBezTo>
                      <a:pt x="1550" y="293"/>
                      <a:pt x="1488" y="204"/>
                      <a:pt x="1398" y="162"/>
                    </a:cubicBezTo>
                    <a:cubicBezTo>
                      <a:pt x="1336" y="94"/>
                      <a:pt x="1268" y="31"/>
                      <a:pt x="1205" y="31"/>
                    </a:cubicBezTo>
                    <a:cubicBezTo>
                      <a:pt x="1179" y="10"/>
                      <a:pt x="1179" y="10"/>
                      <a:pt x="1137" y="10"/>
                    </a:cubicBezTo>
                    <a:lnTo>
                      <a:pt x="765" y="10"/>
                    </a:lnTo>
                    <a:cubicBezTo>
                      <a:pt x="700" y="3"/>
                      <a:pt x="633" y="0"/>
                      <a:pt x="5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4" name="Google Shape;1344;p38"/>
              <p:cNvSpPr/>
              <p:nvPr/>
            </p:nvSpPr>
            <p:spPr>
              <a:xfrm>
                <a:off x="2596676" y="884988"/>
                <a:ext cx="168333" cy="215197"/>
              </a:xfrm>
              <a:custGeom>
                <a:avLst/>
                <a:gdLst/>
                <a:ahLst/>
                <a:cxnLst/>
                <a:rect l="l" t="t" r="r" b="b"/>
                <a:pathLst>
                  <a:path w="1074" h="1373" extrusionOk="0">
                    <a:moveTo>
                      <a:pt x="565" y="1"/>
                    </a:moveTo>
                    <a:cubicBezTo>
                      <a:pt x="423" y="1"/>
                      <a:pt x="285" y="6"/>
                      <a:pt x="262" y="17"/>
                    </a:cubicBezTo>
                    <a:cubicBezTo>
                      <a:pt x="199" y="38"/>
                      <a:pt x="47" y="216"/>
                      <a:pt x="26" y="326"/>
                    </a:cubicBezTo>
                    <a:cubicBezTo>
                      <a:pt x="0" y="430"/>
                      <a:pt x="26" y="781"/>
                      <a:pt x="26" y="781"/>
                    </a:cubicBezTo>
                    <a:cubicBezTo>
                      <a:pt x="47" y="1001"/>
                      <a:pt x="89" y="1242"/>
                      <a:pt x="157" y="1263"/>
                    </a:cubicBezTo>
                    <a:cubicBezTo>
                      <a:pt x="220" y="1305"/>
                      <a:pt x="571" y="1373"/>
                      <a:pt x="681" y="1373"/>
                    </a:cubicBezTo>
                    <a:cubicBezTo>
                      <a:pt x="786" y="1373"/>
                      <a:pt x="985" y="1174"/>
                      <a:pt x="1006" y="1111"/>
                    </a:cubicBezTo>
                    <a:cubicBezTo>
                      <a:pt x="1047" y="1022"/>
                      <a:pt x="1027" y="718"/>
                      <a:pt x="1047" y="457"/>
                    </a:cubicBezTo>
                    <a:cubicBezTo>
                      <a:pt x="1074" y="195"/>
                      <a:pt x="1006" y="17"/>
                      <a:pt x="896" y="17"/>
                    </a:cubicBezTo>
                    <a:cubicBezTo>
                      <a:pt x="854" y="6"/>
                      <a:pt x="707" y="1"/>
                      <a:pt x="56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45" name="Google Shape;1345;p38"/>
              <p:cNvSpPr/>
              <p:nvPr/>
            </p:nvSpPr>
            <p:spPr>
              <a:xfrm>
                <a:off x="2590093" y="876211"/>
                <a:ext cx="181499" cy="233849"/>
              </a:xfrm>
              <a:custGeom>
                <a:avLst/>
                <a:gdLst/>
                <a:ahLst/>
                <a:cxnLst/>
                <a:rect l="l" t="t" r="r" b="b"/>
                <a:pathLst>
                  <a:path w="1158" h="1492" extrusionOk="0">
                    <a:moveTo>
                      <a:pt x="613" y="94"/>
                    </a:moveTo>
                    <a:cubicBezTo>
                      <a:pt x="744" y="94"/>
                      <a:pt x="896" y="120"/>
                      <a:pt x="938" y="120"/>
                    </a:cubicBezTo>
                    <a:cubicBezTo>
                      <a:pt x="959" y="120"/>
                      <a:pt x="985" y="141"/>
                      <a:pt x="1006" y="204"/>
                    </a:cubicBezTo>
                    <a:cubicBezTo>
                      <a:pt x="1048" y="293"/>
                      <a:pt x="1048" y="382"/>
                      <a:pt x="1048" y="513"/>
                    </a:cubicBezTo>
                    <a:cubicBezTo>
                      <a:pt x="1027" y="643"/>
                      <a:pt x="1027" y="774"/>
                      <a:pt x="1027" y="905"/>
                    </a:cubicBezTo>
                    <a:cubicBezTo>
                      <a:pt x="1027" y="1010"/>
                      <a:pt x="1006" y="1120"/>
                      <a:pt x="1006" y="1141"/>
                    </a:cubicBezTo>
                    <a:cubicBezTo>
                      <a:pt x="1006" y="1167"/>
                      <a:pt x="938" y="1230"/>
                      <a:pt x="875" y="1272"/>
                    </a:cubicBezTo>
                    <a:cubicBezTo>
                      <a:pt x="807" y="1340"/>
                      <a:pt x="744" y="1382"/>
                      <a:pt x="723" y="1382"/>
                    </a:cubicBezTo>
                    <a:cubicBezTo>
                      <a:pt x="676" y="1382"/>
                      <a:pt x="566" y="1361"/>
                      <a:pt x="461" y="1340"/>
                    </a:cubicBezTo>
                    <a:cubicBezTo>
                      <a:pt x="393" y="1340"/>
                      <a:pt x="351" y="1319"/>
                      <a:pt x="304" y="1319"/>
                    </a:cubicBezTo>
                    <a:cubicBezTo>
                      <a:pt x="262" y="1298"/>
                      <a:pt x="241" y="1298"/>
                      <a:pt x="241" y="1272"/>
                    </a:cubicBezTo>
                    <a:cubicBezTo>
                      <a:pt x="241" y="1272"/>
                      <a:pt x="220" y="1272"/>
                      <a:pt x="199" y="1251"/>
                    </a:cubicBezTo>
                    <a:cubicBezTo>
                      <a:pt x="199" y="1209"/>
                      <a:pt x="173" y="1188"/>
                      <a:pt x="173" y="1141"/>
                    </a:cubicBezTo>
                    <a:cubicBezTo>
                      <a:pt x="152" y="1057"/>
                      <a:pt x="131" y="926"/>
                      <a:pt x="110" y="816"/>
                    </a:cubicBezTo>
                    <a:lnTo>
                      <a:pt x="110" y="643"/>
                    </a:lnTo>
                    <a:lnTo>
                      <a:pt x="110" y="382"/>
                    </a:lnTo>
                    <a:cubicBezTo>
                      <a:pt x="131" y="355"/>
                      <a:pt x="152" y="293"/>
                      <a:pt x="220" y="225"/>
                    </a:cubicBezTo>
                    <a:cubicBezTo>
                      <a:pt x="241" y="204"/>
                      <a:pt x="262" y="183"/>
                      <a:pt x="283" y="162"/>
                    </a:cubicBezTo>
                    <a:cubicBezTo>
                      <a:pt x="304" y="141"/>
                      <a:pt x="304" y="120"/>
                      <a:pt x="330" y="120"/>
                    </a:cubicBezTo>
                    <a:lnTo>
                      <a:pt x="414" y="120"/>
                    </a:lnTo>
                    <a:cubicBezTo>
                      <a:pt x="461" y="120"/>
                      <a:pt x="524" y="94"/>
                      <a:pt x="613" y="94"/>
                    </a:cubicBezTo>
                    <a:close/>
                    <a:moveTo>
                      <a:pt x="747" y="0"/>
                    </a:moveTo>
                    <a:cubicBezTo>
                      <a:pt x="703" y="0"/>
                      <a:pt x="657" y="3"/>
                      <a:pt x="613" y="10"/>
                    </a:cubicBezTo>
                    <a:lnTo>
                      <a:pt x="330" y="10"/>
                    </a:lnTo>
                    <a:cubicBezTo>
                      <a:pt x="304" y="10"/>
                      <a:pt x="283" y="10"/>
                      <a:pt x="283" y="31"/>
                    </a:cubicBezTo>
                    <a:cubicBezTo>
                      <a:pt x="241" y="31"/>
                      <a:pt x="220" y="52"/>
                      <a:pt x="199" y="73"/>
                    </a:cubicBezTo>
                    <a:cubicBezTo>
                      <a:pt x="173" y="94"/>
                      <a:pt x="152" y="120"/>
                      <a:pt x="131" y="162"/>
                    </a:cubicBezTo>
                    <a:cubicBezTo>
                      <a:pt x="68" y="225"/>
                      <a:pt x="21" y="293"/>
                      <a:pt x="0" y="355"/>
                    </a:cubicBezTo>
                    <a:lnTo>
                      <a:pt x="0" y="643"/>
                    </a:lnTo>
                    <a:lnTo>
                      <a:pt x="0" y="837"/>
                    </a:lnTo>
                    <a:cubicBezTo>
                      <a:pt x="21" y="947"/>
                      <a:pt x="42" y="1057"/>
                      <a:pt x="68" y="1167"/>
                    </a:cubicBezTo>
                    <a:cubicBezTo>
                      <a:pt x="89" y="1209"/>
                      <a:pt x="89" y="1251"/>
                      <a:pt x="110" y="1298"/>
                    </a:cubicBezTo>
                    <a:cubicBezTo>
                      <a:pt x="131" y="1319"/>
                      <a:pt x="131" y="1361"/>
                      <a:pt x="173" y="1382"/>
                    </a:cubicBezTo>
                    <a:cubicBezTo>
                      <a:pt x="199" y="1382"/>
                      <a:pt x="241" y="1403"/>
                      <a:pt x="283" y="1403"/>
                    </a:cubicBezTo>
                    <a:cubicBezTo>
                      <a:pt x="330" y="1429"/>
                      <a:pt x="372" y="1450"/>
                      <a:pt x="435" y="1450"/>
                    </a:cubicBezTo>
                    <a:cubicBezTo>
                      <a:pt x="545" y="1471"/>
                      <a:pt x="655" y="1492"/>
                      <a:pt x="723" y="1492"/>
                    </a:cubicBezTo>
                    <a:cubicBezTo>
                      <a:pt x="807" y="1471"/>
                      <a:pt x="875" y="1429"/>
                      <a:pt x="938" y="1361"/>
                    </a:cubicBezTo>
                    <a:cubicBezTo>
                      <a:pt x="1027" y="1298"/>
                      <a:pt x="1069" y="1230"/>
                      <a:pt x="1116" y="1167"/>
                    </a:cubicBezTo>
                    <a:cubicBezTo>
                      <a:pt x="1137" y="1120"/>
                      <a:pt x="1137" y="1010"/>
                      <a:pt x="1137" y="905"/>
                    </a:cubicBezTo>
                    <a:cubicBezTo>
                      <a:pt x="1137" y="774"/>
                      <a:pt x="1137" y="643"/>
                      <a:pt x="1158" y="513"/>
                    </a:cubicBezTo>
                    <a:cubicBezTo>
                      <a:pt x="1158" y="382"/>
                      <a:pt x="1137" y="272"/>
                      <a:pt x="1116" y="183"/>
                    </a:cubicBezTo>
                    <a:cubicBezTo>
                      <a:pt x="1089" y="94"/>
                      <a:pt x="1027" y="31"/>
                      <a:pt x="959" y="10"/>
                    </a:cubicBezTo>
                    <a:cubicBezTo>
                      <a:pt x="917" y="10"/>
                      <a:pt x="835" y="0"/>
                      <a:pt x="747"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6" name="Google Shape;1346;p38"/>
              <p:cNvSpPr/>
              <p:nvPr/>
            </p:nvSpPr>
            <p:spPr>
              <a:xfrm>
                <a:off x="2384770" y="963042"/>
                <a:ext cx="41221" cy="68336"/>
              </a:xfrm>
              <a:custGeom>
                <a:avLst/>
                <a:gdLst/>
                <a:ahLst/>
                <a:cxnLst/>
                <a:rect l="l" t="t" r="r" b="b"/>
                <a:pathLst>
                  <a:path w="263" h="436" extrusionOk="0">
                    <a:moveTo>
                      <a:pt x="132" y="0"/>
                    </a:moveTo>
                    <a:cubicBezTo>
                      <a:pt x="69" y="0"/>
                      <a:pt x="1" y="89"/>
                      <a:pt x="1" y="220"/>
                    </a:cubicBezTo>
                    <a:cubicBezTo>
                      <a:pt x="1" y="325"/>
                      <a:pt x="69" y="435"/>
                      <a:pt x="132" y="435"/>
                    </a:cubicBezTo>
                    <a:cubicBezTo>
                      <a:pt x="200" y="435"/>
                      <a:pt x="263" y="325"/>
                      <a:pt x="263" y="220"/>
                    </a:cubicBezTo>
                    <a:cubicBezTo>
                      <a:pt x="263" y="89"/>
                      <a:pt x="200" y="0"/>
                      <a:pt x="13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7" name="Google Shape;1347;p38"/>
              <p:cNvSpPr/>
              <p:nvPr/>
            </p:nvSpPr>
            <p:spPr>
              <a:xfrm>
                <a:off x="2658116" y="963042"/>
                <a:ext cx="37930" cy="68336"/>
              </a:xfrm>
              <a:custGeom>
                <a:avLst/>
                <a:gdLst/>
                <a:ahLst/>
                <a:cxnLst/>
                <a:rect l="l" t="t" r="r" b="b"/>
                <a:pathLst>
                  <a:path w="242" h="436" extrusionOk="0">
                    <a:moveTo>
                      <a:pt x="111" y="0"/>
                    </a:moveTo>
                    <a:cubicBezTo>
                      <a:pt x="48" y="0"/>
                      <a:pt x="1" y="89"/>
                      <a:pt x="1" y="220"/>
                    </a:cubicBezTo>
                    <a:cubicBezTo>
                      <a:pt x="1" y="325"/>
                      <a:pt x="48" y="435"/>
                      <a:pt x="111" y="435"/>
                    </a:cubicBezTo>
                    <a:cubicBezTo>
                      <a:pt x="179" y="435"/>
                      <a:pt x="242" y="325"/>
                      <a:pt x="242" y="220"/>
                    </a:cubicBezTo>
                    <a:cubicBezTo>
                      <a:pt x="242" y="89"/>
                      <a:pt x="179" y="0"/>
                      <a:pt x="11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8" name="Google Shape;1348;p38"/>
              <p:cNvSpPr/>
              <p:nvPr/>
            </p:nvSpPr>
            <p:spPr>
              <a:xfrm>
                <a:off x="2542445" y="980283"/>
                <a:ext cx="65045" cy="97019"/>
              </a:xfrm>
              <a:custGeom>
                <a:avLst/>
                <a:gdLst/>
                <a:ahLst/>
                <a:cxnLst/>
                <a:rect l="l" t="t" r="r" b="b"/>
                <a:pathLst>
                  <a:path w="415" h="619" extrusionOk="0">
                    <a:moveTo>
                      <a:pt x="42" y="0"/>
                    </a:moveTo>
                    <a:cubicBezTo>
                      <a:pt x="21" y="21"/>
                      <a:pt x="0" y="42"/>
                      <a:pt x="0" y="63"/>
                    </a:cubicBezTo>
                    <a:cubicBezTo>
                      <a:pt x="21" y="131"/>
                      <a:pt x="63" y="173"/>
                      <a:pt x="110" y="215"/>
                    </a:cubicBezTo>
                    <a:cubicBezTo>
                      <a:pt x="152" y="241"/>
                      <a:pt x="194" y="241"/>
                      <a:pt x="262" y="262"/>
                    </a:cubicBezTo>
                    <a:cubicBezTo>
                      <a:pt x="283" y="262"/>
                      <a:pt x="304" y="304"/>
                      <a:pt x="325" y="325"/>
                    </a:cubicBezTo>
                    <a:cubicBezTo>
                      <a:pt x="325" y="372"/>
                      <a:pt x="325" y="435"/>
                      <a:pt x="304" y="456"/>
                    </a:cubicBezTo>
                    <a:cubicBezTo>
                      <a:pt x="304" y="477"/>
                      <a:pt x="283" y="503"/>
                      <a:pt x="241" y="524"/>
                    </a:cubicBezTo>
                    <a:lnTo>
                      <a:pt x="173" y="524"/>
                    </a:lnTo>
                    <a:cubicBezTo>
                      <a:pt x="152" y="524"/>
                      <a:pt x="131" y="545"/>
                      <a:pt x="131" y="587"/>
                    </a:cubicBezTo>
                    <a:cubicBezTo>
                      <a:pt x="131" y="602"/>
                      <a:pt x="142" y="619"/>
                      <a:pt x="162" y="619"/>
                    </a:cubicBezTo>
                    <a:cubicBezTo>
                      <a:pt x="171" y="619"/>
                      <a:pt x="182" y="616"/>
                      <a:pt x="194" y="608"/>
                    </a:cubicBezTo>
                    <a:lnTo>
                      <a:pt x="283" y="608"/>
                    </a:lnTo>
                    <a:cubicBezTo>
                      <a:pt x="325" y="587"/>
                      <a:pt x="372" y="545"/>
                      <a:pt x="393" y="477"/>
                    </a:cubicBezTo>
                    <a:cubicBezTo>
                      <a:pt x="414" y="435"/>
                      <a:pt x="414" y="372"/>
                      <a:pt x="414" y="304"/>
                    </a:cubicBezTo>
                    <a:cubicBezTo>
                      <a:pt x="393" y="262"/>
                      <a:pt x="346" y="194"/>
                      <a:pt x="283" y="173"/>
                    </a:cubicBezTo>
                    <a:cubicBezTo>
                      <a:pt x="215" y="152"/>
                      <a:pt x="173" y="152"/>
                      <a:pt x="152" y="131"/>
                    </a:cubicBezTo>
                    <a:cubicBezTo>
                      <a:pt x="131" y="110"/>
                      <a:pt x="110" y="84"/>
                      <a:pt x="84" y="42"/>
                    </a:cubicBezTo>
                    <a:cubicBezTo>
                      <a:pt x="84" y="21"/>
                      <a:pt x="63" y="0"/>
                      <a:pt x="4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9" name="Google Shape;1349;p38"/>
              <p:cNvSpPr/>
              <p:nvPr/>
            </p:nvSpPr>
            <p:spPr>
              <a:xfrm>
                <a:off x="2463608" y="1145324"/>
                <a:ext cx="129933" cy="62224"/>
              </a:xfrm>
              <a:custGeom>
                <a:avLst/>
                <a:gdLst/>
                <a:ahLst/>
                <a:cxnLst/>
                <a:rect l="l" t="t" r="r" b="b"/>
                <a:pathLst>
                  <a:path w="829" h="397" extrusionOk="0">
                    <a:moveTo>
                      <a:pt x="54" y="0"/>
                    </a:moveTo>
                    <a:cubicBezTo>
                      <a:pt x="43" y="0"/>
                      <a:pt x="32" y="5"/>
                      <a:pt x="22" y="16"/>
                    </a:cubicBezTo>
                    <a:cubicBezTo>
                      <a:pt x="1" y="37"/>
                      <a:pt x="1" y="58"/>
                      <a:pt x="1" y="79"/>
                    </a:cubicBezTo>
                    <a:cubicBezTo>
                      <a:pt x="1" y="79"/>
                      <a:pt x="153" y="278"/>
                      <a:pt x="414" y="340"/>
                    </a:cubicBezTo>
                    <a:cubicBezTo>
                      <a:pt x="524" y="388"/>
                      <a:pt x="613" y="388"/>
                      <a:pt x="676" y="388"/>
                    </a:cubicBezTo>
                    <a:cubicBezTo>
                      <a:pt x="699" y="395"/>
                      <a:pt x="719" y="397"/>
                      <a:pt x="735" y="397"/>
                    </a:cubicBezTo>
                    <a:cubicBezTo>
                      <a:pt x="768" y="397"/>
                      <a:pt x="786" y="388"/>
                      <a:pt x="786" y="388"/>
                    </a:cubicBezTo>
                    <a:cubicBezTo>
                      <a:pt x="807" y="388"/>
                      <a:pt x="828" y="367"/>
                      <a:pt x="828" y="340"/>
                    </a:cubicBezTo>
                    <a:cubicBezTo>
                      <a:pt x="828" y="310"/>
                      <a:pt x="806" y="290"/>
                      <a:pt x="785" y="290"/>
                    </a:cubicBezTo>
                    <a:cubicBezTo>
                      <a:pt x="778" y="290"/>
                      <a:pt x="771" y="293"/>
                      <a:pt x="765" y="299"/>
                    </a:cubicBezTo>
                    <a:lnTo>
                      <a:pt x="676" y="299"/>
                    </a:lnTo>
                    <a:cubicBezTo>
                      <a:pt x="634" y="278"/>
                      <a:pt x="545" y="278"/>
                      <a:pt x="435" y="236"/>
                    </a:cubicBezTo>
                    <a:cubicBezTo>
                      <a:pt x="221" y="189"/>
                      <a:pt x="90" y="16"/>
                      <a:pt x="90" y="16"/>
                    </a:cubicBezTo>
                    <a:cubicBezTo>
                      <a:pt x="77" y="5"/>
                      <a:pt x="65" y="0"/>
                      <a:pt x="5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0" name="Google Shape;1350;p38"/>
              <p:cNvSpPr/>
              <p:nvPr/>
            </p:nvSpPr>
            <p:spPr>
              <a:xfrm>
                <a:off x="2521913" y="918216"/>
                <a:ext cx="85577" cy="38400"/>
              </a:xfrm>
              <a:custGeom>
                <a:avLst/>
                <a:gdLst/>
                <a:ahLst/>
                <a:cxnLst/>
                <a:rect l="l" t="t" r="r" b="b"/>
                <a:pathLst>
                  <a:path w="546" h="245" extrusionOk="0">
                    <a:moveTo>
                      <a:pt x="353" y="0"/>
                    </a:moveTo>
                    <a:cubicBezTo>
                      <a:pt x="337" y="0"/>
                      <a:pt x="321" y="1"/>
                      <a:pt x="304" y="4"/>
                    </a:cubicBezTo>
                    <a:cubicBezTo>
                      <a:pt x="152" y="25"/>
                      <a:pt x="1" y="114"/>
                      <a:pt x="1" y="114"/>
                    </a:cubicBezTo>
                    <a:lnTo>
                      <a:pt x="21" y="245"/>
                    </a:lnTo>
                    <a:cubicBezTo>
                      <a:pt x="21" y="245"/>
                      <a:pt x="241" y="114"/>
                      <a:pt x="346" y="114"/>
                    </a:cubicBezTo>
                    <a:cubicBezTo>
                      <a:pt x="360" y="110"/>
                      <a:pt x="374" y="109"/>
                      <a:pt x="387" y="109"/>
                    </a:cubicBezTo>
                    <a:cubicBezTo>
                      <a:pt x="477" y="109"/>
                      <a:pt x="545" y="176"/>
                      <a:pt x="545" y="176"/>
                    </a:cubicBezTo>
                    <a:lnTo>
                      <a:pt x="545" y="66"/>
                    </a:lnTo>
                    <a:cubicBezTo>
                      <a:pt x="545" y="66"/>
                      <a:pt x="475" y="0"/>
                      <a:pt x="35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1" name="Google Shape;1351;p38"/>
              <p:cNvSpPr/>
              <p:nvPr/>
            </p:nvSpPr>
            <p:spPr>
              <a:xfrm>
                <a:off x="2329913" y="831072"/>
                <a:ext cx="127269" cy="62381"/>
              </a:xfrm>
              <a:custGeom>
                <a:avLst/>
                <a:gdLst/>
                <a:ahLst/>
                <a:cxnLst/>
                <a:rect l="l" t="t" r="r" b="b"/>
                <a:pathLst>
                  <a:path w="812" h="398" extrusionOk="0">
                    <a:moveTo>
                      <a:pt x="518" y="0"/>
                    </a:moveTo>
                    <a:cubicBezTo>
                      <a:pt x="376" y="0"/>
                      <a:pt x="209" y="23"/>
                      <a:pt x="157" y="36"/>
                    </a:cubicBezTo>
                    <a:cubicBezTo>
                      <a:pt x="68" y="36"/>
                      <a:pt x="0" y="57"/>
                      <a:pt x="26" y="120"/>
                    </a:cubicBezTo>
                    <a:cubicBezTo>
                      <a:pt x="47" y="251"/>
                      <a:pt x="26" y="361"/>
                      <a:pt x="89" y="382"/>
                    </a:cubicBezTo>
                    <a:cubicBezTo>
                      <a:pt x="148" y="382"/>
                      <a:pt x="275" y="372"/>
                      <a:pt x="404" y="372"/>
                    </a:cubicBezTo>
                    <a:cubicBezTo>
                      <a:pt x="469" y="372"/>
                      <a:pt x="534" y="375"/>
                      <a:pt x="592" y="382"/>
                    </a:cubicBezTo>
                    <a:cubicBezTo>
                      <a:pt x="627" y="393"/>
                      <a:pt x="658" y="397"/>
                      <a:pt x="685" y="397"/>
                    </a:cubicBezTo>
                    <a:cubicBezTo>
                      <a:pt x="772" y="397"/>
                      <a:pt x="812" y="346"/>
                      <a:pt x="812" y="298"/>
                    </a:cubicBezTo>
                    <a:cubicBezTo>
                      <a:pt x="812" y="230"/>
                      <a:pt x="812" y="78"/>
                      <a:pt x="723" y="36"/>
                    </a:cubicBezTo>
                    <a:cubicBezTo>
                      <a:pt x="688" y="10"/>
                      <a:pt x="608" y="0"/>
                      <a:pt x="518" y="0"/>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52" name="Google Shape;1352;p38"/>
              <p:cNvSpPr/>
              <p:nvPr/>
            </p:nvSpPr>
            <p:spPr>
              <a:xfrm>
                <a:off x="2323330" y="822608"/>
                <a:ext cx="140435" cy="78994"/>
              </a:xfrm>
              <a:custGeom>
                <a:avLst/>
                <a:gdLst/>
                <a:ahLst/>
                <a:cxnLst/>
                <a:rect l="l" t="t" r="r" b="b"/>
                <a:pathLst>
                  <a:path w="896" h="504" extrusionOk="0">
                    <a:moveTo>
                      <a:pt x="655" y="111"/>
                    </a:moveTo>
                    <a:cubicBezTo>
                      <a:pt x="697" y="111"/>
                      <a:pt x="744" y="132"/>
                      <a:pt x="744" y="132"/>
                    </a:cubicBezTo>
                    <a:cubicBezTo>
                      <a:pt x="765" y="153"/>
                      <a:pt x="786" y="174"/>
                      <a:pt x="786" y="221"/>
                    </a:cubicBezTo>
                    <a:cubicBezTo>
                      <a:pt x="807" y="284"/>
                      <a:pt x="807" y="331"/>
                      <a:pt x="807" y="352"/>
                    </a:cubicBezTo>
                    <a:cubicBezTo>
                      <a:pt x="786" y="373"/>
                      <a:pt x="786" y="373"/>
                      <a:pt x="786" y="394"/>
                    </a:cubicBezTo>
                    <a:cubicBezTo>
                      <a:pt x="772" y="394"/>
                      <a:pt x="748" y="403"/>
                      <a:pt x="708" y="403"/>
                    </a:cubicBezTo>
                    <a:cubicBezTo>
                      <a:pt x="688" y="403"/>
                      <a:pt x="664" y="401"/>
                      <a:pt x="634" y="394"/>
                    </a:cubicBezTo>
                    <a:cubicBezTo>
                      <a:pt x="545" y="373"/>
                      <a:pt x="435" y="373"/>
                      <a:pt x="351" y="373"/>
                    </a:cubicBezTo>
                    <a:lnTo>
                      <a:pt x="131" y="373"/>
                    </a:lnTo>
                    <a:lnTo>
                      <a:pt x="131" y="352"/>
                    </a:lnTo>
                    <a:cubicBezTo>
                      <a:pt x="131" y="305"/>
                      <a:pt x="131" y="242"/>
                      <a:pt x="110" y="174"/>
                    </a:cubicBezTo>
                    <a:lnTo>
                      <a:pt x="110" y="153"/>
                    </a:lnTo>
                    <a:cubicBezTo>
                      <a:pt x="110" y="153"/>
                      <a:pt x="152" y="132"/>
                      <a:pt x="199" y="132"/>
                    </a:cubicBezTo>
                    <a:cubicBezTo>
                      <a:pt x="241" y="132"/>
                      <a:pt x="351" y="111"/>
                      <a:pt x="482" y="111"/>
                    </a:cubicBezTo>
                    <a:close/>
                    <a:moveTo>
                      <a:pt x="482" y="1"/>
                    </a:moveTo>
                    <a:cubicBezTo>
                      <a:pt x="351" y="1"/>
                      <a:pt x="220" y="22"/>
                      <a:pt x="173" y="22"/>
                    </a:cubicBezTo>
                    <a:cubicBezTo>
                      <a:pt x="131" y="43"/>
                      <a:pt x="110" y="43"/>
                      <a:pt x="68" y="69"/>
                    </a:cubicBezTo>
                    <a:cubicBezTo>
                      <a:pt x="42" y="69"/>
                      <a:pt x="21" y="90"/>
                      <a:pt x="21" y="111"/>
                    </a:cubicBezTo>
                    <a:cubicBezTo>
                      <a:pt x="0" y="132"/>
                      <a:pt x="0" y="153"/>
                      <a:pt x="0" y="174"/>
                    </a:cubicBezTo>
                    <a:cubicBezTo>
                      <a:pt x="21" y="242"/>
                      <a:pt x="21" y="305"/>
                      <a:pt x="21" y="352"/>
                    </a:cubicBezTo>
                    <a:cubicBezTo>
                      <a:pt x="21" y="394"/>
                      <a:pt x="42" y="415"/>
                      <a:pt x="42" y="436"/>
                    </a:cubicBezTo>
                    <a:cubicBezTo>
                      <a:pt x="68" y="462"/>
                      <a:pt x="89" y="483"/>
                      <a:pt x="131" y="483"/>
                    </a:cubicBezTo>
                    <a:lnTo>
                      <a:pt x="351" y="483"/>
                    </a:lnTo>
                    <a:cubicBezTo>
                      <a:pt x="435" y="483"/>
                      <a:pt x="545" y="483"/>
                      <a:pt x="613" y="504"/>
                    </a:cubicBezTo>
                    <a:cubicBezTo>
                      <a:pt x="697" y="504"/>
                      <a:pt x="765" y="504"/>
                      <a:pt x="828" y="483"/>
                    </a:cubicBezTo>
                    <a:cubicBezTo>
                      <a:pt x="875" y="462"/>
                      <a:pt x="896" y="415"/>
                      <a:pt x="896" y="373"/>
                    </a:cubicBezTo>
                    <a:lnTo>
                      <a:pt x="896" y="221"/>
                    </a:lnTo>
                    <a:cubicBezTo>
                      <a:pt x="875" y="153"/>
                      <a:pt x="854" y="90"/>
                      <a:pt x="807" y="43"/>
                    </a:cubicBezTo>
                    <a:cubicBezTo>
                      <a:pt x="765" y="22"/>
                      <a:pt x="723" y="1"/>
                      <a:pt x="65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3" name="Google Shape;1353;p38"/>
              <p:cNvSpPr/>
              <p:nvPr/>
            </p:nvSpPr>
            <p:spPr>
              <a:xfrm>
                <a:off x="2617208" y="837811"/>
                <a:ext cx="113319" cy="61283"/>
              </a:xfrm>
              <a:custGeom>
                <a:avLst/>
                <a:gdLst/>
                <a:ahLst/>
                <a:cxnLst/>
                <a:rect l="l" t="t" r="r" b="b"/>
                <a:pathLst>
                  <a:path w="723" h="391" extrusionOk="0">
                    <a:moveTo>
                      <a:pt x="379" y="1"/>
                    </a:moveTo>
                    <a:cubicBezTo>
                      <a:pt x="213" y="1"/>
                      <a:pt x="21" y="58"/>
                      <a:pt x="0" y="145"/>
                    </a:cubicBezTo>
                    <a:cubicBezTo>
                      <a:pt x="26" y="276"/>
                      <a:pt x="47" y="386"/>
                      <a:pt x="178" y="386"/>
                    </a:cubicBezTo>
                    <a:cubicBezTo>
                      <a:pt x="255" y="373"/>
                      <a:pt x="346" y="359"/>
                      <a:pt x="427" y="359"/>
                    </a:cubicBezTo>
                    <a:cubicBezTo>
                      <a:pt x="483" y="359"/>
                      <a:pt x="534" y="366"/>
                      <a:pt x="571" y="386"/>
                    </a:cubicBezTo>
                    <a:cubicBezTo>
                      <a:pt x="585" y="389"/>
                      <a:pt x="597" y="391"/>
                      <a:pt x="608" y="391"/>
                    </a:cubicBezTo>
                    <a:cubicBezTo>
                      <a:pt x="663" y="391"/>
                      <a:pt x="684" y="347"/>
                      <a:pt x="702" y="255"/>
                    </a:cubicBezTo>
                    <a:cubicBezTo>
                      <a:pt x="723" y="124"/>
                      <a:pt x="681" y="56"/>
                      <a:pt x="503" y="14"/>
                    </a:cubicBezTo>
                    <a:cubicBezTo>
                      <a:pt x="466" y="5"/>
                      <a:pt x="423" y="1"/>
                      <a:pt x="379" y="1"/>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54" name="Google Shape;1354;p38"/>
              <p:cNvSpPr/>
              <p:nvPr/>
            </p:nvSpPr>
            <p:spPr>
              <a:xfrm>
                <a:off x="2610625" y="827153"/>
                <a:ext cx="126485" cy="77741"/>
              </a:xfrm>
              <a:custGeom>
                <a:avLst/>
                <a:gdLst/>
                <a:ahLst/>
                <a:cxnLst/>
                <a:rect l="l" t="t" r="r" b="b"/>
                <a:pathLst>
                  <a:path w="807" h="496" extrusionOk="0">
                    <a:moveTo>
                      <a:pt x="400" y="108"/>
                    </a:moveTo>
                    <a:cubicBezTo>
                      <a:pt x="449" y="108"/>
                      <a:pt x="492" y="113"/>
                      <a:pt x="524" y="124"/>
                    </a:cubicBezTo>
                    <a:cubicBezTo>
                      <a:pt x="613" y="145"/>
                      <a:pt x="655" y="171"/>
                      <a:pt x="676" y="192"/>
                    </a:cubicBezTo>
                    <a:cubicBezTo>
                      <a:pt x="697" y="234"/>
                      <a:pt x="697" y="255"/>
                      <a:pt x="697" y="302"/>
                    </a:cubicBezTo>
                    <a:cubicBezTo>
                      <a:pt x="697" y="365"/>
                      <a:pt x="676" y="386"/>
                      <a:pt x="676" y="386"/>
                    </a:cubicBezTo>
                    <a:lnTo>
                      <a:pt x="634" y="386"/>
                    </a:lnTo>
                    <a:cubicBezTo>
                      <a:pt x="597" y="379"/>
                      <a:pt x="551" y="376"/>
                      <a:pt x="501" y="376"/>
                    </a:cubicBezTo>
                    <a:cubicBezTo>
                      <a:pt x="402" y="376"/>
                      <a:pt x="286" y="386"/>
                      <a:pt x="199" y="386"/>
                    </a:cubicBezTo>
                    <a:lnTo>
                      <a:pt x="152" y="386"/>
                    </a:lnTo>
                    <a:cubicBezTo>
                      <a:pt x="152" y="386"/>
                      <a:pt x="152" y="365"/>
                      <a:pt x="131" y="365"/>
                    </a:cubicBezTo>
                    <a:cubicBezTo>
                      <a:pt x="131" y="323"/>
                      <a:pt x="110" y="276"/>
                      <a:pt x="110" y="213"/>
                    </a:cubicBezTo>
                    <a:cubicBezTo>
                      <a:pt x="110" y="213"/>
                      <a:pt x="110" y="192"/>
                      <a:pt x="131" y="171"/>
                    </a:cubicBezTo>
                    <a:cubicBezTo>
                      <a:pt x="173" y="171"/>
                      <a:pt x="199" y="145"/>
                      <a:pt x="241" y="124"/>
                    </a:cubicBezTo>
                    <a:cubicBezTo>
                      <a:pt x="296" y="113"/>
                      <a:pt x="351" y="108"/>
                      <a:pt x="400" y="108"/>
                    </a:cubicBezTo>
                    <a:close/>
                    <a:moveTo>
                      <a:pt x="426" y="0"/>
                    </a:moveTo>
                    <a:cubicBezTo>
                      <a:pt x="360" y="0"/>
                      <a:pt x="286" y="12"/>
                      <a:pt x="220" y="40"/>
                    </a:cubicBezTo>
                    <a:cubicBezTo>
                      <a:pt x="173" y="40"/>
                      <a:pt x="131" y="61"/>
                      <a:pt x="89" y="82"/>
                    </a:cubicBezTo>
                    <a:cubicBezTo>
                      <a:pt x="42" y="124"/>
                      <a:pt x="0" y="145"/>
                      <a:pt x="0" y="192"/>
                    </a:cubicBezTo>
                    <a:lnTo>
                      <a:pt x="0" y="213"/>
                    </a:lnTo>
                    <a:cubicBezTo>
                      <a:pt x="0" y="276"/>
                      <a:pt x="21" y="344"/>
                      <a:pt x="42" y="407"/>
                    </a:cubicBezTo>
                    <a:cubicBezTo>
                      <a:pt x="68" y="433"/>
                      <a:pt x="68" y="454"/>
                      <a:pt x="110" y="475"/>
                    </a:cubicBezTo>
                    <a:cubicBezTo>
                      <a:pt x="131" y="496"/>
                      <a:pt x="173" y="496"/>
                      <a:pt x="220" y="496"/>
                    </a:cubicBezTo>
                    <a:cubicBezTo>
                      <a:pt x="286" y="485"/>
                      <a:pt x="361" y="480"/>
                      <a:pt x="430" y="480"/>
                    </a:cubicBezTo>
                    <a:cubicBezTo>
                      <a:pt x="498" y="480"/>
                      <a:pt x="558" y="485"/>
                      <a:pt x="592" y="496"/>
                    </a:cubicBezTo>
                    <a:lnTo>
                      <a:pt x="676" y="496"/>
                    </a:lnTo>
                    <a:cubicBezTo>
                      <a:pt x="697" y="496"/>
                      <a:pt x="723" y="496"/>
                      <a:pt x="744" y="475"/>
                    </a:cubicBezTo>
                    <a:cubicBezTo>
                      <a:pt x="786" y="433"/>
                      <a:pt x="786" y="386"/>
                      <a:pt x="807" y="323"/>
                    </a:cubicBezTo>
                    <a:cubicBezTo>
                      <a:pt x="807" y="255"/>
                      <a:pt x="807" y="192"/>
                      <a:pt x="765" y="124"/>
                    </a:cubicBezTo>
                    <a:cubicBezTo>
                      <a:pt x="723" y="82"/>
                      <a:pt x="655" y="40"/>
                      <a:pt x="545" y="14"/>
                    </a:cubicBezTo>
                    <a:cubicBezTo>
                      <a:pt x="511" y="5"/>
                      <a:pt x="470" y="0"/>
                      <a:pt x="42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5" name="Google Shape;1355;p38"/>
              <p:cNvSpPr/>
              <p:nvPr/>
            </p:nvSpPr>
            <p:spPr>
              <a:xfrm>
                <a:off x="2039327" y="440646"/>
                <a:ext cx="520517" cy="416602"/>
              </a:xfrm>
              <a:custGeom>
                <a:avLst/>
                <a:gdLst/>
                <a:ahLst/>
                <a:cxnLst/>
                <a:rect l="l" t="t" r="r" b="b"/>
                <a:pathLst>
                  <a:path w="3321" h="2658" extrusionOk="0">
                    <a:moveTo>
                      <a:pt x="2156" y="0"/>
                    </a:moveTo>
                    <a:cubicBezTo>
                      <a:pt x="1645" y="0"/>
                      <a:pt x="1010" y="148"/>
                      <a:pt x="571" y="736"/>
                    </a:cubicBezTo>
                    <a:cubicBezTo>
                      <a:pt x="0" y="1521"/>
                      <a:pt x="89" y="2658"/>
                      <a:pt x="89" y="2658"/>
                    </a:cubicBezTo>
                    <a:lnTo>
                      <a:pt x="723" y="2658"/>
                    </a:lnTo>
                    <a:cubicBezTo>
                      <a:pt x="723" y="2658"/>
                      <a:pt x="854" y="2066"/>
                      <a:pt x="854" y="2003"/>
                    </a:cubicBezTo>
                    <a:cubicBezTo>
                      <a:pt x="854" y="1935"/>
                      <a:pt x="1027" y="1218"/>
                      <a:pt x="1158" y="1040"/>
                    </a:cubicBezTo>
                    <a:cubicBezTo>
                      <a:pt x="1268" y="867"/>
                      <a:pt x="1749" y="474"/>
                      <a:pt x="1964" y="385"/>
                    </a:cubicBezTo>
                    <a:cubicBezTo>
                      <a:pt x="2109" y="347"/>
                      <a:pt x="2402" y="340"/>
                      <a:pt x="2614" y="340"/>
                    </a:cubicBezTo>
                    <a:cubicBezTo>
                      <a:pt x="2755" y="340"/>
                      <a:pt x="2860" y="343"/>
                      <a:pt x="2860" y="343"/>
                    </a:cubicBezTo>
                    <a:lnTo>
                      <a:pt x="3320" y="343"/>
                    </a:lnTo>
                    <a:cubicBezTo>
                      <a:pt x="3320" y="343"/>
                      <a:pt x="3163" y="149"/>
                      <a:pt x="2619" y="39"/>
                    </a:cubicBezTo>
                    <a:cubicBezTo>
                      <a:pt x="2487" y="17"/>
                      <a:pt x="2329" y="0"/>
                      <a:pt x="215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356" name="Google Shape;1356;p38"/>
              <p:cNvSpPr/>
              <p:nvPr/>
            </p:nvSpPr>
            <p:spPr>
              <a:xfrm>
                <a:off x="2029453" y="433750"/>
                <a:ext cx="536974" cy="430081"/>
              </a:xfrm>
              <a:custGeom>
                <a:avLst/>
                <a:gdLst/>
                <a:ahLst/>
                <a:cxnLst/>
                <a:rect l="l" t="t" r="r" b="b"/>
                <a:pathLst>
                  <a:path w="3426" h="2744" extrusionOk="0">
                    <a:moveTo>
                      <a:pt x="2174" y="107"/>
                    </a:moveTo>
                    <a:cubicBezTo>
                      <a:pt x="2361" y="107"/>
                      <a:pt x="2538" y="123"/>
                      <a:pt x="2682" y="146"/>
                    </a:cubicBezTo>
                    <a:cubicBezTo>
                      <a:pt x="2944" y="193"/>
                      <a:pt x="3095" y="256"/>
                      <a:pt x="3205" y="324"/>
                    </a:cubicBezTo>
                    <a:lnTo>
                      <a:pt x="3226" y="345"/>
                    </a:lnTo>
                    <a:lnTo>
                      <a:pt x="2923" y="324"/>
                    </a:lnTo>
                    <a:cubicBezTo>
                      <a:pt x="2923" y="324"/>
                      <a:pt x="2771" y="324"/>
                      <a:pt x="2572" y="345"/>
                    </a:cubicBezTo>
                    <a:cubicBezTo>
                      <a:pt x="2378" y="345"/>
                      <a:pt x="2158" y="345"/>
                      <a:pt x="2027" y="387"/>
                    </a:cubicBezTo>
                    <a:cubicBezTo>
                      <a:pt x="1896" y="429"/>
                      <a:pt x="1723" y="539"/>
                      <a:pt x="1551" y="691"/>
                    </a:cubicBezTo>
                    <a:cubicBezTo>
                      <a:pt x="1393" y="822"/>
                      <a:pt x="1242" y="953"/>
                      <a:pt x="1179" y="1063"/>
                    </a:cubicBezTo>
                    <a:cubicBezTo>
                      <a:pt x="1111" y="1173"/>
                      <a:pt x="1027" y="1393"/>
                      <a:pt x="959" y="1586"/>
                    </a:cubicBezTo>
                    <a:cubicBezTo>
                      <a:pt x="938" y="1696"/>
                      <a:pt x="917" y="1806"/>
                      <a:pt x="896" y="1895"/>
                    </a:cubicBezTo>
                    <a:cubicBezTo>
                      <a:pt x="870" y="1916"/>
                      <a:pt x="870" y="1958"/>
                      <a:pt x="870" y="1979"/>
                    </a:cubicBezTo>
                    <a:cubicBezTo>
                      <a:pt x="870" y="2000"/>
                      <a:pt x="849" y="2026"/>
                      <a:pt x="849" y="2047"/>
                    </a:cubicBezTo>
                    <a:lnTo>
                      <a:pt x="849" y="2089"/>
                    </a:lnTo>
                    <a:lnTo>
                      <a:pt x="849" y="2157"/>
                    </a:lnTo>
                    <a:cubicBezTo>
                      <a:pt x="828" y="2220"/>
                      <a:pt x="807" y="2309"/>
                      <a:pt x="807" y="2393"/>
                    </a:cubicBezTo>
                    <a:cubicBezTo>
                      <a:pt x="786" y="2524"/>
                      <a:pt x="765" y="2613"/>
                      <a:pt x="739" y="2655"/>
                    </a:cubicBezTo>
                    <a:lnTo>
                      <a:pt x="215" y="2655"/>
                    </a:lnTo>
                    <a:cubicBezTo>
                      <a:pt x="215" y="2571"/>
                      <a:pt x="152" y="1565"/>
                      <a:pt x="676" y="822"/>
                    </a:cubicBezTo>
                    <a:cubicBezTo>
                      <a:pt x="959" y="429"/>
                      <a:pt x="1331" y="235"/>
                      <a:pt x="1702" y="146"/>
                    </a:cubicBezTo>
                    <a:cubicBezTo>
                      <a:pt x="1858" y="118"/>
                      <a:pt x="2020" y="107"/>
                      <a:pt x="2174" y="107"/>
                    </a:cubicBezTo>
                    <a:close/>
                    <a:moveTo>
                      <a:pt x="2231" y="0"/>
                    </a:moveTo>
                    <a:cubicBezTo>
                      <a:pt x="2050" y="0"/>
                      <a:pt x="1856" y="17"/>
                      <a:pt x="1655" y="62"/>
                    </a:cubicBezTo>
                    <a:cubicBezTo>
                      <a:pt x="1289" y="146"/>
                      <a:pt x="896" y="345"/>
                      <a:pt x="608" y="759"/>
                    </a:cubicBezTo>
                    <a:cubicBezTo>
                      <a:pt x="0" y="1565"/>
                      <a:pt x="110" y="2702"/>
                      <a:pt x="110" y="2702"/>
                    </a:cubicBezTo>
                    <a:lnTo>
                      <a:pt x="152" y="2744"/>
                    </a:lnTo>
                    <a:lnTo>
                      <a:pt x="786" y="2744"/>
                    </a:lnTo>
                    <a:lnTo>
                      <a:pt x="849" y="2702"/>
                    </a:lnTo>
                    <a:cubicBezTo>
                      <a:pt x="849" y="2702"/>
                      <a:pt x="870" y="2571"/>
                      <a:pt x="917" y="2393"/>
                    </a:cubicBezTo>
                    <a:cubicBezTo>
                      <a:pt x="917" y="2330"/>
                      <a:pt x="938" y="2241"/>
                      <a:pt x="938" y="2178"/>
                    </a:cubicBezTo>
                    <a:cubicBezTo>
                      <a:pt x="959" y="2157"/>
                      <a:pt x="959" y="2110"/>
                      <a:pt x="959" y="2089"/>
                    </a:cubicBezTo>
                    <a:lnTo>
                      <a:pt x="959" y="2047"/>
                    </a:lnTo>
                    <a:cubicBezTo>
                      <a:pt x="959" y="2047"/>
                      <a:pt x="959" y="2026"/>
                      <a:pt x="980" y="2000"/>
                    </a:cubicBezTo>
                    <a:cubicBezTo>
                      <a:pt x="980" y="1979"/>
                      <a:pt x="980" y="1958"/>
                      <a:pt x="1001" y="1916"/>
                    </a:cubicBezTo>
                    <a:cubicBezTo>
                      <a:pt x="1001" y="1827"/>
                      <a:pt x="1048" y="1738"/>
                      <a:pt x="1069" y="1634"/>
                    </a:cubicBezTo>
                    <a:cubicBezTo>
                      <a:pt x="1132" y="1414"/>
                      <a:pt x="1221" y="1194"/>
                      <a:pt x="1262" y="1110"/>
                    </a:cubicBezTo>
                    <a:cubicBezTo>
                      <a:pt x="1310" y="1042"/>
                      <a:pt x="1461" y="890"/>
                      <a:pt x="1613" y="759"/>
                    </a:cubicBezTo>
                    <a:cubicBezTo>
                      <a:pt x="1786" y="628"/>
                      <a:pt x="1964" y="518"/>
                      <a:pt x="2048" y="497"/>
                    </a:cubicBezTo>
                    <a:cubicBezTo>
                      <a:pt x="2158" y="455"/>
                      <a:pt x="2378" y="455"/>
                      <a:pt x="2572" y="429"/>
                    </a:cubicBezTo>
                    <a:lnTo>
                      <a:pt x="2923" y="429"/>
                    </a:lnTo>
                    <a:lnTo>
                      <a:pt x="3383" y="455"/>
                    </a:lnTo>
                    <a:lnTo>
                      <a:pt x="3425" y="366"/>
                    </a:lnTo>
                    <a:cubicBezTo>
                      <a:pt x="3425" y="366"/>
                      <a:pt x="3357" y="298"/>
                      <a:pt x="3252" y="235"/>
                    </a:cubicBezTo>
                    <a:cubicBezTo>
                      <a:pt x="3143" y="167"/>
                      <a:pt x="2964" y="83"/>
                      <a:pt x="2703" y="36"/>
                    </a:cubicBezTo>
                    <a:cubicBezTo>
                      <a:pt x="2564" y="16"/>
                      <a:pt x="2404" y="0"/>
                      <a:pt x="223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7" name="Google Shape;1357;p38"/>
              <p:cNvSpPr/>
              <p:nvPr/>
            </p:nvSpPr>
            <p:spPr>
              <a:xfrm>
                <a:off x="2131957" y="473874"/>
                <a:ext cx="448419" cy="383374"/>
              </a:xfrm>
              <a:custGeom>
                <a:avLst/>
                <a:gdLst/>
                <a:ahLst/>
                <a:cxnLst/>
                <a:rect l="l" t="t" r="r" b="b"/>
                <a:pathLst>
                  <a:path w="2861" h="2446" extrusionOk="0">
                    <a:moveTo>
                      <a:pt x="1876" y="0"/>
                    </a:moveTo>
                    <a:cubicBezTo>
                      <a:pt x="1504" y="0"/>
                      <a:pt x="1069" y="89"/>
                      <a:pt x="718" y="414"/>
                    </a:cubicBezTo>
                    <a:cubicBezTo>
                      <a:pt x="1" y="1137"/>
                      <a:pt x="132" y="2446"/>
                      <a:pt x="132" y="2446"/>
                    </a:cubicBezTo>
                    <a:lnTo>
                      <a:pt x="347" y="2247"/>
                    </a:lnTo>
                    <a:cubicBezTo>
                      <a:pt x="347" y="2247"/>
                      <a:pt x="263" y="1179"/>
                      <a:pt x="870" y="566"/>
                    </a:cubicBezTo>
                    <a:cubicBezTo>
                      <a:pt x="1171" y="278"/>
                      <a:pt x="1582" y="204"/>
                      <a:pt x="1922" y="204"/>
                    </a:cubicBezTo>
                    <a:cubicBezTo>
                      <a:pt x="2275" y="204"/>
                      <a:pt x="2551" y="283"/>
                      <a:pt x="2551" y="283"/>
                    </a:cubicBezTo>
                    <a:cubicBezTo>
                      <a:pt x="2551" y="283"/>
                      <a:pt x="2564" y="312"/>
                      <a:pt x="2622" y="312"/>
                    </a:cubicBezTo>
                    <a:cubicBezTo>
                      <a:pt x="2639" y="312"/>
                      <a:pt x="2658" y="310"/>
                      <a:pt x="2682" y="304"/>
                    </a:cubicBezTo>
                    <a:cubicBezTo>
                      <a:pt x="2792" y="283"/>
                      <a:pt x="2860" y="241"/>
                      <a:pt x="2860" y="241"/>
                    </a:cubicBezTo>
                    <a:cubicBezTo>
                      <a:pt x="2860" y="241"/>
                      <a:pt x="2860" y="199"/>
                      <a:pt x="2729" y="131"/>
                    </a:cubicBezTo>
                    <a:lnTo>
                      <a:pt x="2703" y="131"/>
                    </a:lnTo>
                    <a:cubicBezTo>
                      <a:pt x="2640" y="110"/>
                      <a:pt x="2290" y="0"/>
                      <a:pt x="187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358" name="Google Shape;1358;p38"/>
              <p:cNvSpPr/>
              <p:nvPr/>
            </p:nvSpPr>
            <p:spPr>
              <a:xfrm>
                <a:off x="2121299" y="470591"/>
                <a:ext cx="465660" cy="396540"/>
              </a:xfrm>
              <a:custGeom>
                <a:avLst/>
                <a:gdLst/>
                <a:ahLst/>
                <a:cxnLst/>
                <a:rect l="l" t="t" r="r" b="b"/>
                <a:pathLst>
                  <a:path w="2971" h="2530" extrusionOk="0">
                    <a:moveTo>
                      <a:pt x="1944" y="110"/>
                    </a:moveTo>
                    <a:cubicBezTo>
                      <a:pt x="2358" y="110"/>
                      <a:pt x="2687" y="194"/>
                      <a:pt x="2750" y="215"/>
                    </a:cubicBezTo>
                    <a:lnTo>
                      <a:pt x="2771" y="215"/>
                    </a:lnTo>
                    <a:lnTo>
                      <a:pt x="2771" y="241"/>
                    </a:lnTo>
                    <a:cubicBezTo>
                      <a:pt x="2818" y="241"/>
                      <a:pt x="2818" y="262"/>
                      <a:pt x="2818" y="262"/>
                    </a:cubicBezTo>
                    <a:cubicBezTo>
                      <a:pt x="2797" y="283"/>
                      <a:pt x="2797" y="283"/>
                      <a:pt x="2729" y="304"/>
                    </a:cubicBezTo>
                    <a:lnTo>
                      <a:pt x="2666" y="304"/>
                    </a:lnTo>
                    <a:lnTo>
                      <a:pt x="2687" y="325"/>
                    </a:lnTo>
                    <a:lnTo>
                      <a:pt x="2687" y="325"/>
                    </a:lnTo>
                    <a:lnTo>
                      <a:pt x="2640" y="283"/>
                    </a:lnTo>
                    <a:cubicBezTo>
                      <a:pt x="2640" y="283"/>
                      <a:pt x="2357" y="197"/>
                      <a:pt x="1992" y="197"/>
                    </a:cubicBezTo>
                    <a:cubicBezTo>
                      <a:pt x="1642" y="197"/>
                      <a:pt x="1217" y="276"/>
                      <a:pt x="896" y="587"/>
                    </a:cubicBezTo>
                    <a:cubicBezTo>
                      <a:pt x="284" y="1179"/>
                      <a:pt x="352" y="2226"/>
                      <a:pt x="352" y="2268"/>
                    </a:cubicBezTo>
                    <a:lnTo>
                      <a:pt x="263" y="2357"/>
                    </a:lnTo>
                    <a:cubicBezTo>
                      <a:pt x="242" y="2179"/>
                      <a:pt x="200" y="1132"/>
                      <a:pt x="834" y="503"/>
                    </a:cubicBezTo>
                    <a:cubicBezTo>
                      <a:pt x="1158" y="194"/>
                      <a:pt x="1572" y="110"/>
                      <a:pt x="1944" y="110"/>
                    </a:cubicBezTo>
                    <a:close/>
                    <a:moveTo>
                      <a:pt x="1944" y="0"/>
                    </a:moveTo>
                    <a:cubicBezTo>
                      <a:pt x="1551" y="0"/>
                      <a:pt x="1095" y="84"/>
                      <a:pt x="766" y="414"/>
                    </a:cubicBezTo>
                    <a:cubicBezTo>
                      <a:pt x="1" y="1158"/>
                      <a:pt x="153" y="2488"/>
                      <a:pt x="153" y="2488"/>
                    </a:cubicBezTo>
                    <a:lnTo>
                      <a:pt x="242" y="2530"/>
                    </a:lnTo>
                    <a:lnTo>
                      <a:pt x="441" y="2336"/>
                    </a:lnTo>
                    <a:lnTo>
                      <a:pt x="462" y="2289"/>
                    </a:lnTo>
                    <a:cubicBezTo>
                      <a:pt x="462" y="2289"/>
                      <a:pt x="394" y="1221"/>
                      <a:pt x="985" y="655"/>
                    </a:cubicBezTo>
                    <a:cubicBezTo>
                      <a:pt x="1262" y="376"/>
                      <a:pt x="1654" y="302"/>
                      <a:pt x="1982" y="302"/>
                    </a:cubicBezTo>
                    <a:cubicBezTo>
                      <a:pt x="2325" y="302"/>
                      <a:pt x="2598" y="382"/>
                      <a:pt x="2598" y="393"/>
                    </a:cubicBezTo>
                    <a:lnTo>
                      <a:pt x="2619" y="393"/>
                    </a:lnTo>
                    <a:cubicBezTo>
                      <a:pt x="2666" y="414"/>
                      <a:pt x="2687" y="414"/>
                      <a:pt x="2750" y="414"/>
                    </a:cubicBezTo>
                    <a:cubicBezTo>
                      <a:pt x="2881" y="393"/>
                      <a:pt x="2949" y="325"/>
                      <a:pt x="2949" y="325"/>
                    </a:cubicBezTo>
                    <a:lnTo>
                      <a:pt x="2970" y="283"/>
                    </a:lnTo>
                    <a:lnTo>
                      <a:pt x="2970" y="262"/>
                    </a:lnTo>
                    <a:cubicBezTo>
                      <a:pt x="2970" y="241"/>
                      <a:pt x="2949" y="241"/>
                      <a:pt x="2949" y="215"/>
                    </a:cubicBezTo>
                    <a:cubicBezTo>
                      <a:pt x="2928" y="194"/>
                      <a:pt x="2881" y="152"/>
                      <a:pt x="2818" y="131"/>
                    </a:cubicBezTo>
                    <a:lnTo>
                      <a:pt x="2797" y="131"/>
                    </a:lnTo>
                    <a:lnTo>
                      <a:pt x="2771" y="173"/>
                    </a:lnTo>
                    <a:lnTo>
                      <a:pt x="2771" y="131"/>
                    </a:lnTo>
                    <a:cubicBezTo>
                      <a:pt x="2687" y="84"/>
                      <a:pt x="2358" y="0"/>
                      <a:pt x="194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9" name="Google Shape;1359;p38"/>
              <p:cNvSpPr/>
              <p:nvPr/>
            </p:nvSpPr>
            <p:spPr>
              <a:xfrm>
                <a:off x="1971147" y="825899"/>
                <a:ext cx="317859" cy="328517"/>
              </a:xfrm>
              <a:custGeom>
                <a:avLst/>
                <a:gdLst/>
                <a:ahLst/>
                <a:cxnLst/>
                <a:rect l="l" t="t" r="r" b="b"/>
                <a:pathLst>
                  <a:path w="2028" h="2096" extrusionOk="0">
                    <a:moveTo>
                      <a:pt x="587" y="1"/>
                    </a:moveTo>
                    <a:cubicBezTo>
                      <a:pt x="262" y="1"/>
                      <a:pt x="1" y="263"/>
                      <a:pt x="1" y="593"/>
                    </a:cubicBezTo>
                    <a:lnTo>
                      <a:pt x="1" y="1509"/>
                    </a:lnTo>
                    <a:cubicBezTo>
                      <a:pt x="1" y="1834"/>
                      <a:pt x="262" y="2096"/>
                      <a:pt x="587" y="2096"/>
                    </a:cubicBezTo>
                    <a:lnTo>
                      <a:pt x="1462" y="2096"/>
                    </a:lnTo>
                    <a:cubicBezTo>
                      <a:pt x="1765" y="2096"/>
                      <a:pt x="2027" y="1834"/>
                      <a:pt x="2027" y="1509"/>
                    </a:cubicBezTo>
                    <a:lnTo>
                      <a:pt x="2027" y="593"/>
                    </a:lnTo>
                    <a:cubicBezTo>
                      <a:pt x="2027" y="263"/>
                      <a:pt x="1765" y="1"/>
                      <a:pt x="146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60" name="Google Shape;1360;p38"/>
              <p:cNvSpPr/>
              <p:nvPr/>
            </p:nvSpPr>
            <p:spPr>
              <a:xfrm>
                <a:off x="1964565" y="819316"/>
                <a:ext cx="335099" cy="342466"/>
              </a:xfrm>
              <a:custGeom>
                <a:avLst/>
                <a:gdLst/>
                <a:ahLst/>
                <a:cxnLst/>
                <a:rect l="l" t="t" r="r" b="b"/>
                <a:pathLst>
                  <a:path w="2138" h="2185" extrusionOk="0">
                    <a:moveTo>
                      <a:pt x="1504" y="90"/>
                    </a:moveTo>
                    <a:cubicBezTo>
                      <a:pt x="1786" y="90"/>
                      <a:pt x="2027" y="326"/>
                      <a:pt x="2027" y="635"/>
                    </a:cubicBezTo>
                    <a:lnTo>
                      <a:pt x="2027" y="1551"/>
                    </a:lnTo>
                    <a:cubicBezTo>
                      <a:pt x="2027" y="1834"/>
                      <a:pt x="1786" y="2075"/>
                      <a:pt x="1504" y="2075"/>
                    </a:cubicBezTo>
                    <a:lnTo>
                      <a:pt x="629" y="2075"/>
                    </a:lnTo>
                    <a:cubicBezTo>
                      <a:pt x="325" y="2075"/>
                      <a:pt x="105" y="1834"/>
                      <a:pt x="105" y="1551"/>
                    </a:cubicBezTo>
                    <a:lnTo>
                      <a:pt x="105" y="635"/>
                    </a:lnTo>
                    <a:cubicBezTo>
                      <a:pt x="105" y="326"/>
                      <a:pt x="325" y="90"/>
                      <a:pt x="629" y="90"/>
                    </a:cubicBezTo>
                    <a:close/>
                    <a:moveTo>
                      <a:pt x="629" y="1"/>
                    </a:moveTo>
                    <a:cubicBezTo>
                      <a:pt x="283" y="1"/>
                      <a:pt x="1" y="284"/>
                      <a:pt x="1" y="635"/>
                    </a:cubicBezTo>
                    <a:lnTo>
                      <a:pt x="1" y="1551"/>
                    </a:lnTo>
                    <a:cubicBezTo>
                      <a:pt x="1" y="1897"/>
                      <a:pt x="283" y="2185"/>
                      <a:pt x="629" y="2185"/>
                    </a:cubicBezTo>
                    <a:lnTo>
                      <a:pt x="1504" y="2185"/>
                    </a:lnTo>
                    <a:cubicBezTo>
                      <a:pt x="1855" y="2185"/>
                      <a:pt x="2137" y="1897"/>
                      <a:pt x="2137" y="1551"/>
                    </a:cubicBezTo>
                    <a:lnTo>
                      <a:pt x="2137" y="635"/>
                    </a:lnTo>
                    <a:cubicBezTo>
                      <a:pt x="2137" y="284"/>
                      <a:pt x="1855" y="1"/>
                      <a:pt x="150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1" name="Google Shape;1361;p38"/>
              <p:cNvSpPr/>
              <p:nvPr/>
            </p:nvSpPr>
            <p:spPr>
              <a:xfrm>
                <a:off x="1926792" y="825899"/>
                <a:ext cx="317859" cy="328517"/>
              </a:xfrm>
              <a:custGeom>
                <a:avLst/>
                <a:gdLst/>
                <a:ahLst/>
                <a:cxnLst/>
                <a:rect l="l" t="t" r="r" b="b"/>
                <a:pathLst>
                  <a:path w="2028" h="2096" extrusionOk="0">
                    <a:moveTo>
                      <a:pt x="587" y="1"/>
                    </a:moveTo>
                    <a:cubicBezTo>
                      <a:pt x="263" y="1"/>
                      <a:pt x="1" y="263"/>
                      <a:pt x="1" y="593"/>
                    </a:cubicBezTo>
                    <a:lnTo>
                      <a:pt x="1" y="1509"/>
                    </a:lnTo>
                    <a:cubicBezTo>
                      <a:pt x="1" y="1834"/>
                      <a:pt x="263" y="2096"/>
                      <a:pt x="587" y="2096"/>
                    </a:cubicBezTo>
                    <a:lnTo>
                      <a:pt x="1441" y="2096"/>
                    </a:lnTo>
                    <a:cubicBezTo>
                      <a:pt x="1766" y="2096"/>
                      <a:pt x="2027" y="1834"/>
                      <a:pt x="2027" y="1509"/>
                    </a:cubicBezTo>
                    <a:lnTo>
                      <a:pt x="2027" y="593"/>
                    </a:lnTo>
                    <a:cubicBezTo>
                      <a:pt x="2027" y="263"/>
                      <a:pt x="1766" y="1"/>
                      <a:pt x="1441" y="1"/>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62" name="Google Shape;1362;p38"/>
              <p:cNvSpPr/>
              <p:nvPr/>
            </p:nvSpPr>
            <p:spPr>
              <a:xfrm>
                <a:off x="1916134" y="819316"/>
                <a:ext cx="335883" cy="342466"/>
              </a:xfrm>
              <a:custGeom>
                <a:avLst/>
                <a:gdLst/>
                <a:ahLst/>
                <a:cxnLst/>
                <a:rect l="l" t="t" r="r" b="b"/>
                <a:pathLst>
                  <a:path w="2143" h="2185" extrusionOk="0">
                    <a:moveTo>
                      <a:pt x="1509" y="90"/>
                    </a:moveTo>
                    <a:cubicBezTo>
                      <a:pt x="1813" y="90"/>
                      <a:pt x="2054" y="326"/>
                      <a:pt x="2054" y="635"/>
                    </a:cubicBezTo>
                    <a:lnTo>
                      <a:pt x="2054" y="1551"/>
                    </a:lnTo>
                    <a:cubicBezTo>
                      <a:pt x="2054" y="1834"/>
                      <a:pt x="1813" y="2075"/>
                      <a:pt x="1509" y="2075"/>
                    </a:cubicBezTo>
                    <a:lnTo>
                      <a:pt x="655" y="2075"/>
                    </a:lnTo>
                    <a:cubicBezTo>
                      <a:pt x="352" y="2075"/>
                      <a:pt x="111" y="1834"/>
                      <a:pt x="111" y="1551"/>
                    </a:cubicBezTo>
                    <a:lnTo>
                      <a:pt x="111" y="635"/>
                    </a:lnTo>
                    <a:cubicBezTo>
                      <a:pt x="111" y="326"/>
                      <a:pt x="352" y="90"/>
                      <a:pt x="655" y="90"/>
                    </a:cubicBezTo>
                    <a:close/>
                    <a:moveTo>
                      <a:pt x="655" y="1"/>
                    </a:moveTo>
                    <a:cubicBezTo>
                      <a:pt x="283" y="1"/>
                      <a:pt x="1" y="284"/>
                      <a:pt x="1" y="635"/>
                    </a:cubicBezTo>
                    <a:lnTo>
                      <a:pt x="1" y="1551"/>
                    </a:lnTo>
                    <a:cubicBezTo>
                      <a:pt x="1" y="1897"/>
                      <a:pt x="283" y="2185"/>
                      <a:pt x="655" y="2185"/>
                    </a:cubicBezTo>
                    <a:lnTo>
                      <a:pt x="1509" y="2185"/>
                    </a:lnTo>
                    <a:cubicBezTo>
                      <a:pt x="1855" y="2185"/>
                      <a:pt x="2143" y="1897"/>
                      <a:pt x="2143" y="1551"/>
                    </a:cubicBezTo>
                    <a:lnTo>
                      <a:pt x="2143" y="635"/>
                    </a:lnTo>
                    <a:cubicBezTo>
                      <a:pt x="2143" y="284"/>
                      <a:pt x="1855" y="1"/>
                      <a:pt x="150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3" name="Google Shape;1363;p38"/>
              <p:cNvSpPr/>
              <p:nvPr/>
            </p:nvSpPr>
            <p:spPr>
              <a:xfrm>
                <a:off x="1895601" y="825899"/>
                <a:ext cx="318642" cy="328517"/>
              </a:xfrm>
              <a:custGeom>
                <a:avLst/>
                <a:gdLst/>
                <a:ahLst/>
                <a:cxnLst/>
                <a:rect l="l" t="t" r="r" b="b"/>
                <a:pathLst>
                  <a:path w="2033" h="2096" extrusionOk="0">
                    <a:moveTo>
                      <a:pt x="593" y="1"/>
                    </a:moveTo>
                    <a:cubicBezTo>
                      <a:pt x="263" y="1"/>
                      <a:pt x="1" y="263"/>
                      <a:pt x="1" y="593"/>
                    </a:cubicBezTo>
                    <a:lnTo>
                      <a:pt x="1" y="1509"/>
                    </a:lnTo>
                    <a:cubicBezTo>
                      <a:pt x="1" y="1834"/>
                      <a:pt x="263" y="2096"/>
                      <a:pt x="593" y="2096"/>
                    </a:cubicBezTo>
                    <a:lnTo>
                      <a:pt x="1441" y="2096"/>
                    </a:lnTo>
                    <a:cubicBezTo>
                      <a:pt x="1771" y="2096"/>
                      <a:pt x="2033" y="1834"/>
                      <a:pt x="2033" y="1509"/>
                    </a:cubicBezTo>
                    <a:lnTo>
                      <a:pt x="2033" y="593"/>
                    </a:lnTo>
                    <a:cubicBezTo>
                      <a:pt x="2033" y="263"/>
                      <a:pt x="1771" y="1"/>
                      <a:pt x="144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64" name="Google Shape;1364;p38"/>
              <p:cNvSpPr/>
              <p:nvPr/>
            </p:nvSpPr>
            <p:spPr>
              <a:xfrm>
                <a:off x="1889018" y="819316"/>
                <a:ext cx="335099" cy="342466"/>
              </a:xfrm>
              <a:custGeom>
                <a:avLst/>
                <a:gdLst/>
                <a:ahLst/>
                <a:cxnLst/>
                <a:rect l="l" t="t" r="r" b="b"/>
                <a:pathLst>
                  <a:path w="2138" h="2185" extrusionOk="0">
                    <a:moveTo>
                      <a:pt x="1483" y="90"/>
                    </a:moveTo>
                    <a:cubicBezTo>
                      <a:pt x="1792" y="90"/>
                      <a:pt x="2028" y="326"/>
                      <a:pt x="2028" y="635"/>
                    </a:cubicBezTo>
                    <a:lnTo>
                      <a:pt x="2028" y="1551"/>
                    </a:lnTo>
                    <a:cubicBezTo>
                      <a:pt x="2028" y="1834"/>
                      <a:pt x="1792" y="2075"/>
                      <a:pt x="1483" y="2075"/>
                    </a:cubicBezTo>
                    <a:lnTo>
                      <a:pt x="635" y="2075"/>
                    </a:lnTo>
                    <a:cubicBezTo>
                      <a:pt x="326" y="2075"/>
                      <a:pt x="90" y="1834"/>
                      <a:pt x="90" y="1551"/>
                    </a:cubicBezTo>
                    <a:lnTo>
                      <a:pt x="90" y="635"/>
                    </a:lnTo>
                    <a:cubicBezTo>
                      <a:pt x="90" y="326"/>
                      <a:pt x="326" y="90"/>
                      <a:pt x="635" y="90"/>
                    </a:cubicBezTo>
                    <a:close/>
                    <a:moveTo>
                      <a:pt x="635" y="1"/>
                    </a:moveTo>
                    <a:cubicBezTo>
                      <a:pt x="284" y="1"/>
                      <a:pt x="1" y="284"/>
                      <a:pt x="1" y="635"/>
                    </a:cubicBezTo>
                    <a:lnTo>
                      <a:pt x="1" y="1551"/>
                    </a:lnTo>
                    <a:cubicBezTo>
                      <a:pt x="1" y="1897"/>
                      <a:pt x="284" y="2185"/>
                      <a:pt x="635" y="2185"/>
                    </a:cubicBezTo>
                    <a:lnTo>
                      <a:pt x="1483" y="2185"/>
                    </a:lnTo>
                    <a:cubicBezTo>
                      <a:pt x="1855" y="2185"/>
                      <a:pt x="2138" y="1897"/>
                      <a:pt x="2138" y="1551"/>
                    </a:cubicBezTo>
                    <a:lnTo>
                      <a:pt x="2138" y="635"/>
                    </a:lnTo>
                    <a:cubicBezTo>
                      <a:pt x="2138" y="284"/>
                      <a:pt x="1855" y="1"/>
                      <a:pt x="148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5" name="Google Shape;1365;p38"/>
              <p:cNvSpPr/>
              <p:nvPr/>
            </p:nvSpPr>
            <p:spPr>
              <a:xfrm>
                <a:off x="1936666" y="870255"/>
                <a:ext cx="236513" cy="239805"/>
              </a:xfrm>
              <a:custGeom>
                <a:avLst/>
                <a:gdLst/>
                <a:ahLst/>
                <a:cxnLst/>
                <a:rect l="l" t="t" r="r" b="b"/>
                <a:pathLst>
                  <a:path w="1509" h="1530" extrusionOk="0">
                    <a:moveTo>
                      <a:pt x="441" y="1"/>
                    </a:moveTo>
                    <a:cubicBezTo>
                      <a:pt x="200" y="1"/>
                      <a:pt x="1" y="200"/>
                      <a:pt x="1" y="420"/>
                    </a:cubicBezTo>
                    <a:lnTo>
                      <a:pt x="1" y="1095"/>
                    </a:lnTo>
                    <a:cubicBezTo>
                      <a:pt x="1" y="1336"/>
                      <a:pt x="200" y="1530"/>
                      <a:pt x="441" y="1530"/>
                    </a:cubicBezTo>
                    <a:lnTo>
                      <a:pt x="1069" y="1530"/>
                    </a:lnTo>
                    <a:cubicBezTo>
                      <a:pt x="1310" y="1530"/>
                      <a:pt x="1509" y="1336"/>
                      <a:pt x="1509" y="1095"/>
                    </a:cubicBezTo>
                    <a:lnTo>
                      <a:pt x="1509" y="420"/>
                    </a:lnTo>
                    <a:cubicBezTo>
                      <a:pt x="1509" y="200"/>
                      <a:pt x="1310" y="1"/>
                      <a:pt x="1069"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66" name="Google Shape;1366;p38"/>
              <p:cNvSpPr/>
              <p:nvPr/>
            </p:nvSpPr>
            <p:spPr>
              <a:xfrm>
                <a:off x="1930083" y="860381"/>
                <a:ext cx="249679" cy="256262"/>
              </a:xfrm>
              <a:custGeom>
                <a:avLst/>
                <a:gdLst/>
                <a:ahLst/>
                <a:cxnLst/>
                <a:rect l="l" t="t" r="r" b="b"/>
                <a:pathLst>
                  <a:path w="1593" h="1635" extrusionOk="0">
                    <a:moveTo>
                      <a:pt x="1111" y="111"/>
                    </a:moveTo>
                    <a:cubicBezTo>
                      <a:pt x="1331" y="111"/>
                      <a:pt x="1483" y="284"/>
                      <a:pt x="1483" y="483"/>
                    </a:cubicBezTo>
                    <a:lnTo>
                      <a:pt x="1483" y="1158"/>
                    </a:lnTo>
                    <a:cubicBezTo>
                      <a:pt x="1483" y="1373"/>
                      <a:pt x="1331" y="1551"/>
                      <a:pt x="1111" y="1551"/>
                    </a:cubicBezTo>
                    <a:lnTo>
                      <a:pt x="483" y="1551"/>
                    </a:lnTo>
                    <a:cubicBezTo>
                      <a:pt x="284" y="1551"/>
                      <a:pt x="111" y="1373"/>
                      <a:pt x="111" y="1158"/>
                    </a:cubicBezTo>
                    <a:lnTo>
                      <a:pt x="111" y="483"/>
                    </a:lnTo>
                    <a:cubicBezTo>
                      <a:pt x="111" y="284"/>
                      <a:pt x="284" y="111"/>
                      <a:pt x="483" y="111"/>
                    </a:cubicBezTo>
                    <a:close/>
                    <a:moveTo>
                      <a:pt x="483" y="1"/>
                    </a:moveTo>
                    <a:cubicBezTo>
                      <a:pt x="221" y="1"/>
                      <a:pt x="1" y="221"/>
                      <a:pt x="1" y="483"/>
                    </a:cubicBezTo>
                    <a:lnTo>
                      <a:pt x="1" y="1158"/>
                    </a:lnTo>
                    <a:cubicBezTo>
                      <a:pt x="1" y="1420"/>
                      <a:pt x="221" y="1635"/>
                      <a:pt x="483" y="1635"/>
                    </a:cubicBezTo>
                    <a:lnTo>
                      <a:pt x="1111" y="1635"/>
                    </a:lnTo>
                    <a:cubicBezTo>
                      <a:pt x="1373" y="1635"/>
                      <a:pt x="1593" y="1420"/>
                      <a:pt x="1593" y="1158"/>
                    </a:cubicBezTo>
                    <a:lnTo>
                      <a:pt x="1593" y="483"/>
                    </a:lnTo>
                    <a:cubicBezTo>
                      <a:pt x="1593" y="221"/>
                      <a:pt x="1373" y="1"/>
                      <a:pt x="1111"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7" name="Google Shape;1367;p38"/>
              <p:cNvSpPr/>
              <p:nvPr/>
            </p:nvSpPr>
            <p:spPr>
              <a:xfrm>
                <a:off x="1994971" y="870255"/>
                <a:ext cx="178208" cy="239805"/>
              </a:xfrm>
              <a:custGeom>
                <a:avLst/>
                <a:gdLst/>
                <a:ahLst/>
                <a:cxnLst/>
                <a:rect l="l" t="t" r="r" b="b"/>
                <a:pathLst>
                  <a:path w="1137" h="1530" extrusionOk="0">
                    <a:moveTo>
                      <a:pt x="435" y="1"/>
                    </a:moveTo>
                    <a:cubicBezTo>
                      <a:pt x="199" y="1"/>
                      <a:pt x="0" y="200"/>
                      <a:pt x="0" y="441"/>
                    </a:cubicBezTo>
                    <a:lnTo>
                      <a:pt x="0" y="1095"/>
                    </a:lnTo>
                    <a:cubicBezTo>
                      <a:pt x="0" y="1336"/>
                      <a:pt x="199" y="1530"/>
                      <a:pt x="435" y="1530"/>
                    </a:cubicBezTo>
                    <a:lnTo>
                      <a:pt x="697" y="1530"/>
                    </a:lnTo>
                    <a:cubicBezTo>
                      <a:pt x="938" y="1530"/>
                      <a:pt x="1137" y="1336"/>
                      <a:pt x="1137" y="1095"/>
                    </a:cubicBezTo>
                    <a:lnTo>
                      <a:pt x="1137" y="441"/>
                    </a:lnTo>
                    <a:cubicBezTo>
                      <a:pt x="1137" y="200"/>
                      <a:pt x="938" y="1"/>
                      <a:pt x="69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68" name="Google Shape;1368;p38"/>
              <p:cNvSpPr/>
              <p:nvPr/>
            </p:nvSpPr>
            <p:spPr>
              <a:xfrm>
                <a:off x="1985097" y="860381"/>
                <a:ext cx="194665" cy="256262"/>
              </a:xfrm>
              <a:custGeom>
                <a:avLst/>
                <a:gdLst/>
                <a:ahLst/>
                <a:cxnLst/>
                <a:rect l="l" t="t" r="r" b="b"/>
                <a:pathLst>
                  <a:path w="1242" h="1635" extrusionOk="0">
                    <a:moveTo>
                      <a:pt x="760" y="111"/>
                    </a:moveTo>
                    <a:cubicBezTo>
                      <a:pt x="980" y="111"/>
                      <a:pt x="1132" y="284"/>
                      <a:pt x="1132" y="483"/>
                    </a:cubicBezTo>
                    <a:lnTo>
                      <a:pt x="1132" y="1158"/>
                    </a:lnTo>
                    <a:cubicBezTo>
                      <a:pt x="1132" y="1373"/>
                      <a:pt x="980" y="1551"/>
                      <a:pt x="760" y="1551"/>
                    </a:cubicBezTo>
                    <a:lnTo>
                      <a:pt x="477" y="1551"/>
                    </a:lnTo>
                    <a:cubicBezTo>
                      <a:pt x="283" y="1551"/>
                      <a:pt x="105" y="1373"/>
                      <a:pt x="105" y="1158"/>
                    </a:cubicBezTo>
                    <a:lnTo>
                      <a:pt x="105" y="483"/>
                    </a:lnTo>
                    <a:cubicBezTo>
                      <a:pt x="105" y="284"/>
                      <a:pt x="283" y="111"/>
                      <a:pt x="477" y="111"/>
                    </a:cubicBezTo>
                    <a:close/>
                    <a:moveTo>
                      <a:pt x="477" y="1"/>
                    </a:moveTo>
                    <a:cubicBezTo>
                      <a:pt x="215" y="1"/>
                      <a:pt x="1" y="221"/>
                      <a:pt x="1" y="483"/>
                    </a:cubicBezTo>
                    <a:lnTo>
                      <a:pt x="1" y="1158"/>
                    </a:lnTo>
                    <a:cubicBezTo>
                      <a:pt x="1" y="1420"/>
                      <a:pt x="215" y="1635"/>
                      <a:pt x="477" y="1635"/>
                    </a:cubicBezTo>
                    <a:lnTo>
                      <a:pt x="760" y="1635"/>
                    </a:lnTo>
                    <a:cubicBezTo>
                      <a:pt x="1022" y="1635"/>
                      <a:pt x="1242" y="1420"/>
                      <a:pt x="1242" y="1158"/>
                    </a:cubicBezTo>
                    <a:lnTo>
                      <a:pt x="1242" y="483"/>
                    </a:lnTo>
                    <a:cubicBezTo>
                      <a:pt x="1242" y="221"/>
                      <a:pt x="1022" y="1"/>
                      <a:pt x="760"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grpSp>
      </p:grpSp>
      <p:sp>
        <p:nvSpPr>
          <p:cNvPr id="2" name="Hộp Văn bản 1">
            <a:extLst>
              <a:ext uri="{FF2B5EF4-FFF2-40B4-BE49-F238E27FC236}">
                <a16:creationId xmlns:a16="http://schemas.microsoft.com/office/drawing/2014/main" id="{B387EF17-D103-C145-4AA6-2DCB99BDBE43}"/>
              </a:ext>
            </a:extLst>
          </p:cNvPr>
          <p:cNvSpPr txBox="1"/>
          <p:nvPr/>
        </p:nvSpPr>
        <p:spPr>
          <a:xfrm>
            <a:off x="554604" y="2387280"/>
            <a:ext cx="7096347" cy="28102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Xây dựng một hệ thống hoàn chỉnh bao gồm cả website và ứng dụng di động cho cửa hàng trò chơi.</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Tạo ra một môi trường cho phép người dùng tải lên game của mình, tải về, chia sẻ và đánh giá các trò chơi một cách miễn phí.</a:t>
            </a:r>
          </a:p>
        </p:txBody>
      </p:sp>
      <p:sp>
        <p:nvSpPr>
          <p:cNvPr id="3" name="Google Shape;867;p37">
            <a:extLst>
              <a:ext uri="{FF2B5EF4-FFF2-40B4-BE49-F238E27FC236}">
                <a16:creationId xmlns:a16="http://schemas.microsoft.com/office/drawing/2014/main" id="{E0DCF2BD-19EA-3DAB-1761-B8EC915D2BE6}"/>
              </a:ext>
            </a:extLst>
          </p:cNvPr>
          <p:cNvSpPr txBox="1">
            <a:spLocks noGrp="1"/>
          </p:cNvSpPr>
          <p:nvPr>
            <p:ph type="title"/>
          </p:nvPr>
        </p:nvSpPr>
        <p:spPr>
          <a:xfrm>
            <a:off x="554604" y="1246679"/>
            <a:ext cx="41735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500"/>
              <a:t>Mục tiêu</a:t>
            </a:r>
            <a:endParaRPr sz="350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grpSp>
        <p:nvGrpSpPr>
          <p:cNvPr id="1085" name="Google Shape;1085;p38"/>
          <p:cNvGrpSpPr/>
          <p:nvPr/>
        </p:nvGrpSpPr>
        <p:grpSpPr>
          <a:xfrm>
            <a:off x="7467984" y="1631004"/>
            <a:ext cx="4227600" cy="3595992"/>
            <a:chOff x="674425" y="2051931"/>
            <a:chExt cx="3170700" cy="2696994"/>
          </a:xfrm>
        </p:grpSpPr>
        <p:sp>
          <p:nvSpPr>
            <p:cNvPr id="1086" name="Google Shape;1086;p38"/>
            <p:cNvSpPr/>
            <p:nvPr/>
          </p:nvSpPr>
          <p:spPr>
            <a:xfrm>
              <a:off x="674425" y="4086225"/>
              <a:ext cx="3170700" cy="662700"/>
            </a:xfrm>
            <a:prstGeom prst="ellipse">
              <a:avLst/>
            </a:prstGeom>
            <a:solidFill>
              <a:srgbClr val="3E285A">
                <a:alpha val="13840"/>
              </a:srgbClr>
            </a:solidFill>
            <a:ln>
              <a:noFill/>
            </a:ln>
          </p:spPr>
          <p:txBody>
            <a:bodyPr spcFirstLastPara="1" wrap="square" lIns="121900" tIns="121900" rIns="121900" bIns="121900" anchor="ctr" anchorCtr="0">
              <a:noAutofit/>
            </a:bodyPr>
            <a:lstStyle/>
            <a:p>
              <a:endParaRPr sz="2400"/>
            </a:p>
          </p:txBody>
        </p:sp>
        <p:grpSp>
          <p:nvGrpSpPr>
            <p:cNvPr id="1087" name="Google Shape;1087;p38"/>
            <p:cNvGrpSpPr/>
            <p:nvPr/>
          </p:nvGrpSpPr>
          <p:grpSpPr>
            <a:xfrm>
              <a:off x="774889" y="2051931"/>
              <a:ext cx="2761783" cy="2556651"/>
              <a:chOff x="1040300" y="433750"/>
              <a:chExt cx="4203627" cy="3891401"/>
            </a:xfrm>
          </p:grpSpPr>
          <p:sp>
            <p:nvSpPr>
              <p:cNvPr id="1088" name="Google Shape;1088;p38"/>
              <p:cNvSpPr/>
              <p:nvPr/>
            </p:nvSpPr>
            <p:spPr>
              <a:xfrm>
                <a:off x="1040300" y="1327292"/>
                <a:ext cx="3297391" cy="2659009"/>
              </a:xfrm>
              <a:custGeom>
                <a:avLst/>
                <a:gdLst/>
                <a:ahLst/>
                <a:cxnLst/>
                <a:rect l="l" t="t" r="r" b="b"/>
                <a:pathLst>
                  <a:path w="21038" h="16965" extrusionOk="0">
                    <a:moveTo>
                      <a:pt x="6122" y="0"/>
                    </a:moveTo>
                    <a:cubicBezTo>
                      <a:pt x="5488" y="0"/>
                      <a:pt x="5018" y="170"/>
                      <a:pt x="4651" y="384"/>
                    </a:cubicBezTo>
                    <a:cubicBezTo>
                      <a:pt x="3845" y="840"/>
                      <a:pt x="1" y="7082"/>
                      <a:pt x="111" y="8501"/>
                    </a:cubicBezTo>
                    <a:cubicBezTo>
                      <a:pt x="200" y="9915"/>
                      <a:pt x="3232" y="16550"/>
                      <a:pt x="3824" y="16854"/>
                    </a:cubicBezTo>
                    <a:cubicBezTo>
                      <a:pt x="3985" y="16933"/>
                      <a:pt x="5222" y="16964"/>
                      <a:pt x="6950" y="16964"/>
                    </a:cubicBezTo>
                    <a:cubicBezTo>
                      <a:pt x="11506" y="16964"/>
                      <a:pt x="19472" y="16749"/>
                      <a:pt x="20121" y="16639"/>
                    </a:cubicBezTo>
                    <a:cubicBezTo>
                      <a:pt x="21017" y="16487"/>
                      <a:pt x="21038" y="10570"/>
                      <a:pt x="20582" y="9522"/>
                    </a:cubicBezTo>
                    <a:cubicBezTo>
                      <a:pt x="20100" y="8501"/>
                      <a:pt x="19053" y="8239"/>
                      <a:pt x="17963" y="7951"/>
                    </a:cubicBezTo>
                    <a:cubicBezTo>
                      <a:pt x="16895" y="7648"/>
                      <a:pt x="14381" y="6537"/>
                      <a:pt x="13009" y="4223"/>
                    </a:cubicBezTo>
                    <a:cubicBezTo>
                      <a:pt x="11611" y="1887"/>
                      <a:pt x="9406" y="1059"/>
                      <a:pt x="9406" y="1059"/>
                    </a:cubicBezTo>
                    <a:cubicBezTo>
                      <a:pt x="7974" y="269"/>
                      <a:pt x="6919" y="0"/>
                      <a:pt x="612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9" name="Google Shape;1089;p38"/>
              <p:cNvSpPr/>
              <p:nvPr/>
            </p:nvSpPr>
            <p:spPr>
              <a:xfrm>
                <a:off x="1044532" y="1319926"/>
                <a:ext cx="3279993" cy="2673742"/>
              </a:xfrm>
              <a:custGeom>
                <a:avLst/>
                <a:gdLst/>
                <a:ahLst/>
                <a:cxnLst/>
                <a:rect l="l" t="t" r="r" b="b"/>
                <a:pathLst>
                  <a:path w="20927" h="17059" extrusionOk="0">
                    <a:moveTo>
                      <a:pt x="6123" y="95"/>
                    </a:moveTo>
                    <a:cubicBezTo>
                      <a:pt x="6195" y="95"/>
                      <a:pt x="6270" y="97"/>
                      <a:pt x="6347" y="101"/>
                    </a:cubicBezTo>
                    <a:cubicBezTo>
                      <a:pt x="7091" y="169"/>
                      <a:pt x="8070" y="452"/>
                      <a:pt x="9358" y="1148"/>
                    </a:cubicBezTo>
                    <a:cubicBezTo>
                      <a:pt x="9358" y="1148"/>
                      <a:pt x="11563" y="1976"/>
                      <a:pt x="12914" y="4291"/>
                    </a:cubicBezTo>
                    <a:cubicBezTo>
                      <a:pt x="14313" y="6647"/>
                      <a:pt x="16842" y="7736"/>
                      <a:pt x="17936" y="8045"/>
                    </a:cubicBezTo>
                    <a:cubicBezTo>
                      <a:pt x="18460" y="8197"/>
                      <a:pt x="19005" y="8328"/>
                      <a:pt x="19439" y="8548"/>
                    </a:cubicBezTo>
                    <a:cubicBezTo>
                      <a:pt x="19900" y="8784"/>
                      <a:pt x="20272" y="9093"/>
                      <a:pt x="20508" y="9596"/>
                    </a:cubicBezTo>
                    <a:cubicBezTo>
                      <a:pt x="20618" y="9857"/>
                      <a:pt x="20707" y="10423"/>
                      <a:pt x="20749" y="11119"/>
                    </a:cubicBezTo>
                    <a:cubicBezTo>
                      <a:pt x="20796" y="11821"/>
                      <a:pt x="20817" y="12649"/>
                      <a:pt x="20770" y="13455"/>
                    </a:cubicBezTo>
                    <a:cubicBezTo>
                      <a:pt x="20749" y="14283"/>
                      <a:pt x="20686" y="15047"/>
                      <a:pt x="20555" y="15639"/>
                    </a:cubicBezTo>
                    <a:cubicBezTo>
                      <a:pt x="20508" y="15943"/>
                      <a:pt x="20424" y="16184"/>
                      <a:pt x="20335" y="16356"/>
                    </a:cubicBezTo>
                    <a:cubicBezTo>
                      <a:pt x="20272" y="16534"/>
                      <a:pt x="20162" y="16618"/>
                      <a:pt x="20094" y="16618"/>
                    </a:cubicBezTo>
                    <a:cubicBezTo>
                      <a:pt x="19984" y="16639"/>
                      <a:pt x="19659" y="16665"/>
                      <a:pt x="19157" y="16686"/>
                    </a:cubicBezTo>
                    <a:cubicBezTo>
                      <a:pt x="18675" y="16707"/>
                      <a:pt x="18020" y="16749"/>
                      <a:pt x="17261" y="16770"/>
                    </a:cubicBezTo>
                    <a:cubicBezTo>
                      <a:pt x="15732" y="16817"/>
                      <a:pt x="13768" y="16859"/>
                      <a:pt x="11825" y="16901"/>
                    </a:cubicBezTo>
                    <a:cubicBezTo>
                      <a:pt x="9882" y="16927"/>
                      <a:pt x="7939" y="16948"/>
                      <a:pt x="6457" y="16948"/>
                    </a:cubicBezTo>
                    <a:cubicBezTo>
                      <a:pt x="5714" y="16948"/>
                      <a:pt x="5085" y="16948"/>
                      <a:pt x="4624" y="16927"/>
                    </a:cubicBezTo>
                    <a:cubicBezTo>
                      <a:pt x="4383" y="16901"/>
                      <a:pt x="4211" y="16901"/>
                      <a:pt x="4059" y="16880"/>
                    </a:cubicBezTo>
                    <a:cubicBezTo>
                      <a:pt x="3928" y="16880"/>
                      <a:pt x="3839" y="16859"/>
                      <a:pt x="3818" y="16838"/>
                    </a:cubicBezTo>
                    <a:cubicBezTo>
                      <a:pt x="3797" y="16838"/>
                      <a:pt x="3750" y="16796"/>
                      <a:pt x="3687" y="16728"/>
                    </a:cubicBezTo>
                    <a:cubicBezTo>
                      <a:pt x="3645" y="16665"/>
                      <a:pt x="3577" y="16576"/>
                      <a:pt x="3514" y="16487"/>
                    </a:cubicBezTo>
                    <a:cubicBezTo>
                      <a:pt x="3383" y="16273"/>
                      <a:pt x="3205" y="15985"/>
                      <a:pt x="3032" y="15639"/>
                    </a:cubicBezTo>
                    <a:cubicBezTo>
                      <a:pt x="2660" y="14963"/>
                      <a:pt x="2226" y="14068"/>
                      <a:pt x="1812" y="13130"/>
                    </a:cubicBezTo>
                    <a:cubicBezTo>
                      <a:pt x="1372" y="12188"/>
                      <a:pt x="979" y="11208"/>
                      <a:pt x="676" y="10381"/>
                    </a:cubicBezTo>
                    <a:cubicBezTo>
                      <a:pt x="372" y="9548"/>
                      <a:pt x="152" y="8873"/>
                      <a:pt x="131" y="8548"/>
                    </a:cubicBezTo>
                    <a:cubicBezTo>
                      <a:pt x="110" y="8218"/>
                      <a:pt x="325" y="7543"/>
                      <a:pt x="676" y="6757"/>
                    </a:cubicBezTo>
                    <a:cubicBezTo>
                      <a:pt x="1047" y="5972"/>
                      <a:pt x="1550" y="5055"/>
                      <a:pt x="2074" y="4160"/>
                    </a:cubicBezTo>
                    <a:cubicBezTo>
                      <a:pt x="2598" y="3264"/>
                      <a:pt x="3142" y="2395"/>
                      <a:pt x="3598" y="1714"/>
                    </a:cubicBezTo>
                    <a:cubicBezTo>
                      <a:pt x="3839" y="1389"/>
                      <a:pt x="4059" y="1106"/>
                      <a:pt x="4232" y="887"/>
                    </a:cubicBezTo>
                    <a:cubicBezTo>
                      <a:pt x="4431" y="667"/>
                      <a:pt x="4582" y="515"/>
                      <a:pt x="4666" y="473"/>
                    </a:cubicBezTo>
                    <a:cubicBezTo>
                      <a:pt x="5019" y="256"/>
                      <a:pt x="5478" y="95"/>
                      <a:pt x="6123" y="95"/>
                    </a:cubicBezTo>
                    <a:close/>
                    <a:moveTo>
                      <a:pt x="6061" y="0"/>
                    </a:moveTo>
                    <a:cubicBezTo>
                      <a:pt x="5439" y="0"/>
                      <a:pt x="4964" y="174"/>
                      <a:pt x="4603" y="384"/>
                    </a:cubicBezTo>
                    <a:cubicBezTo>
                      <a:pt x="4493" y="452"/>
                      <a:pt x="4341" y="583"/>
                      <a:pt x="4169" y="824"/>
                    </a:cubicBezTo>
                    <a:cubicBezTo>
                      <a:pt x="3970" y="1038"/>
                      <a:pt x="3750" y="1321"/>
                      <a:pt x="3514" y="1651"/>
                    </a:cubicBezTo>
                    <a:cubicBezTo>
                      <a:pt x="3053" y="2327"/>
                      <a:pt x="2488" y="3201"/>
                      <a:pt x="1964" y="4097"/>
                    </a:cubicBezTo>
                    <a:cubicBezTo>
                      <a:pt x="1440" y="4987"/>
                      <a:pt x="938" y="5930"/>
                      <a:pt x="587" y="6715"/>
                    </a:cubicBezTo>
                    <a:cubicBezTo>
                      <a:pt x="241" y="7522"/>
                      <a:pt x="0" y="8176"/>
                      <a:pt x="21" y="8548"/>
                    </a:cubicBezTo>
                    <a:cubicBezTo>
                      <a:pt x="63" y="8915"/>
                      <a:pt x="262" y="9596"/>
                      <a:pt x="566" y="10423"/>
                    </a:cubicBezTo>
                    <a:cubicBezTo>
                      <a:pt x="869" y="11250"/>
                      <a:pt x="1288" y="12235"/>
                      <a:pt x="1702" y="13172"/>
                    </a:cubicBezTo>
                    <a:cubicBezTo>
                      <a:pt x="2116" y="14110"/>
                      <a:pt x="2550" y="15005"/>
                      <a:pt x="2922" y="15681"/>
                    </a:cubicBezTo>
                    <a:cubicBezTo>
                      <a:pt x="3121" y="16032"/>
                      <a:pt x="3273" y="16335"/>
                      <a:pt x="3425" y="16534"/>
                    </a:cubicBezTo>
                    <a:cubicBezTo>
                      <a:pt x="3488" y="16639"/>
                      <a:pt x="3556" y="16728"/>
                      <a:pt x="3619" y="16796"/>
                    </a:cubicBezTo>
                    <a:cubicBezTo>
                      <a:pt x="3666" y="16859"/>
                      <a:pt x="3708" y="16927"/>
                      <a:pt x="3776" y="16948"/>
                    </a:cubicBezTo>
                    <a:cubicBezTo>
                      <a:pt x="3818" y="16969"/>
                      <a:pt x="3907" y="16969"/>
                      <a:pt x="4059" y="16990"/>
                    </a:cubicBezTo>
                    <a:cubicBezTo>
                      <a:pt x="4190" y="17011"/>
                      <a:pt x="4383" y="17011"/>
                      <a:pt x="4624" y="17032"/>
                    </a:cubicBezTo>
                    <a:cubicBezTo>
                      <a:pt x="5085" y="17032"/>
                      <a:pt x="5714" y="17058"/>
                      <a:pt x="6457" y="17058"/>
                    </a:cubicBezTo>
                    <a:cubicBezTo>
                      <a:pt x="7939" y="17058"/>
                      <a:pt x="9882" y="17032"/>
                      <a:pt x="11825" y="17011"/>
                    </a:cubicBezTo>
                    <a:cubicBezTo>
                      <a:pt x="13768" y="16969"/>
                      <a:pt x="15732" y="16927"/>
                      <a:pt x="17261" y="16859"/>
                    </a:cubicBezTo>
                    <a:cubicBezTo>
                      <a:pt x="18020" y="16838"/>
                      <a:pt x="18675" y="16817"/>
                      <a:pt x="19157" y="16796"/>
                    </a:cubicBezTo>
                    <a:cubicBezTo>
                      <a:pt x="19659" y="16770"/>
                      <a:pt x="19984" y="16749"/>
                      <a:pt x="20094" y="16728"/>
                    </a:cubicBezTo>
                    <a:cubicBezTo>
                      <a:pt x="20246" y="16707"/>
                      <a:pt x="20356" y="16576"/>
                      <a:pt x="20445" y="16404"/>
                    </a:cubicBezTo>
                    <a:cubicBezTo>
                      <a:pt x="20534" y="16205"/>
                      <a:pt x="20597" y="15964"/>
                      <a:pt x="20665" y="15660"/>
                    </a:cubicBezTo>
                    <a:cubicBezTo>
                      <a:pt x="20796" y="15068"/>
                      <a:pt x="20859" y="14283"/>
                      <a:pt x="20880" y="13476"/>
                    </a:cubicBezTo>
                    <a:cubicBezTo>
                      <a:pt x="20927" y="12649"/>
                      <a:pt x="20901" y="11821"/>
                      <a:pt x="20859" y="11099"/>
                    </a:cubicBezTo>
                    <a:cubicBezTo>
                      <a:pt x="20817" y="10402"/>
                      <a:pt x="20728" y="9831"/>
                      <a:pt x="20597" y="9548"/>
                    </a:cubicBezTo>
                    <a:cubicBezTo>
                      <a:pt x="20356" y="9025"/>
                      <a:pt x="19963" y="8700"/>
                      <a:pt x="19508" y="8459"/>
                    </a:cubicBezTo>
                    <a:cubicBezTo>
                      <a:pt x="19026" y="8218"/>
                      <a:pt x="18502" y="8087"/>
                      <a:pt x="17957" y="7935"/>
                    </a:cubicBezTo>
                    <a:cubicBezTo>
                      <a:pt x="16889" y="7653"/>
                      <a:pt x="14381" y="6537"/>
                      <a:pt x="13024" y="4228"/>
                    </a:cubicBezTo>
                    <a:cubicBezTo>
                      <a:pt x="11631" y="1892"/>
                      <a:pt x="9406" y="1059"/>
                      <a:pt x="9406" y="1059"/>
                    </a:cubicBezTo>
                    <a:cubicBezTo>
                      <a:pt x="8117" y="342"/>
                      <a:pt x="7112" y="59"/>
                      <a:pt x="6347" y="12"/>
                    </a:cubicBezTo>
                    <a:cubicBezTo>
                      <a:pt x="6248" y="4"/>
                      <a:pt x="6153" y="0"/>
                      <a:pt x="606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0" name="Google Shape;1090;p38"/>
              <p:cNvSpPr/>
              <p:nvPr/>
            </p:nvSpPr>
            <p:spPr>
              <a:xfrm>
                <a:off x="1625547" y="2909212"/>
                <a:ext cx="1310148" cy="430238"/>
              </a:xfrm>
              <a:custGeom>
                <a:avLst/>
                <a:gdLst/>
                <a:ahLst/>
                <a:cxnLst/>
                <a:rect l="l" t="t" r="r" b="b"/>
                <a:pathLst>
                  <a:path w="8359" h="2745" extrusionOk="0">
                    <a:moveTo>
                      <a:pt x="69" y="0"/>
                    </a:moveTo>
                    <a:cubicBezTo>
                      <a:pt x="22" y="0"/>
                      <a:pt x="1" y="21"/>
                      <a:pt x="1" y="42"/>
                    </a:cubicBezTo>
                    <a:cubicBezTo>
                      <a:pt x="1" y="84"/>
                      <a:pt x="22" y="110"/>
                      <a:pt x="43" y="110"/>
                    </a:cubicBezTo>
                    <a:cubicBezTo>
                      <a:pt x="43" y="110"/>
                      <a:pt x="3033" y="194"/>
                      <a:pt x="5411" y="1178"/>
                    </a:cubicBezTo>
                    <a:cubicBezTo>
                      <a:pt x="6589" y="1655"/>
                      <a:pt x="7312" y="2048"/>
                      <a:pt x="7725" y="2310"/>
                    </a:cubicBezTo>
                    <a:cubicBezTo>
                      <a:pt x="8139" y="2571"/>
                      <a:pt x="8249" y="2729"/>
                      <a:pt x="8249" y="2729"/>
                    </a:cubicBezTo>
                    <a:cubicBezTo>
                      <a:pt x="8259" y="2739"/>
                      <a:pt x="8276" y="2744"/>
                      <a:pt x="8293" y="2744"/>
                    </a:cubicBezTo>
                    <a:cubicBezTo>
                      <a:pt x="8310" y="2744"/>
                      <a:pt x="8327" y="2739"/>
                      <a:pt x="8338" y="2729"/>
                    </a:cubicBezTo>
                    <a:cubicBezTo>
                      <a:pt x="8359" y="2702"/>
                      <a:pt x="8359" y="2681"/>
                      <a:pt x="8338" y="2640"/>
                    </a:cubicBezTo>
                    <a:cubicBezTo>
                      <a:pt x="8338" y="2640"/>
                      <a:pt x="8207" y="2488"/>
                      <a:pt x="7793" y="2226"/>
                    </a:cubicBezTo>
                    <a:cubicBezTo>
                      <a:pt x="7353" y="1964"/>
                      <a:pt x="6636" y="1571"/>
                      <a:pt x="5437" y="1068"/>
                    </a:cubicBezTo>
                    <a:cubicBezTo>
                      <a:pt x="3054" y="84"/>
                      <a:pt x="69" y="0"/>
                      <a:pt x="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1" name="Google Shape;1091;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2" name="Google Shape;1092;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3" name="Google Shape;1093;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94" name="Google Shape;1094;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5" name="Google Shape;1095;p38"/>
              <p:cNvSpPr/>
              <p:nvPr/>
            </p:nvSpPr>
            <p:spPr>
              <a:xfrm>
                <a:off x="4275931" y="4050865"/>
                <a:ext cx="964704" cy="265196"/>
              </a:xfrm>
              <a:custGeom>
                <a:avLst/>
                <a:gdLst/>
                <a:ahLst/>
                <a:cxnLst/>
                <a:rect l="l" t="t" r="r" b="b"/>
                <a:pathLst>
                  <a:path w="6155" h="1692" extrusionOk="0">
                    <a:moveTo>
                      <a:pt x="6023" y="1"/>
                    </a:moveTo>
                    <a:lnTo>
                      <a:pt x="1" y="744"/>
                    </a:lnTo>
                    <a:cubicBezTo>
                      <a:pt x="1" y="744"/>
                      <a:pt x="179" y="1488"/>
                      <a:pt x="373" y="1530"/>
                    </a:cubicBezTo>
                    <a:cubicBezTo>
                      <a:pt x="532" y="1547"/>
                      <a:pt x="1557" y="1691"/>
                      <a:pt x="1981" y="1691"/>
                    </a:cubicBezTo>
                    <a:cubicBezTo>
                      <a:pt x="2086" y="1691"/>
                      <a:pt x="2154" y="1683"/>
                      <a:pt x="2164" y="1661"/>
                    </a:cubicBezTo>
                    <a:cubicBezTo>
                      <a:pt x="2202" y="1541"/>
                      <a:pt x="2095" y="1438"/>
                      <a:pt x="2311" y="1438"/>
                    </a:cubicBezTo>
                    <a:cubicBezTo>
                      <a:pt x="2331" y="1438"/>
                      <a:pt x="2353" y="1439"/>
                      <a:pt x="2378" y="1441"/>
                    </a:cubicBezTo>
                    <a:cubicBezTo>
                      <a:pt x="2539" y="1455"/>
                      <a:pt x="2967" y="1522"/>
                      <a:pt x="3489" y="1522"/>
                    </a:cubicBezTo>
                    <a:cubicBezTo>
                      <a:pt x="3904" y="1522"/>
                      <a:pt x="4379" y="1480"/>
                      <a:pt x="4824" y="1336"/>
                    </a:cubicBezTo>
                    <a:cubicBezTo>
                      <a:pt x="5850" y="1006"/>
                      <a:pt x="6070" y="613"/>
                      <a:pt x="6112" y="483"/>
                    </a:cubicBezTo>
                    <a:cubicBezTo>
                      <a:pt x="6154" y="373"/>
                      <a:pt x="6023" y="1"/>
                      <a:pt x="60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096" name="Google Shape;1096;p38"/>
              <p:cNvSpPr/>
              <p:nvPr/>
            </p:nvSpPr>
            <p:spPr>
              <a:xfrm>
                <a:off x="4269349" y="4040991"/>
                <a:ext cx="974578" cy="284161"/>
              </a:xfrm>
              <a:custGeom>
                <a:avLst/>
                <a:gdLst/>
                <a:ahLst/>
                <a:cxnLst/>
                <a:rect l="l" t="t" r="r" b="b"/>
                <a:pathLst>
                  <a:path w="6218" h="1813" extrusionOk="0">
                    <a:moveTo>
                      <a:pt x="6023" y="111"/>
                    </a:moveTo>
                    <a:cubicBezTo>
                      <a:pt x="6044" y="132"/>
                      <a:pt x="6044" y="195"/>
                      <a:pt x="6086" y="263"/>
                    </a:cubicBezTo>
                    <a:cubicBezTo>
                      <a:pt x="6086" y="326"/>
                      <a:pt x="6112" y="373"/>
                      <a:pt x="6112" y="436"/>
                    </a:cubicBezTo>
                    <a:lnTo>
                      <a:pt x="6112" y="546"/>
                    </a:lnTo>
                    <a:cubicBezTo>
                      <a:pt x="6065" y="655"/>
                      <a:pt x="5871" y="1027"/>
                      <a:pt x="4866" y="1352"/>
                    </a:cubicBezTo>
                    <a:cubicBezTo>
                      <a:pt x="4462" y="1495"/>
                      <a:pt x="4031" y="1537"/>
                      <a:pt x="3652" y="1537"/>
                    </a:cubicBezTo>
                    <a:cubicBezTo>
                      <a:pt x="3559" y="1537"/>
                      <a:pt x="3469" y="1534"/>
                      <a:pt x="3384" y="1530"/>
                    </a:cubicBezTo>
                    <a:cubicBezTo>
                      <a:pt x="2923" y="1530"/>
                      <a:pt x="2577" y="1462"/>
                      <a:pt x="2420" y="1441"/>
                    </a:cubicBezTo>
                    <a:cubicBezTo>
                      <a:pt x="2337" y="1441"/>
                      <a:pt x="2289" y="1441"/>
                      <a:pt x="2248" y="1462"/>
                    </a:cubicBezTo>
                    <a:cubicBezTo>
                      <a:pt x="2206" y="1462"/>
                      <a:pt x="2185" y="1504"/>
                      <a:pt x="2158" y="1530"/>
                    </a:cubicBezTo>
                    <a:lnTo>
                      <a:pt x="2158" y="1635"/>
                    </a:lnTo>
                    <a:lnTo>
                      <a:pt x="2158" y="1682"/>
                    </a:lnTo>
                    <a:cubicBezTo>
                      <a:pt x="2138" y="1682"/>
                      <a:pt x="2138" y="1703"/>
                      <a:pt x="2117" y="1703"/>
                    </a:cubicBezTo>
                    <a:lnTo>
                      <a:pt x="1944" y="1703"/>
                    </a:lnTo>
                    <a:cubicBezTo>
                      <a:pt x="1792" y="1703"/>
                      <a:pt x="1572" y="1682"/>
                      <a:pt x="1373" y="1661"/>
                    </a:cubicBezTo>
                    <a:cubicBezTo>
                      <a:pt x="959" y="1614"/>
                      <a:pt x="525" y="1551"/>
                      <a:pt x="436" y="1530"/>
                    </a:cubicBezTo>
                    <a:cubicBezTo>
                      <a:pt x="415" y="1530"/>
                      <a:pt x="373" y="1483"/>
                      <a:pt x="326" y="1420"/>
                    </a:cubicBezTo>
                    <a:cubicBezTo>
                      <a:pt x="284" y="1352"/>
                      <a:pt x="242" y="1268"/>
                      <a:pt x="221" y="1158"/>
                    </a:cubicBezTo>
                    <a:cubicBezTo>
                      <a:pt x="153" y="1006"/>
                      <a:pt x="132" y="896"/>
                      <a:pt x="111" y="849"/>
                    </a:cubicBezTo>
                    <a:lnTo>
                      <a:pt x="6023" y="111"/>
                    </a:lnTo>
                    <a:close/>
                    <a:moveTo>
                      <a:pt x="6065" y="1"/>
                    </a:moveTo>
                    <a:lnTo>
                      <a:pt x="43" y="765"/>
                    </a:lnTo>
                    <a:lnTo>
                      <a:pt x="1" y="828"/>
                    </a:lnTo>
                    <a:cubicBezTo>
                      <a:pt x="1" y="828"/>
                      <a:pt x="43" y="1006"/>
                      <a:pt x="111" y="1200"/>
                    </a:cubicBezTo>
                    <a:cubicBezTo>
                      <a:pt x="153" y="1289"/>
                      <a:pt x="174" y="1399"/>
                      <a:pt x="242" y="1483"/>
                    </a:cubicBezTo>
                    <a:cubicBezTo>
                      <a:pt x="284" y="1551"/>
                      <a:pt x="326" y="1614"/>
                      <a:pt x="415" y="1635"/>
                    </a:cubicBezTo>
                    <a:cubicBezTo>
                      <a:pt x="525" y="1661"/>
                      <a:pt x="938" y="1724"/>
                      <a:pt x="1352" y="1766"/>
                    </a:cubicBezTo>
                    <a:cubicBezTo>
                      <a:pt x="1572" y="1792"/>
                      <a:pt x="1766" y="1813"/>
                      <a:pt x="1923" y="1813"/>
                    </a:cubicBezTo>
                    <a:cubicBezTo>
                      <a:pt x="2007" y="1813"/>
                      <a:pt x="2075" y="1813"/>
                      <a:pt x="2117" y="1792"/>
                    </a:cubicBezTo>
                    <a:lnTo>
                      <a:pt x="2206" y="1792"/>
                    </a:lnTo>
                    <a:cubicBezTo>
                      <a:pt x="2206" y="1766"/>
                      <a:pt x="2248" y="1766"/>
                      <a:pt x="2248" y="1724"/>
                    </a:cubicBezTo>
                    <a:cubicBezTo>
                      <a:pt x="2268" y="1703"/>
                      <a:pt x="2268" y="1661"/>
                      <a:pt x="2268" y="1614"/>
                    </a:cubicBezTo>
                    <a:lnTo>
                      <a:pt x="2268" y="1572"/>
                    </a:lnTo>
                    <a:lnTo>
                      <a:pt x="2268" y="1551"/>
                    </a:lnTo>
                    <a:lnTo>
                      <a:pt x="2399" y="1551"/>
                    </a:lnTo>
                    <a:cubicBezTo>
                      <a:pt x="2551" y="1572"/>
                      <a:pt x="2902" y="1635"/>
                      <a:pt x="3363" y="1635"/>
                    </a:cubicBezTo>
                    <a:cubicBezTo>
                      <a:pt x="3441" y="1639"/>
                      <a:pt x="3523" y="1642"/>
                      <a:pt x="3607" y="1642"/>
                    </a:cubicBezTo>
                    <a:cubicBezTo>
                      <a:pt x="4012" y="1642"/>
                      <a:pt x="4471" y="1588"/>
                      <a:pt x="4887" y="1462"/>
                    </a:cubicBezTo>
                    <a:cubicBezTo>
                      <a:pt x="5913" y="1137"/>
                      <a:pt x="6154" y="718"/>
                      <a:pt x="6196" y="566"/>
                    </a:cubicBezTo>
                    <a:cubicBezTo>
                      <a:pt x="6217" y="525"/>
                      <a:pt x="6217" y="483"/>
                      <a:pt x="6217" y="415"/>
                    </a:cubicBezTo>
                    <a:cubicBezTo>
                      <a:pt x="6217" y="373"/>
                      <a:pt x="6196" y="305"/>
                      <a:pt x="6175" y="242"/>
                    </a:cubicBezTo>
                    <a:cubicBezTo>
                      <a:pt x="6154" y="132"/>
                      <a:pt x="6112" y="43"/>
                      <a:pt x="6112" y="43"/>
                    </a:cubicBezTo>
                    <a:lnTo>
                      <a:pt x="606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7" name="Google Shape;1097;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8" name="Google Shape;1098;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099" name="Google Shape;1099;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00" name="Google Shape;1100;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1" name="Google Shape;1101;p38"/>
              <p:cNvSpPr/>
              <p:nvPr/>
            </p:nvSpPr>
            <p:spPr>
              <a:xfrm>
                <a:off x="4231575" y="3777520"/>
                <a:ext cx="1002477" cy="476474"/>
              </a:xfrm>
              <a:custGeom>
                <a:avLst/>
                <a:gdLst/>
                <a:ahLst/>
                <a:cxnLst/>
                <a:rect l="l" t="t" r="r" b="b"/>
                <a:pathLst>
                  <a:path w="6396" h="3040" extrusionOk="0">
                    <a:moveTo>
                      <a:pt x="3316" y="1"/>
                    </a:moveTo>
                    <a:lnTo>
                      <a:pt x="352" y="174"/>
                    </a:lnTo>
                    <a:cubicBezTo>
                      <a:pt x="174" y="242"/>
                      <a:pt x="1" y="462"/>
                      <a:pt x="1" y="655"/>
                    </a:cubicBezTo>
                    <a:cubicBezTo>
                      <a:pt x="1" y="828"/>
                      <a:pt x="174" y="2467"/>
                      <a:pt x="394" y="2661"/>
                    </a:cubicBezTo>
                    <a:cubicBezTo>
                      <a:pt x="574" y="2842"/>
                      <a:pt x="2491" y="3039"/>
                      <a:pt x="3694" y="3039"/>
                    </a:cubicBezTo>
                    <a:cubicBezTo>
                      <a:pt x="3817" y="3039"/>
                      <a:pt x="3933" y="3037"/>
                      <a:pt x="4039" y="3033"/>
                    </a:cubicBezTo>
                    <a:cubicBezTo>
                      <a:pt x="5175" y="2991"/>
                      <a:pt x="5741" y="2687"/>
                      <a:pt x="6002" y="2488"/>
                    </a:cubicBezTo>
                    <a:cubicBezTo>
                      <a:pt x="6243" y="2295"/>
                      <a:pt x="6374" y="1986"/>
                      <a:pt x="6374" y="1834"/>
                    </a:cubicBezTo>
                    <a:cubicBezTo>
                      <a:pt x="6395" y="1661"/>
                      <a:pt x="6306" y="1090"/>
                      <a:pt x="6222" y="896"/>
                    </a:cubicBezTo>
                    <a:cubicBezTo>
                      <a:pt x="6133" y="724"/>
                      <a:pt x="6065" y="724"/>
                      <a:pt x="5568" y="655"/>
                    </a:cubicBezTo>
                    <a:cubicBezTo>
                      <a:pt x="5065" y="593"/>
                      <a:pt x="3997" y="435"/>
                      <a:pt x="3866" y="331"/>
                    </a:cubicBezTo>
                    <a:cubicBezTo>
                      <a:pt x="3756" y="242"/>
                      <a:pt x="3316" y="1"/>
                      <a:pt x="3316"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02" name="Google Shape;1102;p38"/>
              <p:cNvSpPr/>
              <p:nvPr/>
            </p:nvSpPr>
            <p:spPr>
              <a:xfrm>
                <a:off x="4221858" y="3767646"/>
                <a:ext cx="1018778" cy="496850"/>
              </a:xfrm>
              <a:custGeom>
                <a:avLst/>
                <a:gdLst/>
                <a:ahLst/>
                <a:cxnLst/>
                <a:rect l="l" t="t" r="r" b="b"/>
                <a:pathLst>
                  <a:path w="6500" h="3170" extrusionOk="0">
                    <a:moveTo>
                      <a:pt x="3357" y="106"/>
                    </a:moveTo>
                    <a:cubicBezTo>
                      <a:pt x="3378" y="132"/>
                      <a:pt x="3467" y="174"/>
                      <a:pt x="3577" y="237"/>
                    </a:cubicBezTo>
                    <a:cubicBezTo>
                      <a:pt x="3708" y="305"/>
                      <a:pt x="3839" y="394"/>
                      <a:pt x="3902" y="436"/>
                    </a:cubicBezTo>
                    <a:cubicBezTo>
                      <a:pt x="3928" y="457"/>
                      <a:pt x="3949" y="478"/>
                      <a:pt x="3991" y="498"/>
                    </a:cubicBezTo>
                    <a:cubicBezTo>
                      <a:pt x="4033" y="498"/>
                      <a:pt x="4101" y="525"/>
                      <a:pt x="4163" y="546"/>
                    </a:cubicBezTo>
                    <a:cubicBezTo>
                      <a:pt x="4294" y="567"/>
                      <a:pt x="4452" y="608"/>
                      <a:pt x="4624" y="629"/>
                    </a:cubicBezTo>
                    <a:cubicBezTo>
                      <a:pt x="4975" y="697"/>
                      <a:pt x="5368" y="739"/>
                      <a:pt x="5604" y="787"/>
                    </a:cubicBezTo>
                    <a:cubicBezTo>
                      <a:pt x="5865" y="807"/>
                      <a:pt x="6023" y="828"/>
                      <a:pt x="6085" y="849"/>
                    </a:cubicBezTo>
                    <a:cubicBezTo>
                      <a:pt x="6174" y="870"/>
                      <a:pt x="6195" y="891"/>
                      <a:pt x="6237" y="980"/>
                    </a:cubicBezTo>
                    <a:cubicBezTo>
                      <a:pt x="6284" y="1069"/>
                      <a:pt x="6326" y="1263"/>
                      <a:pt x="6347" y="1441"/>
                    </a:cubicBezTo>
                    <a:cubicBezTo>
                      <a:pt x="6368" y="1635"/>
                      <a:pt x="6389" y="1808"/>
                      <a:pt x="6389" y="1876"/>
                    </a:cubicBezTo>
                    <a:cubicBezTo>
                      <a:pt x="6368" y="2028"/>
                      <a:pt x="6258" y="2331"/>
                      <a:pt x="6023" y="2509"/>
                    </a:cubicBezTo>
                    <a:cubicBezTo>
                      <a:pt x="5782" y="2682"/>
                      <a:pt x="5211" y="3012"/>
                      <a:pt x="4101" y="3054"/>
                    </a:cubicBezTo>
                    <a:cubicBezTo>
                      <a:pt x="4004" y="3058"/>
                      <a:pt x="3899" y="3059"/>
                      <a:pt x="3787" y="3059"/>
                    </a:cubicBezTo>
                    <a:cubicBezTo>
                      <a:pt x="3241" y="3059"/>
                      <a:pt x="2534" y="3018"/>
                      <a:pt x="1917" y="2944"/>
                    </a:cubicBezTo>
                    <a:cubicBezTo>
                      <a:pt x="1545" y="2923"/>
                      <a:pt x="1220" y="2881"/>
                      <a:pt x="958" y="2813"/>
                    </a:cubicBezTo>
                    <a:cubicBezTo>
                      <a:pt x="828" y="2792"/>
                      <a:pt x="718" y="2771"/>
                      <a:pt x="629" y="2750"/>
                    </a:cubicBezTo>
                    <a:cubicBezTo>
                      <a:pt x="545" y="2724"/>
                      <a:pt x="498" y="2703"/>
                      <a:pt x="477" y="2682"/>
                    </a:cubicBezTo>
                    <a:cubicBezTo>
                      <a:pt x="477" y="2682"/>
                      <a:pt x="435" y="2640"/>
                      <a:pt x="414" y="2572"/>
                    </a:cubicBezTo>
                    <a:cubicBezTo>
                      <a:pt x="393" y="2509"/>
                      <a:pt x="367" y="2420"/>
                      <a:pt x="346" y="2331"/>
                    </a:cubicBezTo>
                    <a:cubicBezTo>
                      <a:pt x="304" y="2159"/>
                      <a:pt x="262" y="1939"/>
                      <a:pt x="236" y="1703"/>
                    </a:cubicBezTo>
                    <a:cubicBezTo>
                      <a:pt x="194" y="1483"/>
                      <a:pt x="173" y="1263"/>
                      <a:pt x="152" y="1069"/>
                    </a:cubicBezTo>
                    <a:cubicBezTo>
                      <a:pt x="131" y="891"/>
                      <a:pt x="131" y="739"/>
                      <a:pt x="105" y="718"/>
                    </a:cubicBezTo>
                    <a:cubicBezTo>
                      <a:pt x="105" y="629"/>
                      <a:pt x="152" y="546"/>
                      <a:pt x="215" y="457"/>
                    </a:cubicBezTo>
                    <a:cubicBezTo>
                      <a:pt x="283" y="368"/>
                      <a:pt x="346" y="326"/>
                      <a:pt x="435" y="284"/>
                    </a:cubicBezTo>
                    <a:lnTo>
                      <a:pt x="3357" y="106"/>
                    </a:lnTo>
                    <a:close/>
                    <a:moveTo>
                      <a:pt x="3378" y="1"/>
                    </a:moveTo>
                    <a:lnTo>
                      <a:pt x="414" y="195"/>
                    </a:lnTo>
                    <a:lnTo>
                      <a:pt x="393" y="195"/>
                    </a:lnTo>
                    <a:cubicBezTo>
                      <a:pt x="304" y="216"/>
                      <a:pt x="194" y="305"/>
                      <a:pt x="131" y="394"/>
                    </a:cubicBezTo>
                    <a:cubicBezTo>
                      <a:pt x="63" y="478"/>
                      <a:pt x="0" y="588"/>
                      <a:pt x="21" y="718"/>
                    </a:cubicBezTo>
                    <a:cubicBezTo>
                      <a:pt x="21" y="760"/>
                      <a:pt x="21" y="891"/>
                      <a:pt x="42" y="1090"/>
                    </a:cubicBezTo>
                    <a:cubicBezTo>
                      <a:pt x="63" y="1263"/>
                      <a:pt x="84" y="1504"/>
                      <a:pt x="131" y="1724"/>
                    </a:cubicBezTo>
                    <a:cubicBezTo>
                      <a:pt x="173" y="1939"/>
                      <a:pt x="194" y="2180"/>
                      <a:pt x="262" y="2358"/>
                    </a:cubicBezTo>
                    <a:cubicBezTo>
                      <a:pt x="283" y="2462"/>
                      <a:pt x="304" y="2530"/>
                      <a:pt x="325" y="2619"/>
                    </a:cubicBezTo>
                    <a:cubicBezTo>
                      <a:pt x="346" y="2682"/>
                      <a:pt x="367" y="2724"/>
                      <a:pt x="414" y="2771"/>
                    </a:cubicBezTo>
                    <a:cubicBezTo>
                      <a:pt x="456" y="2792"/>
                      <a:pt x="524" y="2813"/>
                      <a:pt x="608" y="2855"/>
                    </a:cubicBezTo>
                    <a:cubicBezTo>
                      <a:pt x="697" y="2881"/>
                      <a:pt x="807" y="2902"/>
                      <a:pt x="938" y="2923"/>
                    </a:cubicBezTo>
                    <a:cubicBezTo>
                      <a:pt x="1199" y="2965"/>
                      <a:pt x="1545" y="3012"/>
                      <a:pt x="1917" y="3054"/>
                    </a:cubicBezTo>
                    <a:cubicBezTo>
                      <a:pt x="2534" y="3128"/>
                      <a:pt x="3241" y="3169"/>
                      <a:pt x="3787" y="3169"/>
                    </a:cubicBezTo>
                    <a:cubicBezTo>
                      <a:pt x="3899" y="3169"/>
                      <a:pt x="4004" y="3168"/>
                      <a:pt x="4101" y="3164"/>
                    </a:cubicBezTo>
                    <a:cubicBezTo>
                      <a:pt x="5237" y="3117"/>
                      <a:pt x="5824" y="2792"/>
                      <a:pt x="6085" y="2593"/>
                    </a:cubicBezTo>
                    <a:cubicBezTo>
                      <a:pt x="6347" y="2379"/>
                      <a:pt x="6478" y="2070"/>
                      <a:pt x="6499" y="1897"/>
                    </a:cubicBezTo>
                    <a:cubicBezTo>
                      <a:pt x="6499" y="1787"/>
                      <a:pt x="6478" y="1614"/>
                      <a:pt x="6457" y="1415"/>
                    </a:cubicBezTo>
                    <a:cubicBezTo>
                      <a:pt x="6436" y="1242"/>
                      <a:pt x="6389" y="1048"/>
                      <a:pt x="6347" y="938"/>
                    </a:cubicBezTo>
                    <a:cubicBezTo>
                      <a:pt x="6305" y="849"/>
                      <a:pt x="6237" y="787"/>
                      <a:pt x="6127" y="739"/>
                    </a:cubicBezTo>
                    <a:cubicBezTo>
                      <a:pt x="6023" y="718"/>
                      <a:pt x="5865" y="697"/>
                      <a:pt x="5630" y="677"/>
                    </a:cubicBezTo>
                    <a:cubicBezTo>
                      <a:pt x="5389" y="629"/>
                      <a:pt x="4996" y="588"/>
                      <a:pt x="4645" y="525"/>
                    </a:cubicBezTo>
                    <a:cubicBezTo>
                      <a:pt x="4472" y="498"/>
                      <a:pt x="4321" y="457"/>
                      <a:pt x="4190" y="436"/>
                    </a:cubicBezTo>
                    <a:cubicBezTo>
                      <a:pt x="4122" y="415"/>
                      <a:pt x="4080" y="415"/>
                      <a:pt x="4033" y="394"/>
                    </a:cubicBezTo>
                    <a:cubicBezTo>
                      <a:pt x="3991" y="368"/>
                      <a:pt x="3970" y="368"/>
                      <a:pt x="3970" y="368"/>
                    </a:cubicBezTo>
                    <a:cubicBezTo>
                      <a:pt x="3902" y="305"/>
                      <a:pt x="3771" y="216"/>
                      <a:pt x="3640" y="153"/>
                    </a:cubicBezTo>
                    <a:cubicBezTo>
                      <a:pt x="3509" y="64"/>
                      <a:pt x="3404" y="22"/>
                      <a:pt x="3404" y="22"/>
                    </a:cubicBezTo>
                    <a:lnTo>
                      <a:pt x="3378"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3" name="Google Shape;1103;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04" name="Google Shape;1104;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5" name="Google Shape;1105;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06" name="Google Shape;1106;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7" name="Google Shape;1107;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08" name="Google Shape;1108;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09" name="Google Shape;1109;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110" name="Google Shape;1110;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1" name="Google Shape;1111;p38"/>
              <p:cNvSpPr/>
              <p:nvPr/>
            </p:nvSpPr>
            <p:spPr>
              <a:xfrm>
                <a:off x="4160261" y="3428159"/>
                <a:ext cx="591048" cy="465503"/>
              </a:xfrm>
              <a:custGeom>
                <a:avLst/>
                <a:gdLst/>
                <a:ahLst/>
                <a:cxnLst/>
                <a:rect l="l" t="t" r="r" b="b"/>
                <a:pathLst>
                  <a:path w="3771" h="2970" extrusionOk="0">
                    <a:moveTo>
                      <a:pt x="1464" y="1"/>
                    </a:moveTo>
                    <a:cubicBezTo>
                      <a:pt x="706" y="1"/>
                      <a:pt x="891" y="1643"/>
                      <a:pt x="891" y="1643"/>
                    </a:cubicBezTo>
                    <a:cubicBezTo>
                      <a:pt x="0" y="1748"/>
                      <a:pt x="718" y="2774"/>
                      <a:pt x="718" y="2774"/>
                    </a:cubicBezTo>
                    <a:cubicBezTo>
                      <a:pt x="718" y="2774"/>
                      <a:pt x="1123" y="2969"/>
                      <a:pt x="1640" y="2969"/>
                    </a:cubicBezTo>
                    <a:cubicBezTo>
                      <a:pt x="1723" y="2969"/>
                      <a:pt x="1809" y="2964"/>
                      <a:pt x="1896" y="2953"/>
                    </a:cubicBezTo>
                    <a:cubicBezTo>
                      <a:pt x="2509" y="2843"/>
                      <a:pt x="3205" y="2691"/>
                      <a:pt x="3488" y="2581"/>
                    </a:cubicBezTo>
                    <a:cubicBezTo>
                      <a:pt x="3750" y="2450"/>
                      <a:pt x="3771" y="2251"/>
                      <a:pt x="3771" y="2251"/>
                    </a:cubicBezTo>
                    <a:cubicBezTo>
                      <a:pt x="3771" y="2251"/>
                      <a:pt x="2357" y="72"/>
                      <a:pt x="1524" y="4"/>
                    </a:cubicBezTo>
                    <a:cubicBezTo>
                      <a:pt x="1504" y="2"/>
                      <a:pt x="1483" y="1"/>
                      <a:pt x="1464"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112" name="Google Shape;1112;p38"/>
              <p:cNvSpPr/>
              <p:nvPr/>
            </p:nvSpPr>
            <p:spPr>
              <a:xfrm>
                <a:off x="4217626" y="3418285"/>
                <a:ext cx="541206" cy="483214"/>
              </a:xfrm>
              <a:custGeom>
                <a:avLst/>
                <a:gdLst/>
                <a:ahLst/>
                <a:cxnLst/>
                <a:rect l="l" t="t" r="r" b="b"/>
                <a:pathLst>
                  <a:path w="3453" h="3083" extrusionOk="0">
                    <a:moveTo>
                      <a:pt x="1103" y="106"/>
                    </a:moveTo>
                    <a:cubicBezTo>
                      <a:pt x="1121" y="106"/>
                      <a:pt x="1139" y="107"/>
                      <a:pt x="1158" y="109"/>
                    </a:cubicBezTo>
                    <a:cubicBezTo>
                      <a:pt x="1336" y="135"/>
                      <a:pt x="1572" y="266"/>
                      <a:pt x="1813" y="481"/>
                    </a:cubicBezTo>
                    <a:cubicBezTo>
                      <a:pt x="2075" y="701"/>
                      <a:pt x="2316" y="963"/>
                      <a:pt x="2557" y="1245"/>
                    </a:cubicBezTo>
                    <a:cubicBezTo>
                      <a:pt x="2991" y="1790"/>
                      <a:pt x="3321" y="2293"/>
                      <a:pt x="3342" y="2314"/>
                    </a:cubicBezTo>
                    <a:cubicBezTo>
                      <a:pt x="3342" y="2335"/>
                      <a:pt x="3342" y="2361"/>
                      <a:pt x="3321" y="2403"/>
                    </a:cubicBezTo>
                    <a:cubicBezTo>
                      <a:pt x="3274" y="2445"/>
                      <a:pt x="3232" y="2534"/>
                      <a:pt x="3101" y="2576"/>
                    </a:cubicBezTo>
                    <a:cubicBezTo>
                      <a:pt x="2839" y="2707"/>
                      <a:pt x="2143" y="2858"/>
                      <a:pt x="1530" y="2947"/>
                    </a:cubicBezTo>
                    <a:cubicBezTo>
                      <a:pt x="1432" y="2962"/>
                      <a:pt x="1335" y="2969"/>
                      <a:pt x="1242" y="2969"/>
                    </a:cubicBezTo>
                    <a:cubicBezTo>
                      <a:pt x="775" y="2969"/>
                      <a:pt x="390" y="2813"/>
                      <a:pt x="373" y="2796"/>
                    </a:cubicBezTo>
                    <a:cubicBezTo>
                      <a:pt x="373" y="2796"/>
                      <a:pt x="221" y="2555"/>
                      <a:pt x="158" y="2314"/>
                    </a:cubicBezTo>
                    <a:cubicBezTo>
                      <a:pt x="111" y="2183"/>
                      <a:pt x="111" y="2052"/>
                      <a:pt x="179" y="1968"/>
                    </a:cubicBezTo>
                    <a:cubicBezTo>
                      <a:pt x="221" y="1858"/>
                      <a:pt x="331" y="1790"/>
                      <a:pt x="525" y="1769"/>
                    </a:cubicBezTo>
                    <a:lnTo>
                      <a:pt x="572" y="1706"/>
                    </a:lnTo>
                    <a:cubicBezTo>
                      <a:pt x="572" y="1706"/>
                      <a:pt x="525" y="1266"/>
                      <a:pt x="593" y="853"/>
                    </a:cubicBezTo>
                    <a:cubicBezTo>
                      <a:pt x="614" y="659"/>
                      <a:pt x="656" y="460"/>
                      <a:pt x="745" y="308"/>
                    </a:cubicBezTo>
                    <a:cubicBezTo>
                      <a:pt x="825" y="190"/>
                      <a:pt x="939" y="106"/>
                      <a:pt x="1103" y="106"/>
                    </a:cubicBezTo>
                    <a:close/>
                    <a:moveTo>
                      <a:pt x="1096" y="0"/>
                    </a:moveTo>
                    <a:cubicBezTo>
                      <a:pt x="909" y="0"/>
                      <a:pt x="755" y="106"/>
                      <a:pt x="656" y="266"/>
                    </a:cubicBezTo>
                    <a:cubicBezTo>
                      <a:pt x="551" y="418"/>
                      <a:pt x="504" y="633"/>
                      <a:pt x="483" y="853"/>
                    </a:cubicBezTo>
                    <a:cubicBezTo>
                      <a:pt x="420" y="1266"/>
                      <a:pt x="462" y="1638"/>
                      <a:pt x="483" y="1680"/>
                    </a:cubicBezTo>
                    <a:cubicBezTo>
                      <a:pt x="289" y="1727"/>
                      <a:pt x="132" y="1790"/>
                      <a:pt x="69" y="1900"/>
                    </a:cubicBezTo>
                    <a:cubicBezTo>
                      <a:pt x="1" y="2031"/>
                      <a:pt x="27" y="2183"/>
                      <a:pt x="48" y="2335"/>
                    </a:cubicBezTo>
                    <a:cubicBezTo>
                      <a:pt x="111" y="2623"/>
                      <a:pt x="310" y="2885"/>
                      <a:pt x="310" y="2885"/>
                    </a:cubicBezTo>
                    <a:lnTo>
                      <a:pt x="331" y="2885"/>
                    </a:lnTo>
                    <a:cubicBezTo>
                      <a:pt x="331" y="2885"/>
                      <a:pt x="727" y="3083"/>
                      <a:pt x="1228" y="3083"/>
                    </a:cubicBezTo>
                    <a:cubicBezTo>
                      <a:pt x="1326" y="3083"/>
                      <a:pt x="1427" y="3075"/>
                      <a:pt x="1530" y="3057"/>
                    </a:cubicBezTo>
                    <a:cubicBezTo>
                      <a:pt x="2164" y="2968"/>
                      <a:pt x="2860" y="2817"/>
                      <a:pt x="3143" y="2686"/>
                    </a:cubicBezTo>
                    <a:cubicBezTo>
                      <a:pt x="3300" y="2623"/>
                      <a:pt x="3363" y="2534"/>
                      <a:pt x="3405" y="2445"/>
                    </a:cubicBezTo>
                    <a:cubicBezTo>
                      <a:pt x="3452" y="2382"/>
                      <a:pt x="3452" y="2314"/>
                      <a:pt x="3452" y="2314"/>
                    </a:cubicBezTo>
                    <a:lnTo>
                      <a:pt x="3452" y="2272"/>
                    </a:lnTo>
                    <a:cubicBezTo>
                      <a:pt x="3452" y="2272"/>
                      <a:pt x="3080" y="1727"/>
                      <a:pt x="2619" y="1183"/>
                    </a:cubicBezTo>
                    <a:cubicBezTo>
                      <a:pt x="2405" y="895"/>
                      <a:pt x="2143" y="612"/>
                      <a:pt x="1881" y="397"/>
                    </a:cubicBezTo>
                    <a:cubicBezTo>
                      <a:pt x="1640" y="177"/>
                      <a:pt x="1378" y="25"/>
                      <a:pt x="1158" y="4"/>
                    </a:cubicBezTo>
                    <a:cubicBezTo>
                      <a:pt x="1137" y="2"/>
                      <a:pt x="1116" y="0"/>
                      <a:pt x="109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3" name="Google Shape;1113;p38"/>
              <p:cNvSpPr/>
              <p:nvPr/>
            </p:nvSpPr>
            <p:spPr>
              <a:xfrm>
                <a:off x="2757486" y="2388697"/>
                <a:ext cx="1275666" cy="1371901"/>
              </a:xfrm>
              <a:custGeom>
                <a:avLst/>
                <a:gdLst/>
                <a:ahLst/>
                <a:cxnLst/>
                <a:rect l="l" t="t" r="r" b="b"/>
                <a:pathLst>
                  <a:path w="8139" h="8753" extrusionOk="0">
                    <a:moveTo>
                      <a:pt x="2577" y="1"/>
                    </a:moveTo>
                    <a:cubicBezTo>
                      <a:pt x="2577" y="1"/>
                      <a:pt x="613" y="373"/>
                      <a:pt x="309" y="1027"/>
                    </a:cubicBezTo>
                    <a:cubicBezTo>
                      <a:pt x="1" y="1682"/>
                      <a:pt x="283" y="1682"/>
                      <a:pt x="917" y="1860"/>
                    </a:cubicBezTo>
                    <a:cubicBezTo>
                      <a:pt x="1572" y="2033"/>
                      <a:pt x="3645" y="2515"/>
                      <a:pt x="3645" y="2515"/>
                    </a:cubicBezTo>
                    <a:lnTo>
                      <a:pt x="1137" y="6856"/>
                    </a:lnTo>
                    <a:cubicBezTo>
                      <a:pt x="1137" y="6856"/>
                      <a:pt x="1833" y="8186"/>
                      <a:pt x="3342" y="8579"/>
                    </a:cubicBezTo>
                    <a:cubicBezTo>
                      <a:pt x="3811" y="8708"/>
                      <a:pt x="4238" y="8753"/>
                      <a:pt x="4603" y="8753"/>
                    </a:cubicBezTo>
                    <a:cubicBezTo>
                      <a:pt x="5408" y="8753"/>
                      <a:pt x="5913" y="8537"/>
                      <a:pt x="5913" y="8537"/>
                    </a:cubicBezTo>
                    <a:cubicBezTo>
                      <a:pt x="5913" y="8537"/>
                      <a:pt x="7945" y="3363"/>
                      <a:pt x="8055" y="2729"/>
                    </a:cubicBezTo>
                    <a:cubicBezTo>
                      <a:pt x="8139" y="2096"/>
                      <a:pt x="7924" y="572"/>
                      <a:pt x="7138" y="373"/>
                    </a:cubicBezTo>
                    <a:cubicBezTo>
                      <a:pt x="6353" y="179"/>
                      <a:pt x="2577" y="1"/>
                      <a:pt x="2577"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14" name="Google Shape;1114;p38"/>
              <p:cNvSpPr/>
              <p:nvPr/>
            </p:nvSpPr>
            <p:spPr>
              <a:xfrm>
                <a:off x="2778018" y="2378980"/>
                <a:ext cx="1259209" cy="1389299"/>
              </a:xfrm>
              <a:custGeom>
                <a:avLst/>
                <a:gdLst/>
                <a:ahLst/>
                <a:cxnLst/>
                <a:rect l="l" t="t" r="r" b="b"/>
                <a:pathLst>
                  <a:path w="8034" h="8864" extrusionOk="0">
                    <a:moveTo>
                      <a:pt x="2467" y="110"/>
                    </a:moveTo>
                    <a:cubicBezTo>
                      <a:pt x="2467" y="110"/>
                      <a:pt x="3383" y="152"/>
                      <a:pt x="4431" y="220"/>
                    </a:cubicBezTo>
                    <a:cubicBezTo>
                      <a:pt x="5478" y="304"/>
                      <a:pt x="6615" y="393"/>
                      <a:pt x="6986" y="482"/>
                    </a:cubicBezTo>
                    <a:cubicBezTo>
                      <a:pt x="7353" y="587"/>
                      <a:pt x="7594" y="979"/>
                      <a:pt x="7746" y="1461"/>
                    </a:cubicBezTo>
                    <a:cubicBezTo>
                      <a:pt x="7877" y="1943"/>
                      <a:pt x="7924" y="2488"/>
                      <a:pt x="7856" y="2791"/>
                    </a:cubicBezTo>
                    <a:cubicBezTo>
                      <a:pt x="7835" y="2922"/>
                      <a:pt x="7683" y="3383"/>
                      <a:pt x="7484" y="3949"/>
                    </a:cubicBezTo>
                    <a:cubicBezTo>
                      <a:pt x="7290" y="4514"/>
                      <a:pt x="7007" y="5216"/>
                      <a:pt x="6767" y="5913"/>
                    </a:cubicBezTo>
                    <a:cubicBezTo>
                      <a:pt x="6243" y="7264"/>
                      <a:pt x="5740" y="8531"/>
                      <a:pt x="5740" y="8552"/>
                    </a:cubicBezTo>
                    <a:cubicBezTo>
                      <a:pt x="5711" y="8552"/>
                      <a:pt x="5222" y="8762"/>
                      <a:pt x="4439" y="8762"/>
                    </a:cubicBezTo>
                    <a:cubicBezTo>
                      <a:pt x="4090" y="8762"/>
                      <a:pt x="3683" y="8720"/>
                      <a:pt x="3232" y="8599"/>
                    </a:cubicBezTo>
                    <a:cubicBezTo>
                      <a:pt x="1750" y="8206"/>
                      <a:pt x="1095" y="6960"/>
                      <a:pt x="1069" y="6918"/>
                    </a:cubicBezTo>
                    <a:lnTo>
                      <a:pt x="3556" y="2598"/>
                    </a:lnTo>
                    <a:lnTo>
                      <a:pt x="3514" y="2530"/>
                    </a:lnTo>
                    <a:cubicBezTo>
                      <a:pt x="3514" y="2530"/>
                      <a:pt x="1441" y="2027"/>
                      <a:pt x="807" y="1854"/>
                    </a:cubicBezTo>
                    <a:cubicBezTo>
                      <a:pt x="482" y="1765"/>
                      <a:pt x="262" y="1723"/>
                      <a:pt x="152" y="1634"/>
                    </a:cubicBezTo>
                    <a:cubicBezTo>
                      <a:pt x="110" y="1592"/>
                      <a:pt x="89" y="1550"/>
                      <a:pt x="110" y="1461"/>
                    </a:cubicBezTo>
                    <a:cubicBezTo>
                      <a:pt x="110" y="1398"/>
                      <a:pt x="152" y="1267"/>
                      <a:pt x="220" y="1110"/>
                    </a:cubicBezTo>
                    <a:cubicBezTo>
                      <a:pt x="283" y="958"/>
                      <a:pt x="461" y="828"/>
                      <a:pt x="702" y="697"/>
                    </a:cubicBezTo>
                    <a:cubicBezTo>
                      <a:pt x="917" y="566"/>
                      <a:pt x="1179" y="456"/>
                      <a:pt x="1441" y="372"/>
                    </a:cubicBezTo>
                    <a:cubicBezTo>
                      <a:pt x="1964" y="194"/>
                      <a:pt x="2446" y="110"/>
                      <a:pt x="2467" y="110"/>
                    </a:cubicBezTo>
                    <a:close/>
                    <a:moveTo>
                      <a:pt x="2446" y="0"/>
                    </a:moveTo>
                    <a:cubicBezTo>
                      <a:pt x="2446" y="0"/>
                      <a:pt x="1943" y="110"/>
                      <a:pt x="1420" y="283"/>
                    </a:cubicBezTo>
                    <a:cubicBezTo>
                      <a:pt x="1158" y="372"/>
                      <a:pt x="875" y="482"/>
                      <a:pt x="634" y="613"/>
                    </a:cubicBezTo>
                    <a:cubicBezTo>
                      <a:pt x="393" y="744"/>
                      <a:pt x="220" y="896"/>
                      <a:pt x="131" y="1068"/>
                    </a:cubicBezTo>
                    <a:cubicBezTo>
                      <a:pt x="48" y="1220"/>
                      <a:pt x="0" y="1351"/>
                      <a:pt x="0" y="1461"/>
                    </a:cubicBezTo>
                    <a:cubicBezTo>
                      <a:pt x="0" y="1571"/>
                      <a:pt x="21" y="1660"/>
                      <a:pt x="89" y="1723"/>
                    </a:cubicBezTo>
                    <a:cubicBezTo>
                      <a:pt x="220" y="1854"/>
                      <a:pt x="461" y="1875"/>
                      <a:pt x="786" y="1964"/>
                    </a:cubicBezTo>
                    <a:cubicBezTo>
                      <a:pt x="1399" y="2137"/>
                      <a:pt x="3321" y="2598"/>
                      <a:pt x="3425" y="2619"/>
                    </a:cubicBezTo>
                    <a:lnTo>
                      <a:pt x="964" y="6897"/>
                    </a:lnTo>
                    <a:lnTo>
                      <a:pt x="964" y="6939"/>
                    </a:lnTo>
                    <a:cubicBezTo>
                      <a:pt x="964" y="6939"/>
                      <a:pt x="1661" y="8290"/>
                      <a:pt x="3190" y="8704"/>
                    </a:cubicBezTo>
                    <a:cubicBezTo>
                      <a:pt x="3649" y="8822"/>
                      <a:pt x="4066" y="8864"/>
                      <a:pt x="4426" y="8864"/>
                    </a:cubicBezTo>
                    <a:cubicBezTo>
                      <a:pt x="5260" y="8864"/>
                      <a:pt x="5782" y="8641"/>
                      <a:pt x="5782" y="8641"/>
                    </a:cubicBezTo>
                    <a:lnTo>
                      <a:pt x="5829" y="8620"/>
                    </a:lnTo>
                    <a:cubicBezTo>
                      <a:pt x="5829" y="8620"/>
                      <a:pt x="6332" y="7311"/>
                      <a:pt x="6856" y="5954"/>
                    </a:cubicBezTo>
                    <a:cubicBezTo>
                      <a:pt x="7117" y="5258"/>
                      <a:pt x="7379" y="4561"/>
                      <a:pt x="7594" y="3970"/>
                    </a:cubicBezTo>
                    <a:cubicBezTo>
                      <a:pt x="7793" y="3404"/>
                      <a:pt x="7945" y="2969"/>
                      <a:pt x="7966" y="2791"/>
                    </a:cubicBezTo>
                    <a:cubicBezTo>
                      <a:pt x="8034" y="2467"/>
                      <a:pt x="7987" y="1922"/>
                      <a:pt x="7835" y="1440"/>
                    </a:cubicBezTo>
                    <a:cubicBezTo>
                      <a:pt x="7704" y="938"/>
                      <a:pt x="7442" y="503"/>
                      <a:pt x="7007" y="393"/>
                    </a:cubicBezTo>
                    <a:cubicBezTo>
                      <a:pt x="6615" y="283"/>
                      <a:pt x="5478" y="194"/>
                      <a:pt x="4431" y="131"/>
                    </a:cubicBezTo>
                    <a:cubicBezTo>
                      <a:pt x="3404" y="42"/>
                      <a:pt x="2446" y="0"/>
                      <a:pt x="244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5" name="Google Shape;1115;p38"/>
              <p:cNvSpPr/>
              <p:nvPr/>
            </p:nvSpPr>
            <p:spPr>
              <a:xfrm>
                <a:off x="2309381" y="2470826"/>
                <a:ext cx="2394441" cy="1389613"/>
              </a:xfrm>
              <a:custGeom>
                <a:avLst/>
                <a:gdLst/>
                <a:ahLst/>
                <a:cxnLst/>
                <a:rect l="l" t="t" r="r" b="b"/>
                <a:pathLst>
                  <a:path w="15277" h="8866" extrusionOk="0">
                    <a:moveTo>
                      <a:pt x="3341" y="1"/>
                    </a:moveTo>
                    <a:cubicBezTo>
                      <a:pt x="3341" y="1"/>
                      <a:pt x="2226" y="482"/>
                      <a:pt x="1116" y="1268"/>
                    </a:cubicBezTo>
                    <a:cubicBezTo>
                      <a:pt x="0" y="2054"/>
                      <a:pt x="89" y="3300"/>
                      <a:pt x="89" y="3300"/>
                    </a:cubicBezTo>
                    <a:cubicBezTo>
                      <a:pt x="655" y="4127"/>
                      <a:pt x="1267" y="4127"/>
                      <a:pt x="1990" y="4216"/>
                    </a:cubicBezTo>
                    <a:cubicBezTo>
                      <a:pt x="2080" y="4229"/>
                      <a:pt x="2236" y="4235"/>
                      <a:pt x="2440" y="4235"/>
                    </a:cubicBezTo>
                    <a:cubicBezTo>
                      <a:pt x="3869" y="4235"/>
                      <a:pt x="7662" y="3955"/>
                      <a:pt x="7662" y="3955"/>
                    </a:cubicBezTo>
                    <a:lnTo>
                      <a:pt x="11809" y="8799"/>
                    </a:lnTo>
                    <a:cubicBezTo>
                      <a:pt x="11809" y="8799"/>
                      <a:pt x="11989" y="8866"/>
                      <a:pt x="12292" y="8866"/>
                    </a:cubicBezTo>
                    <a:cubicBezTo>
                      <a:pt x="12697" y="8866"/>
                      <a:pt x="13322" y="8746"/>
                      <a:pt x="14035" y="8186"/>
                    </a:cubicBezTo>
                    <a:cubicBezTo>
                      <a:pt x="15276" y="7201"/>
                      <a:pt x="15234" y="6201"/>
                      <a:pt x="15234" y="6201"/>
                    </a:cubicBezTo>
                    <a:cubicBezTo>
                      <a:pt x="15234" y="6201"/>
                      <a:pt x="10605" y="1944"/>
                      <a:pt x="9777" y="1226"/>
                    </a:cubicBezTo>
                    <a:cubicBezTo>
                      <a:pt x="8974" y="522"/>
                      <a:pt x="8401" y="503"/>
                      <a:pt x="8156" y="503"/>
                    </a:cubicBezTo>
                    <a:cubicBezTo>
                      <a:pt x="8142" y="503"/>
                      <a:pt x="8129" y="503"/>
                      <a:pt x="8117" y="503"/>
                    </a:cubicBezTo>
                    <a:cubicBezTo>
                      <a:pt x="8106" y="502"/>
                      <a:pt x="8085" y="502"/>
                      <a:pt x="8055" y="502"/>
                    </a:cubicBezTo>
                    <a:cubicBezTo>
                      <a:pt x="7617" y="502"/>
                      <a:pt x="5297" y="620"/>
                      <a:pt x="4623" y="620"/>
                    </a:cubicBezTo>
                    <a:cubicBezTo>
                      <a:pt x="4535" y="620"/>
                      <a:pt x="4475" y="618"/>
                      <a:pt x="4452" y="613"/>
                    </a:cubicBezTo>
                    <a:cubicBezTo>
                      <a:pt x="4237" y="592"/>
                      <a:pt x="3341" y="1"/>
                      <a:pt x="334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16" name="Google Shape;1116;p38"/>
              <p:cNvSpPr/>
              <p:nvPr/>
            </p:nvSpPr>
            <p:spPr>
              <a:xfrm>
                <a:off x="2302798" y="2460952"/>
                <a:ext cx="2404315" cy="1407324"/>
              </a:xfrm>
              <a:custGeom>
                <a:avLst/>
                <a:gdLst/>
                <a:ahLst/>
                <a:cxnLst/>
                <a:rect l="l" t="t" r="r" b="b"/>
                <a:pathLst>
                  <a:path w="15340" h="8979" extrusionOk="0">
                    <a:moveTo>
                      <a:pt x="3362" y="111"/>
                    </a:moveTo>
                    <a:cubicBezTo>
                      <a:pt x="3383" y="132"/>
                      <a:pt x="3577" y="263"/>
                      <a:pt x="3818" y="415"/>
                    </a:cubicBezTo>
                    <a:cubicBezTo>
                      <a:pt x="3949" y="483"/>
                      <a:pt x="4101" y="566"/>
                      <a:pt x="4211" y="614"/>
                    </a:cubicBezTo>
                    <a:cubicBezTo>
                      <a:pt x="4321" y="676"/>
                      <a:pt x="4410" y="718"/>
                      <a:pt x="4494" y="744"/>
                    </a:cubicBezTo>
                    <a:lnTo>
                      <a:pt x="5127" y="744"/>
                    </a:lnTo>
                    <a:cubicBezTo>
                      <a:pt x="5478" y="718"/>
                      <a:pt x="5913" y="697"/>
                      <a:pt x="6326" y="676"/>
                    </a:cubicBezTo>
                    <a:cubicBezTo>
                      <a:pt x="6766" y="676"/>
                      <a:pt x="7201" y="655"/>
                      <a:pt x="7531" y="634"/>
                    </a:cubicBezTo>
                    <a:cubicBezTo>
                      <a:pt x="7704" y="634"/>
                      <a:pt x="7856" y="634"/>
                      <a:pt x="7966" y="614"/>
                    </a:cubicBezTo>
                    <a:lnTo>
                      <a:pt x="8159" y="614"/>
                    </a:lnTo>
                    <a:cubicBezTo>
                      <a:pt x="8269" y="634"/>
                      <a:pt x="8468" y="614"/>
                      <a:pt x="8730" y="697"/>
                    </a:cubicBezTo>
                    <a:cubicBezTo>
                      <a:pt x="9013" y="786"/>
                      <a:pt x="9364" y="959"/>
                      <a:pt x="9778" y="1310"/>
                    </a:cubicBezTo>
                    <a:cubicBezTo>
                      <a:pt x="10605" y="2054"/>
                      <a:pt x="15187" y="6243"/>
                      <a:pt x="15208" y="6285"/>
                    </a:cubicBezTo>
                    <a:cubicBezTo>
                      <a:pt x="15208" y="6285"/>
                      <a:pt x="15229" y="6505"/>
                      <a:pt x="15077" y="6872"/>
                    </a:cubicBezTo>
                    <a:cubicBezTo>
                      <a:pt x="14946" y="7243"/>
                      <a:pt x="14664" y="7725"/>
                      <a:pt x="14030" y="8207"/>
                    </a:cubicBezTo>
                    <a:cubicBezTo>
                      <a:pt x="13422" y="8705"/>
                      <a:pt x="12873" y="8835"/>
                      <a:pt x="12506" y="8862"/>
                    </a:cubicBezTo>
                    <a:cubicBezTo>
                      <a:pt x="12431" y="8870"/>
                      <a:pt x="12363" y="8873"/>
                      <a:pt x="12301" y="8873"/>
                    </a:cubicBezTo>
                    <a:cubicBezTo>
                      <a:pt x="12037" y="8873"/>
                      <a:pt x="11889" y="8815"/>
                      <a:pt x="11872" y="8815"/>
                    </a:cubicBezTo>
                    <a:lnTo>
                      <a:pt x="7746" y="3970"/>
                    </a:lnTo>
                    <a:lnTo>
                      <a:pt x="7704" y="3949"/>
                    </a:lnTo>
                    <a:cubicBezTo>
                      <a:pt x="7704" y="3949"/>
                      <a:pt x="6457" y="4038"/>
                      <a:pt x="5127" y="4122"/>
                    </a:cubicBezTo>
                    <a:cubicBezTo>
                      <a:pt x="4473" y="4169"/>
                      <a:pt x="3776" y="4211"/>
                      <a:pt x="3210" y="4232"/>
                    </a:cubicBezTo>
                    <a:cubicBezTo>
                      <a:pt x="2925" y="4243"/>
                      <a:pt x="2674" y="4248"/>
                      <a:pt x="2472" y="4248"/>
                    </a:cubicBezTo>
                    <a:cubicBezTo>
                      <a:pt x="2270" y="4248"/>
                      <a:pt x="2119" y="4243"/>
                      <a:pt x="2032" y="4232"/>
                    </a:cubicBezTo>
                    <a:cubicBezTo>
                      <a:pt x="1681" y="4169"/>
                      <a:pt x="1351" y="4148"/>
                      <a:pt x="1048" y="4038"/>
                    </a:cubicBezTo>
                    <a:cubicBezTo>
                      <a:pt x="744" y="3928"/>
                      <a:pt x="461" y="3729"/>
                      <a:pt x="199" y="3337"/>
                    </a:cubicBezTo>
                    <a:cubicBezTo>
                      <a:pt x="199" y="3316"/>
                      <a:pt x="110" y="2117"/>
                      <a:pt x="1179" y="1373"/>
                    </a:cubicBezTo>
                    <a:cubicBezTo>
                      <a:pt x="2268" y="587"/>
                      <a:pt x="3341" y="132"/>
                      <a:pt x="3362" y="111"/>
                    </a:cubicBezTo>
                    <a:close/>
                    <a:moveTo>
                      <a:pt x="3362" y="1"/>
                    </a:moveTo>
                    <a:cubicBezTo>
                      <a:pt x="3362" y="1"/>
                      <a:pt x="2247" y="483"/>
                      <a:pt x="1137" y="1289"/>
                    </a:cubicBezTo>
                    <a:cubicBezTo>
                      <a:pt x="0" y="2075"/>
                      <a:pt x="89" y="3363"/>
                      <a:pt x="89" y="3363"/>
                    </a:cubicBezTo>
                    <a:lnTo>
                      <a:pt x="89" y="3384"/>
                    </a:lnTo>
                    <a:cubicBezTo>
                      <a:pt x="393" y="3819"/>
                      <a:pt x="697" y="4038"/>
                      <a:pt x="1006" y="4148"/>
                    </a:cubicBezTo>
                    <a:cubicBezTo>
                      <a:pt x="1330" y="4253"/>
                      <a:pt x="1660" y="4279"/>
                      <a:pt x="2032" y="4342"/>
                    </a:cubicBezTo>
                    <a:cubicBezTo>
                      <a:pt x="2083" y="4348"/>
                      <a:pt x="2158" y="4351"/>
                      <a:pt x="2253" y="4351"/>
                    </a:cubicBezTo>
                    <a:cubicBezTo>
                      <a:pt x="2482" y="4351"/>
                      <a:pt x="2828" y="4336"/>
                      <a:pt x="3231" y="4321"/>
                    </a:cubicBezTo>
                    <a:cubicBezTo>
                      <a:pt x="3776" y="4300"/>
                      <a:pt x="4473" y="4279"/>
                      <a:pt x="5127" y="4232"/>
                    </a:cubicBezTo>
                    <a:cubicBezTo>
                      <a:pt x="6457" y="4148"/>
                      <a:pt x="7662" y="4059"/>
                      <a:pt x="7683" y="4059"/>
                    </a:cubicBezTo>
                    <a:lnTo>
                      <a:pt x="11804" y="8883"/>
                    </a:lnTo>
                    <a:lnTo>
                      <a:pt x="11825" y="8904"/>
                    </a:lnTo>
                    <a:cubicBezTo>
                      <a:pt x="11825" y="8904"/>
                      <a:pt x="12003" y="8978"/>
                      <a:pt x="12299" y="8978"/>
                    </a:cubicBezTo>
                    <a:cubicBezTo>
                      <a:pt x="12363" y="8978"/>
                      <a:pt x="12432" y="8975"/>
                      <a:pt x="12506" y="8966"/>
                    </a:cubicBezTo>
                    <a:cubicBezTo>
                      <a:pt x="12920" y="8945"/>
                      <a:pt x="13485" y="8794"/>
                      <a:pt x="14098" y="8291"/>
                    </a:cubicBezTo>
                    <a:cubicBezTo>
                      <a:pt x="14732" y="7814"/>
                      <a:pt x="15035" y="7291"/>
                      <a:pt x="15187" y="6919"/>
                    </a:cubicBezTo>
                    <a:cubicBezTo>
                      <a:pt x="15339" y="6526"/>
                      <a:pt x="15318" y="6264"/>
                      <a:pt x="15318" y="6264"/>
                    </a:cubicBezTo>
                    <a:lnTo>
                      <a:pt x="15297" y="6217"/>
                    </a:lnTo>
                    <a:cubicBezTo>
                      <a:pt x="15297" y="6217"/>
                      <a:pt x="10694" y="1965"/>
                      <a:pt x="9840" y="1242"/>
                    </a:cubicBezTo>
                    <a:cubicBezTo>
                      <a:pt x="9427" y="875"/>
                      <a:pt x="9055" y="697"/>
                      <a:pt x="8772" y="614"/>
                    </a:cubicBezTo>
                    <a:cubicBezTo>
                      <a:pt x="8489" y="525"/>
                      <a:pt x="8269" y="525"/>
                      <a:pt x="8159" y="504"/>
                    </a:cubicBezTo>
                    <a:cubicBezTo>
                      <a:pt x="8138" y="504"/>
                      <a:pt x="8076" y="504"/>
                      <a:pt x="7966" y="525"/>
                    </a:cubicBezTo>
                    <a:lnTo>
                      <a:pt x="7531" y="525"/>
                    </a:lnTo>
                    <a:cubicBezTo>
                      <a:pt x="7201" y="545"/>
                      <a:pt x="6766" y="566"/>
                      <a:pt x="6326" y="587"/>
                    </a:cubicBezTo>
                    <a:cubicBezTo>
                      <a:pt x="5892" y="587"/>
                      <a:pt x="5478" y="614"/>
                      <a:pt x="5127" y="634"/>
                    </a:cubicBezTo>
                    <a:lnTo>
                      <a:pt x="4520" y="634"/>
                    </a:lnTo>
                    <a:cubicBezTo>
                      <a:pt x="4473" y="634"/>
                      <a:pt x="4363" y="587"/>
                      <a:pt x="4258" y="525"/>
                    </a:cubicBezTo>
                    <a:cubicBezTo>
                      <a:pt x="4148" y="456"/>
                      <a:pt x="4017" y="394"/>
                      <a:pt x="3886" y="305"/>
                    </a:cubicBezTo>
                    <a:cubicBezTo>
                      <a:pt x="3624" y="153"/>
                      <a:pt x="3404" y="22"/>
                      <a:pt x="3404" y="22"/>
                    </a:cubicBezTo>
                    <a:lnTo>
                      <a:pt x="336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7" name="Google Shape;1117;p38"/>
              <p:cNvSpPr/>
              <p:nvPr/>
            </p:nvSpPr>
            <p:spPr>
              <a:xfrm>
                <a:off x="4484389" y="3689436"/>
                <a:ext cx="691358" cy="294035"/>
              </a:xfrm>
              <a:custGeom>
                <a:avLst/>
                <a:gdLst/>
                <a:ahLst/>
                <a:cxnLst/>
                <a:rect l="l" t="t" r="r" b="b"/>
                <a:pathLst>
                  <a:path w="4411" h="1876" extrusionOk="0">
                    <a:moveTo>
                      <a:pt x="932" y="1"/>
                    </a:moveTo>
                    <a:cubicBezTo>
                      <a:pt x="790" y="1"/>
                      <a:pt x="652" y="35"/>
                      <a:pt x="525" y="107"/>
                    </a:cubicBezTo>
                    <a:cubicBezTo>
                      <a:pt x="179" y="280"/>
                      <a:pt x="1" y="521"/>
                      <a:pt x="132" y="825"/>
                    </a:cubicBezTo>
                    <a:cubicBezTo>
                      <a:pt x="441" y="1217"/>
                      <a:pt x="682" y="1610"/>
                      <a:pt x="1357" y="1699"/>
                    </a:cubicBezTo>
                    <a:cubicBezTo>
                      <a:pt x="1902" y="1750"/>
                      <a:pt x="2730" y="1876"/>
                      <a:pt x="3249" y="1876"/>
                    </a:cubicBezTo>
                    <a:cubicBezTo>
                      <a:pt x="3374" y="1876"/>
                      <a:pt x="3481" y="1868"/>
                      <a:pt x="3562" y="1851"/>
                    </a:cubicBezTo>
                    <a:cubicBezTo>
                      <a:pt x="3997" y="1741"/>
                      <a:pt x="4410" y="1390"/>
                      <a:pt x="4217" y="1217"/>
                    </a:cubicBezTo>
                    <a:cubicBezTo>
                      <a:pt x="4018" y="1024"/>
                      <a:pt x="2991" y="977"/>
                      <a:pt x="2578" y="825"/>
                    </a:cubicBezTo>
                    <a:cubicBezTo>
                      <a:pt x="2185" y="694"/>
                      <a:pt x="2033" y="631"/>
                      <a:pt x="1682" y="301"/>
                    </a:cubicBezTo>
                    <a:cubicBezTo>
                      <a:pt x="1445" y="107"/>
                      <a:pt x="1182" y="1"/>
                      <a:pt x="93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18" name="Google Shape;1118;p38"/>
              <p:cNvSpPr/>
              <p:nvPr/>
            </p:nvSpPr>
            <p:spPr>
              <a:xfrm>
                <a:off x="4484389" y="3680345"/>
                <a:ext cx="681484" cy="309865"/>
              </a:xfrm>
              <a:custGeom>
                <a:avLst/>
                <a:gdLst/>
                <a:ahLst/>
                <a:cxnLst/>
                <a:rect l="l" t="t" r="r" b="b"/>
                <a:pathLst>
                  <a:path w="4348" h="1977" extrusionOk="0">
                    <a:moveTo>
                      <a:pt x="960" y="111"/>
                    </a:moveTo>
                    <a:cubicBezTo>
                      <a:pt x="1004" y="111"/>
                      <a:pt x="1049" y="113"/>
                      <a:pt x="1095" y="118"/>
                    </a:cubicBezTo>
                    <a:cubicBezTo>
                      <a:pt x="1289" y="165"/>
                      <a:pt x="1467" y="249"/>
                      <a:pt x="1640" y="401"/>
                    </a:cubicBezTo>
                    <a:cubicBezTo>
                      <a:pt x="1991" y="731"/>
                      <a:pt x="2164" y="794"/>
                      <a:pt x="2557" y="951"/>
                    </a:cubicBezTo>
                    <a:cubicBezTo>
                      <a:pt x="2777" y="1014"/>
                      <a:pt x="3143" y="1055"/>
                      <a:pt x="3473" y="1103"/>
                    </a:cubicBezTo>
                    <a:cubicBezTo>
                      <a:pt x="3646" y="1145"/>
                      <a:pt x="3798" y="1165"/>
                      <a:pt x="3929" y="1186"/>
                    </a:cubicBezTo>
                    <a:cubicBezTo>
                      <a:pt x="4060" y="1234"/>
                      <a:pt x="4149" y="1275"/>
                      <a:pt x="4190" y="1296"/>
                    </a:cubicBezTo>
                    <a:cubicBezTo>
                      <a:pt x="4217" y="1344"/>
                      <a:pt x="4238" y="1364"/>
                      <a:pt x="4217" y="1427"/>
                    </a:cubicBezTo>
                    <a:cubicBezTo>
                      <a:pt x="4190" y="1474"/>
                      <a:pt x="4149" y="1516"/>
                      <a:pt x="4086" y="1579"/>
                    </a:cubicBezTo>
                    <a:cubicBezTo>
                      <a:pt x="3976" y="1689"/>
                      <a:pt x="3756" y="1799"/>
                      <a:pt x="3562" y="1841"/>
                    </a:cubicBezTo>
                    <a:cubicBezTo>
                      <a:pt x="3476" y="1861"/>
                      <a:pt x="3358" y="1869"/>
                      <a:pt x="3217" y="1869"/>
                    </a:cubicBezTo>
                    <a:cubicBezTo>
                      <a:pt x="3034" y="1869"/>
                      <a:pt x="2812" y="1856"/>
                      <a:pt x="2578" y="1841"/>
                    </a:cubicBezTo>
                    <a:cubicBezTo>
                      <a:pt x="2164" y="1799"/>
                      <a:pt x="1703" y="1736"/>
                      <a:pt x="1357" y="1689"/>
                    </a:cubicBezTo>
                    <a:cubicBezTo>
                      <a:pt x="1027" y="1668"/>
                      <a:pt x="813" y="1558"/>
                      <a:pt x="635" y="1406"/>
                    </a:cubicBezTo>
                    <a:cubicBezTo>
                      <a:pt x="462" y="1254"/>
                      <a:pt x="331" y="1055"/>
                      <a:pt x="179" y="862"/>
                    </a:cubicBezTo>
                    <a:cubicBezTo>
                      <a:pt x="111" y="731"/>
                      <a:pt x="132" y="600"/>
                      <a:pt x="200" y="490"/>
                    </a:cubicBezTo>
                    <a:cubicBezTo>
                      <a:pt x="263" y="401"/>
                      <a:pt x="373" y="296"/>
                      <a:pt x="551" y="207"/>
                    </a:cubicBezTo>
                    <a:cubicBezTo>
                      <a:pt x="683" y="139"/>
                      <a:pt x="816" y="111"/>
                      <a:pt x="960" y="111"/>
                    </a:cubicBezTo>
                    <a:close/>
                    <a:moveTo>
                      <a:pt x="967" y="1"/>
                    </a:moveTo>
                    <a:cubicBezTo>
                      <a:pt x="806" y="1"/>
                      <a:pt x="656" y="29"/>
                      <a:pt x="504" y="97"/>
                    </a:cubicBezTo>
                    <a:cubicBezTo>
                      <a:pt x="331" y="207"/>
                      <a:pt x="179" y="317"/>
                      <a:pt x="111" y="448"/>
                    </a:cubicBezTo>
                    <a:cubicBezTo>
                      <a:pt x="27" y="579"/>
                      <a:pt x="1" y="731"/>
                      <a:pt x="69" y="904"/>
                    </a:cubicBezTo>
                    <a:lnTo>
                      <a:pt x="90" y="925"/>
                    </a:lnTo>
                    <a:cubicBezTo>
                      <a:pt x="242" y="1124"/>
                      <a:pt x="373" y="1317"/>
                      <a:pt x="572" y="1474"/>
                    </a:cubicBezTo>
                    <a:cubicBezTo>
                      <a:pt x="745" y="1647"/>
                      <a:pt x="1006" y="1757"/>
                      <a:pt x="1357" y="1799"/>
                    </a:cubicBezTo>
                    <a:cubicBezTo>
                      <a:pt x="1682" y="1841"/>
                      <a:pt x="2143" y="1909"/>
                      <a:pt x="2557" y="1930"/>
                    </a:cubicBezTo>
                    <a:cubicBezTo>
                      <a:pt x="2814" y="1956"/>
                      <a:pt x="3064" y="1976"/>
                      <a:pt x="3268" y="1976"/>
                    </a:cubicBezTo>
                    <a:cubicBezTo>
                      <a:pt x="3392" y="1976"/>
                      <a:pt x="3500" y="1969"/>
                      <a:pt x="3583" y="1951"/>
                    </a:cubicBezTo>
                    <a:cubicBezTo>
                      <a:pt x="3798" y="1909"/>
                      <a:pt x="4018" y="1799"/>
                      <a:pt x="4170" y="1668"/>
                    </a:cubicBezTo>
                    <a:cubicBezTo>
                      <a:pt x="4238" y="1605"/>
                      <a:pt x="4279" y="1516"/>
                      <a:pt x="4321" y="1448"/>
                    </a:cubicBezTo>
                    <a:cubicBezTo>
                      <a:pt x="4348" y="1385"/>
                      <a:pt x="4321" y="1296"/>
                      <a:pt x="4259" y="1234"/>
                    </a:cubicBezTo>
                    <a:cubicBezTo>
                      <a:pt x="4190" y="1165"/>
                      <a:pt x="4086" y="1124"/>
                      <a:pt x="3955" y="1103"/>
                    </a:cubicBezTo>
                    <a:cubicBezTo>
                      <a:pt x="3824" y="1055"/>
                      <a:pt x="3646" y="1035"/>
                      <a:pt x="3494" y="1014"/>
                    </a:cubicBezTo>
                    <a:cubicBezTo>
                      <a:pt x="3143" y="951"/>
                      <a:pt x="2797" y="904"/>
                      <a:pt x="2598" y="841"/>
                    </a:cubicBezTo>
                    <a:cubicBezTo>
                      <a:pt x="2185" y="689"/>
                      <a:pt x="2054" y="642"/>
                      <a:pt x="1703" y="338"/>
                    </a:cubicBezTo>
                    <a:cubicBezTo>
                      <a:pt x="1530" y="165"/>
                      <a:pt x="1310" y="55"/>
                      <a:pt x="1116" y="8"/>
                    </a:cubicBezTo>
                    <a:cubicBezTo>
                      <a:pt x="1065" y="3"/>
                      <a:pt x="1015" y="1"/>
                      <a:pt x="96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19" name="Google Shape;1119;p38"/>
              <p:cNvSpPr/>
              <p:nvPr/>
            </p:nvSpPr>
            <p:spPr>
              <a:xfrm>
                <a:off x="3499468" y="2982564"/>
                <a:ext cx="175073" cy="111439"/>
              </a:xfrm>
              <a:custGeom>
                <a:avLst/>
                <a:gdLst/>
                <a:ahLst/>
                <a:cxnLst/>
                <a:rect l="l" t="t" r="r" b="b"/>
                <a:pathLst>
                  <a:path w="1117" h="711" extrusionOk="0">
                    <a:moveTo>
                      <a:pt x="1029" y="0"/>
                    </a:moveTo>
                    <a:cubicBezTo>
                      <a:pt x="1020" y="0"/>
                      <a:pt x="1012" y="3"/>
                      <a:pt x="1006" y="9"/>
                    </a:cubicBezTo>
                    <a:cubicBezTo>
                      <a:pt x="702" y="297"/>
                      <a:pt x="441" y="532"/>
                      <a:pt x="48" y="600"/>
                    </a:cubicBezTo>
                    <a:cubicBezTo>
                      <a:pt x="27" y="600"/>
                      <a:pt x="1" y="642"/>
                      <a:pt x="1" y="663"/>
                    </a:cubicBezTo>
                    <a:cubicBezTo>
                      <a:pt x="1" y="690"/>
                      <a:pt x="48" y="710"/>
                      <a:pt x="69" y="710"/>
                    </a:cubicBezTo>
                    <a:cubicBezTo>
                      <a:pt x="503" y="642"/>
                      <a:pt x="786" y="360"/>
                      <a:pt x="1095" y="98"/>
                    </a:cubicBezTo>
                    <a:cubicBezTo>
                      <a:pt x="1116" y="77"/>
                      <a:pt x="1116" y="56"/>
                      <a:pt x="1095" y="35"/>
                    </a:cubicBezTo>
                    <a:cubicBezTo>
                      <a:pt x="1080" y="16"/>
                      <a:pt x="1052" y="0"/>
                      <a:pt x="102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0" name="Google Shape;1120;p38"/>
              <p:cNvSpPr/>
              <p:nvPr/>
            </p:nvSpPr>
            <p:spPr>
              <a:xfrm>
                <a:off x="2921587" y="2385563"/>
                <a:ext cx="1546661" cy="318486"/>
              </a:xfrm>
              <a:custGeom>
                <a:avLst/>
                <a:gdLst/>
                <a:ahLst/>
                <a:cxnLst/>
                <a:rect l="l" t="t" r="r" b="b"/>
                <a:pathLst>
                  <a:path w="9868" h="2032" extrusionOk="0">
                    <a:moveTo>
                      <a:pt x="5390" y="0"/>
                    </a:moveTo>
                    <a:cubicBezTo>
                      <a:pt x="5285" y="0"/>
                      <a:pt x="5154" y="21"/>
                      <a:pt x="5086" y="47"/>
                    </a:cubicBezTo>
                    <a:lnTo>
                      <a:pt x="896" y="1660"/>
                    </a:lnTo>
                    <a:lnTo>
                      <a:pt x="964" y="1550"/>
                    </a:lnTo>
                    <a:lnTo>
                      <a:pt x="1" y="1702"/>
                    </a:lnTo>
                    <a:lnTo>
                      <a:pt x="1" y="2011"/>
                    </a:lnTo>
                    <a:lnTo>
                      <a:pt x="22" y="2011"/>
                    </a:lnTo>
                    <a:cubicBezTo>
                      <a:pt x="22" y="2011"/>
                      <a:pt x="90" y="2032"/>
                      <a:pt x="179" y="2032"/>
                    </a:cubicBezTo>
                    <a:lnTo>
                      <a:pt x="5086" y="2032"/>
                    </a:lnTo>
                    <a:cubicBezTo>
                      <a:pt x="5196" y="2032"/>
                      <a:pt x="5327" y="2011"/>
                      <a:pt x="5369" y="1985"/>
                    </a:cubicBezTo>
                    <a:lnTo>
                      <a:pt x="9820" y="330"/>
                    </a:lnTo>
                    <a:cubicBezTo>
                      <a:pt x="9841" y="330"/>
                      <a:pt x="9867" y="309"/>
                      <a:pt x="9841" y="309"/>
                    </a:cubicBezTo>
                    <a:lnTo>
                      <a:pt x="9867" y="0"/>
                    </a:lnTo>
                    <a:lnTo>
                      <a:pt x="9867" y="0"/>
                    </a:lnTo>
                    <a:lnTo>
                      <a:pt x="9820" y="47"/>
                    </a:lnTo>
                    <a:lnTo>
                      <a:pt x="9082" y="199"/>
                    </a:lnTo>
                    <a:lnTo>
                      <a:pt x="9082" y="241"/>
                    </a:lnTo>
                    <a:lnTo>
                      <a:pt x="543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21" name="Google Shape;1121;p38"/>
              <p:cNvSpPr/>
              <p:nvPr/>
            </p:nvSpPr>
            <p:spPr>
              <a:xfrm>
                <a:off x="2915004" y="2378980"/>
                <a:ext cx="1559827" cy="331651"/>
              </a:xfrm>
              <a:custGeom>
                <a:avLst/>
                <a:gdLst/>
                <a:ahLst/>
                <a:cxnLst/>
                <a:rect l="l" t="t" r="r" b="b"/>
                <a:pathLst>
                  <a:path w="9952" h="2116" extrusionOk="0">
                    <a:moveTo>
                      <a:pt x="5479" y="110"/>
                    </a:moveTo>
                    <a:lnTo>
                      <a:pt x="9124" y="325"/>
                    </a:lnTo>
                    <a:lnTo>
                      <a:pt x="9166" y="283"/>
                    </a:lnTo>
                    <a:lnTo>
                      <a:pt x="9841" y="131"/>
                    </a:lnTo>
                    <a:lnTo>
                      <a:pt x="9841" y="325"/>
                    </a:lnTo>
                    <a:lnTo>
                      <a:pt x="5411" y="1964"/>
                    </a:lnTo>
                    <a:cubicBezTo>
                      <a:pt x="5348" y="1985"/>
                      <a:pt x="5217" y="2006"/>
                      <a:pt x="5128" y="2006"/>
                    </a:cubicBezTo>
                    <a:lnTo>
                      <a:pt x="111" y="2006"/>
                    </a:lnTo>
                    <a:lnTo>
                      <a:pt x="111" y="1791"/>
                    </a:lnTo>
                    <a:lnTo>
                      <a:pt x="897" y="1660"/>
                    </a:lnTo>
                    <a:lnTo>
                      <a:pt x="959" y="1744"/>
                    </a:lnTo>
                    <a:lnTo>
                      <a:pt x="5149" y="131"/>
                    </a:lnTo>
                    <a:cubicBezTo>
                      <a:pt x="5196" y="131"/>
                      <a:pt x="5327" y="110"/>
                      <a:pt x="5432" y="110"/>
                    </a:cubicBezTo>
                    <a:close/>
                    <a:moveTo>
                      <a:pt x="5432" y="0"/>
                    </a:moveTo>
                    <a:cubicBezTo>
                      <a:pt x="5327" y="0"/>
                      <a:pt x="5196" y="0"/>
                      <a:pt x="5107" y="42"/>
                    </a:cubicBezTo>
                    <a:lnTo>
                      <a:pt x="1048" y="1592"/>
                    </a:lnTo>
                    <a:lnTo>
                      <a:pt x="1006" y="1550"/>
                    </a:lnTo>
                    <a:lnTo>
                      <a:pt x="43" y="1681"/>
                    </a:lnTo>
                    <a:lnTo>
                      <a:pt x="1" y="1744"/>
                    </a:lnTo>
                    <a:lnTo>
                      <a:pt x="1" y="2053"/>
                    </a:lnTo>
                    <a:lnTo>
                      <a:pt x="43" y="2095"/>
                    </a:lnTo>
                    <a:lnTo>
                      <a:pt x="43" y="2095"/>
                    </a:lnTo>
                    <a:lnTo>
                      <a:pt x="1" y="2074"/>
                    </a:lnTo>
                    <a:lnTo>
                      <a:pt x="1" y="2074"/>
                    </a:lnTo>
                    <a:cubicBezTo>
                      <a:pt x="22" y="2095"/>
                      <a:pt x="43" y="2095"/>
                      <a:pt x="43" y="2116"/>
                    </a:cubicBezTo>
                    <a:lnTo>
                      <a:pt x="5128" y="2116"/>
                    </a:lnTo>
                    <a:cubicBezTo>
                      <a:pt x="5238" y="2116"/>
                      <a:pt x="5369" y="2095"/>
                      <a:pt x="5432" y="2074"/>
                    </a:cubicBezTo>
                    <a:lnTo>
                      <a:pt x="9883" y="435"/>
                    </a:lnTo>
                    <a:lnTo>
                      <a:pt x="9930" y="393"/>
                    </a:lnTo>
                    <a:cubicBezTo>
                      <a:pt x="9951" y="393"/>
                      <a:pt x="9951" y="372"/>
                      <a:pt x="9951" y="351"/>
                    </a:cubicBezTo>
                    <a:lnTo>
                      <a:pt x="9951" y="63"/>
                    </a:lnTo>
                    <a:lnTo>
                      <a:pt x="9862" y="21"/>
                    </a:lnTo>
                    <a:lnTo>
                      <a:pt x="9841" y="42"/>
                    </a:lnTo>
                    <a:lnTo>
                      <a:pt x="9097" y="194"/>
                    </a:lnTo>
                    <a:lnTo>
                      <a:pt x="9077" y="220"/>
                    </a:lnTo>
                    <a:lnTo>
                      <a:pt x="550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2" name="Google Shape;1122;p38"/>
              <p:cNvSpPr/>
              <p:nvPr/>
            </p:nvSpPr>
            <p:spPr>
              <a:xfrm>
                <a:off x="3263895" y="2372397"/>
                <a:ext cx="1132097" cy="273503"/>
              </a:xfrm>
              <a:custGeom>
                <a:avLst/>
                <a:gdLst/>
                <a:ahLst/>
                <a:cxnLst/>
                <a:rect l="l" t="t" r="r" b="b"/>
                <a:pathLst>
                  <a:path w="7223" h="1745" extrusionOk="0">
                    <a:moveTo>
                      <a:pt x="4583" y="0"/>
                    </a:moveTo>
                    <a:lnTo>
                      <a:pt x="1" y="1723"/>
                    </a:lnTo>
                    <a:lnTo>
                      <a:pt x="22" y="1723"/>
                    </a:lnTo>
                    <a:lnTo>
                      <a:pt x="2944" y="1744"/>
                    </a:lnTo>
                    <a:lnTo>
                      <a:pt x="2970" y="1723"/>
                    </a:lnTo>
                    <a:lnTo>
                      <a:pt x="7222" y="152"/>
                    </a:lnTo>
                    <a:lnTo>
                      <a:pt x="4625"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23" name="Google Shape;1123;p38"/>
              <p:cNvSpPr/>
              <p:nvPr/>
            </p:nvSpPr>
            <p:spPr>
              <a:xfrm>
                <a:off x="3253237" y="2363463"/>
                <a:ext cx="1153413" cy="288863"/>
              </a:xfrm>
              <a:custGeom>
                <a:avLst/>
                <a:gdLst/>
                <a:ahLst/>
                <a:cxnLst/>
                <a:rect l="l" t="t" r="r" b="b"/>
                <a:pathLst>
                  <a:path w="7359" h="1843" extrusionOk="0">
                    <a:moveTo>
                      <a:pt x="4672" y="99"/>
                    </a:moveTo>
                    <a:lnTo>
                      <a:pt x="7097" y="230"/>
                    </a:lnTo>
                    <a:lnTo>
                      <a:pt x="3012" y="1759"/>
                    </a:lnTo>
                    <a:lnTo>
                      <a:pt x="310" y="1733"/>
                    </a:lnTo>
                    <a:lnTo>
                      <a:pt x="4672" y="99"/>
                    </a:lnTo>
                    <a:close/>
                    <a:moveTo>
                      <a:pt x="4651" y="1"/>
                    </a:moveTo>
                    <a:cubicBezTo>
                      <a:pt x="4644" y="1"/>
                      <a:pt x="4637" y="3"/>
                      <a:pt x="4630" y="10"/>
                    </a:cubicBezTo>
                    <a:lnTo>
                      <a:pt x="48" y="1733"/>
                    </a:lnTo>
                    <a:lnTo>
                      <a:pt x="27" y="1759"/>
                    </a:lnTo>
                    <a:lnTo>
                      <a:pt x="1" y="1780"/>
                    </a:lnTo>
                    <a:lnTo>
                      <a:pt x="1" y="1801"/>
                    </a:lnTo>
                    <a:lnTo>
                      <a:pt x="27" y="1822"/>
                    </a:lnTo>
                    <a:lnTo>
                      <a:pt x="90" y="1822"/>
                    </a:lnTo>
                    <a:lnTo>
                      <a:pt x="3012" y="1843"/>
                    </a:lnTo>
                    <a:cubicBezTo>
                      <a:pt x="3038" y="1843"/>
                      <a:pt x="3038" y="1843"/>
                      <a:pt x="3059" y="1822"/>
                    </a:cubicBezTo>
                    <a:lnTo>
                      <a:pt x="7332" y="251"/>
                    </a:lnTo>
                    <a:lnTo>
                      <a:pt x="7332" y="230"/>
                    </a:lnTo>
                    <a:lnTo>
                      <a:pt x="7358" y="230"/>
                    </a:lnTo>
                    <a:lnTo>
                      <a:pt x="7358" y="209"/>
                    </a:lnTo>
                    <a:lnTo>
                      <a:pt x="7358" y="188"/>
                    </a:lnTo>
                    <a:lnTo>
                      <a:pt x="7332" y="162"/>
                    </a:lnTo>
                    <a:lnTo>
                      <a:pt x="7290" y="162"/>
                    </a:lnTo>
                    <a:lnTo>
                      <a:pt x="4693" y="10"/>
                    </a:lnTo>
                    <a:cubicBezTo>
                      <a:pt x="4679" y="10"/>
                      <a:pt x="4665" y="1"/>
                      <a:pt x="4651"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4" name="Google Shape;1124;p38"/>
              <p:cNvSpPr/>
              <p:nvPr/>
            </p:nvSpPr>
            <p:spPr>
              <a:xfrm>
                <a:off x="2918295" y="2341207"/>
                <a:ext cx="1553244" cy="314410"/>
              </a:xfrm>
              <a:custGeom>
                <a:avLst/>
                <a:gdLst/>
                <a:ahLst/>
                <a:cxnLst/>
                <a:rect l="l" t="t" r="r" b="b"/>
                <a:pathLst>
                  <a:path w="9910" h="2006" extrusionOk="0">
                    <a:moveTo>
                      <a:pt x="5458" y="0"/>
                    </a:moveTo>
                    <a:cubicBezTo>
                      <a:pt x="5348" y="0"/>
                      <a:pt x="5175" y="0"/>
                      <a:pt x="5107" y="42"/>
                    </a:cubicBezTo>
                    <a:lnTo>
                      <a:pt x="69" y="1964"/>
                    </a:lnTo>
                    <a:cubicBezTo>
                      <a:pt x="1" y="1985"/>
                      <a:pt x="43" y="2006"/>
                      <a:pt x="200" y="2006"/>
                    </a:cubicBezTo>
                    <a:lnTo>
                      <a:pt x="5107" y="2006"/>
                    </a:lnTo>
                    <a:cubicBezTo>
                      <a:pt x="5217" y="2006"/>
                      <a:pt x="5348" y="1985"/>
                      <a:pt x="5390" y="1964"/>
                    </a:cubicBezTo>
                    <a:lnTo>
                      <a:pt x="9841" y="330"/>
                    </a:lnTo>
                    <a:cubicBezTo>
                      <a:pt x="9909" y="304"/>
                      <a:pt x="9888" y="283"/>
                      <a:pt x="9799" y="262"/>
                    </a:cubicBezTo>
                    <a:lnTo>
                      <a:pt x="545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25" name="Google Shape;1125;p38"/>
              <p:cNvSpPr/>
              <p:nvPr/>
            </p:nvSpPr>
            <p:spPr>
              <a:xfrm>
                <a:off x="2911869" y="2334624"/>
                <a:ext cx="1566253" cy="328517"/>
              </a:xfrm>
              <a:custGeom>
                <a:avLst/>
                <a:gdLst/>
                <a:ahLst/>
                <a:cxnLst/>
                <a:rect l="l" t="t" r="r" b="b"/>
                <a:pathLst>
                  <a:path w="9993" h="2096" extrusionOk="0">
                    <a:moveTo>
                      <a:pt x="5499" y="84"/>
                    </a:moveTo>
                    <a:lnTo>
                      <a:pt x="9772" y="346"/>
                    </a:lnTo>
                    <a:lnTo>
                      <a:pt x="5410" y="1964"/>
                    </a:lnTo>
                    <a:cubicBezTo>
                      <a:pt x="5368" y="1985"/>
                      <a:pt x="5237" y="2006"/>
                      <a:pt x="5148" y="2006"/>
                    </a:cubicBezTo>
                    <a:lnTo>
                      <a:pt x="215" y="2006"/>
                    </a:lnTo>
                    <a:lnTo>
                      <a:pt x="5190" y="110"/>
                    </a:lnTo>
                    <a:cubicBezTo>
                      <a:pt x="5237" y="84"/>
                      <a:pt x="5389" y="84"/>
                      <a:pt x="5499" y="84"/>
                    </a:cubicBezTo>
                    <a:close/>
                    <a:moveTo>
                      <a:pt x="5520" y="0"/>
                    </a:moveTo>
                    <a:cubicBezTo>
                      <a:pt x="5368" y="0"/>
                      <a:pt x="5216" y="0"/>
                      <a:pt x="5127" y="42"/>
                    </a:cubicBezTo>
                    <a:lnTo>
                      <a:pt x="63" y="1964"/>
                    </a:lnTo>
                    <a:cubicBezTo>
                      <a:pt x="42" y="1985"/>
                      <a:pt x="21" y="1985"/>
                      <a:pt x="21" y="2027"/>
                    </a:cubicBezTo>
                    <a:cubicBezTo>
                      <a:pt x="0" y="2027"/>
                      <a:pt x="21" y="2048"/>
                      <a:pt x="21" y="2048"/>
                    </a:cubicBezTo>
                    <a:cubicBezTo>
                      <a:pt x="42" y="2074"/>
                      <a:pt x="42" y="2074"/>
                      <a:pt x="63" y="2074"/>
                    </a:cubicBezTo>
                    <a:cubicBezTo>
                      <a:pt x="110" y="2095"/>
                      <a:pt x="152" y="2095"/>
                      <a:pt x="241" y="2095"/>
                    </a:cubicBezTo>
                    <a:lnTo>
                      <a:pt x="5148" y="2095"/>
                    </a:lnTo>
                    <a:cubicBezTo>
                      <a:pt x="5258" y="2095"/>
                      <a:pt x="5389" y="2074"/>
                      <a:pt x="5478" y="2048"/>
                    </a:cubicBezTo>
                    <a:lnTo>
                      <a:pt x="9903" y="414"/>
                    </a:lnTo>
                    <a:cubicBezTo>
                      <a:pt x="9929" y="393"/>
                      <a:pt x="9950" y="393"/>
                      <a:pt x="9971" y="372"/>
                    </a:cubicBezTo>
                    <a:cubicBezTo>
                      <a:pt x="9992" y="346"/>
                      <a:pt x="9992" y="325"/>
                      <a:pt x="9971" y="304"/>
                    </a:cubicBezTo>
                    <a:cubicBezTo>
                      <a:pt x="9950" y="283"/>
                      <a:pt x="9929" y="283"/>
                      <a:pt x="9903" y="283"/>
                    </a:cubicBezTo>
                    <a:cubicBezTo>
                      <a:pt x="9882" y="283"/>
                      <a:pt x="9861" y="262"/>
                      <a:pt x="9840" y="262"/>
                    </a:cubicBezTo>
                    <a:lnTo>
                      <a:pt x="5520"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6" name="Google Shape;1126;p38"/>
              <p:cNvSpPr/>
              <p:nvPr/>
            </p:nvSpPr>
            <p:spPr>
              <a:xfrm>
                <a:off x="4289881" y="2396221"/>
                <a:ext cx="82286" cy="17398"/>
              </a:xfrm>
              <a:custGeom>
                <a:avLst/>
                <a:gdLst/>
                <a:ahLst/>
                <a:cxnLst/>
                <a:rect l="l" t="t" r="r" b="b"/>
                <a:pathLst>
                  <a:path w="525" h="111" extrusionOk="0">
                    <a:moveTo>
                      <a:pt x="242" y="0"/>
                    </a:moveTo>
                    <a:lnTo>
                      <a:pt x="1" y="84"/>
                    </a:lnTo>
                    <a:lnTo>
                      <a:pt x="263" y="110"/>
                    </a:lnTo>
                    <a:lnTo>
                      <a:pt x="284" y="110"/>
                    </a:lnTo>
                    <a:lnTo>
                      <a:pt x="524"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27" name="Google Shape;1127;p38"/>
              <p:cNvSpPr/>
              <p:nvPr/>
            </p:nvSpPr>
            <p:spPr>
              <a:xfrm>
                <a:off x="4275931" y="2388697"/>
                <a:ext cx="110185" cy="31347"/>
              </a:xfrm>
              <a:custGeom>
                <a:avLst/>
                <a:gdLst/>
                <a:ahLst/>
                <a:cxnLst/>
                <a:rect l="l" t="t" r="r" b="b"/>
                <a:pathLst>
                  <a:path w="703" h="200" extrusionOk="0">
                    <a:moveTo>
                      <a:pt x="414" y="90"/>
                    </a:moveTo>
                    <a:lnTo>
                      <a:pt x="352" y="111"/>
                    </a:lnTo>
                    <a:lnTo>
                      <a:pt x="284" y="111"/>
                    </a:lnTo>
                    <a:lnTo>
                      <a:pt x="352" y="90"/>
                    </a:lnTo>
                    <a:close/>
                    <a:moveTo>
                      <a:pt x="284" y="1"/>
                    </a:moveTo>
                    <a:lnTo>
                      <a:pt x="48" y="90"/>
                    </a:lnTo>
                    <a:lnTo>
                      <a:pt x="48" y="111"/>
                    </a:lnTo>
                    <a:lnTo>
                      <a:pt x="22" y="111"/>
                    </a:lnTo>
                    <a:lnTo>
                      <a:pt x="1" y="132"/>
                    </a:lnTo>
                    <a:lnTo>
                      <a:pt x="22" y="179"/>
                    </a:lnTo>
                    <a:lnTo>
                      <a:pt x="90" y="179"/>
                    </a:lnTo>
                    <a:lnTo>
                      <a:pt x="352" y="200"/>
                    </a:lnTo>
                    <a:lnTo>
                      <a:pt x="414" y="200"/>
                    </a:lnTo>
                    <a:lnTo>
                      <a:pt x="655" y="90"/>
                    </a:lnTo>
                    <a:lnTo>
                      <a:pt x="676" y="90"/>
                    </a:lnTo>
                    <a:lnTo>
                      <a:pt x="676" y="69"/>
                    </a:lnTo>
                    <a:lnTo>
                      <a:pt x="703" y="69"/>
                    </a:lnTo>
                    <a:lnTo>
                      <a:pt x="676" y="27"/>
                    </a:lnTo>
                    <a:lnTo>
                      <a:pt x="634" y="27"/>
                    </a:lnTo>
                    <a:lnTo>
                      <a:pt x="35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28" name="Google Shape;1128;p38"/>
              <p:cNvSpPr/>
              <p:nvPr/>
            </p:nvSpPr>
            <p:spPr>
              <a:xfrm>
                <a:off x="4234867" y="2416753"/>
                <a:ext cx="85577" cy="17241"/>
              </a:xfrm>
              <a:custGeom>
                <a:avLst/>
                <a:gdLst/>
                <a:ahLst/>
                <a:cxnLst/>
                <a:rect l="l" t="t" r="r" b="b"/>
                <a:pathLst>
                  <a:path w="546" h="110" extrusionOk="0">
                    <a:moveTo>
                      <a:pt x="242" y="0"/>
                    </a:moveTo>
                    <a:lnTo>
                      <a:pt x="1" y="84"/>
                    </a:lnTo>
                    <a:lnTo>
                      <a:pt x="22" y="84"/>
                    </a:lnTo>
                    <a:lnTo>
                      <a:pt x="284" y="110"/>
                    </a:lnTo>
                    <a:lnTo>
                      <a:pt x="310" y="110"/>
                    </a:lnTo>
                    <a:lnTo>
                      <a:pt x="54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29" name="Google Shape;1129;p38"/>
              <p:cNvSpPr/>
              <p:nvPr/>
            </p:nvSpPr>
            <p:spPr>
              <a:xfrm>
                <a:off x="4225149" y="2409230"/>
                <a:ext cx="105953" cy="31347"/>
              </a:xfrm>
              <a:custGeom>
                <a:avLst/>
                <a:gdLst/>
                <a:ahLst/>
                <a:cxnLst/>
                <a:rect l="l" t="t" r="r" b="b"/>
                <a:pathLst>
                  <a:path w="676" h="200" extrusionOk="0">
                    <a:moveTo>
                      <a:pt x="414" y="90"/>
                    </a:moveTo>
                    <a:lnTo>
                      <a:pt x="346" y="111"/>
                    </a:lnTo>
                    <a:lnTo>
                      <a:pt x="283" y="111"/>
                    </a:lnTo>
                    <a:lnTo>
                      <a:pt x="346" y="90"/>
                    </a:lnTo>
                    <a:close/>
                    <a:moveTo>
                      <a:pt x="283" y="1"/>
                    </a:moveTo>
                    <a:lnTo>
                      <a:pt x="42" y="90"/>
                    </a:lnTo>
                    <a:lnTo>
                      <a:pt x="21" y="90"/>
                    </a:lnTo>
                    <a:lnTo>
                      <a:pt x="21" y="111"/>
                    </a:lnTo>
                    <a:lnTo>
                      <a:pt x="0" y="111"/>
                    </a:lnTo>
                    <a:lnTo>
                      <a:pt x="0" y="132"/>
                    </a:lnTo>
                    <a:lnTo>
                      <a:pt x="21" y="158"/>
                    </a:lnTo>
                    <a:lnTo>
                      <a:pt x="21" y="179"/>
                    </a:lnTo>
                    <a:lnTo>
                      <a:pt x="63" y="179"/>
                    </a:lnTo>
                    <a:lnTo>
                      <a:pt x="346" y="200"/>
                    </a:lnTo>
                    <a:cubicBezTo>
                      <a:pt x="372" y="200"/>
                      <a:pt x="372" y="200"/>
                      <a:pt x="414" y="179"/>
                    </a:cubicBezTo>
                    <a:lnTo>
                      <a:pt x="655" y="90"/>
                    </a:lnTo>
                    <a:lnTo>
                      <a:pt x="676" y="90"/>
                    </a:lnTo>
                    <a:lnTo>
                      <a:pt x="676" y="69"/>
                    </a:lnTo>
                    <a:lnTo>
                      <a:pt x="676" y="48"/>
                    </a:lnTo>
                    <a:lnTo>
                      <a:pt x="676" y="27"/>
                    </a:lnTo>
                    <a:lnTo>
                      <a:pt x="655" y="27"/>
                    </a:lnTo>
                    <a:lnTo>
                      <a:pt x="63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0" name="Google Shape;1130;p38"/>
              <p:cNvSpPr/>
              <p:nvPr/>
            </p:nvSpPr>
            <p:spPr>
              <a:xfrm>
                <a:off x="4184085" y="2433837"/>
                <a:ext cx="85421" cy="16614"/>
              </a:xfrm>
              <a:custGeom>
                <a:avLst/>
                <a:gdLst/>
                <a:ahLst/>
                <a:cxnLst/>
                <a:rect l="l" t="t" r="r" b="b"/>
                <a:pathLst>
                  <a:path w="545" h="106" extrusionOk="0">
                    <a:moveTo>
                      <a:pt x="241" y="1"/>
                    </a:moveTo>
                    <a:lnTo>
                      <a:pt x="0" y="106"/>
                    </a:lnTo>
                    <a:lnTo>
                      <a:pt x="304" y="106"/>
                    </a:lnTo>
                    <a:lnTo>
                      <a:pt x="545"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1" name="Google Shape;1131;p38"/>
              <p:cNvSpPr/>
              <p:nvPr/>
            </p:nvSpPr>
            <p:spPr>
              <a:xfrm>
                <a:off x="4173427" y="2426470"/>
                <a:ext cx="105953" cy="31347"/>
              </a:xfrm>
              <a:custGeom>
                <a:avLst/>
                <a:gdLst/>
                <a:ahLst/>
                <a:cxnLst/>
                <a:rect l="l" t="t" r="r" b="b"/>
                <a:pathLst>
                  <a:path w="676" h="200" extrusionOk="0">
                    <a:moveTo>
                      <a:pt x="393" y="90"/>
                    </a:moveTo>
                    <a:lnTo>
                      <a:pt x="351" y="111"/>
                    </a:lnTo>
                    <a:lnTo>
                      <a:pt x="283" y="111"/>
                    </a:lnTo>
                    <a:lnTo>
                      <a:pt x="330" y="90"/>
                    </a:lnTo>
                    <a:close/>
                    <a:moveTo>
                      <a:pt x="330" y="1"/>
                    </a:moveTo>
                    <a:cubicBezTo>
                      <a:pt x="309" y="1"/>
                      <a:pt x="309" y="1"/>
                      <a:pt x="283" y="22"/>
                    </a:cubicBezTo>
                    <a:lnTo>
                      <a:pt x="21" y="111"/>
                    </a:lnTo>
                    <a:lnTo>
                      <a:pt x="0" y="111"/>
                    </a:lnTo>
                    <a:lnTo>
                      <a:pt x="0" y="132"/>
                    </a:lnTo>
                    <a:lnTo>
                      <a:pt x="0" y="153"/>
                    </a:lnTo>
                    <a:lnTo>
                      <a:pt x="0" y="179"/>
                    </a:lnTo>
                    <a:lnTo>
                      <a:pt x="21" y="179"/>
                    </a:lnTo>
                    <a:lnTo>
                      <a:pt x="47" y="200"/>
                    </a:lnTo>
                    <a:lnTo>
                      <a:pt x="393" y="200"/>
                    </a:lnTo>
                    <a:lnTo>
                      <a:pt x="634" y="111"/>
                    </a:lnTo>
                    <a:lnTo>
                      <a:pt x="655" y="111"/>
                    </a:lnTo>
                    <a:lnTo>
                      <a:pt x="655" y="90"/>
                    </a:lnTo>
                    <a:lnTo>
                      <a:pt x="676" y="90"/>
                    </a:lnTo>
                    <a:lnTo>
                      <a:pt x="676" y="69"/>
                    </a:lnTo>
                    <a:lnTo>
                      <a:pt x="655" y="48"/>
                    </a:lnTo>
                    <a:lnTo>
                      <a:pt x="655" y="22"/>
                    </a:lnTo>
                    <a:lnTo>
                      <a:pt x="613" y="22"/>
                    </a:lnTo>
                    <a:lnTo>
                      <a:pt x="330"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2" name="Google Shape;1132;p38"/>
              <p:cNvSpPr/>
              <p:nvPr/>
            </p:nvSpPr>
            <p:spPr>
              <a:xfrm>
                <a:off x="4132362" y="2454369"/>
                <a:ext cx="85421" cy="16614"/>
              </a:xfrm>
              <a:custGeom>
                <a:avLst/>
                <a:gdLst/>
                <a:ahLst/>
                <a:cxnLst/>
                <a:rect l="l" t="t" r="r" b="b"/>
                <a:pathLst>
                  <a:path w="545" h="106" extrusionOk="0">
                    <a:moveTo>
                      <a:pt x="241" y="1"/>
                    </a:moveTo>
                    <a:lnTo>
                      <a:pt x="0" y="85"/>
                    </a:lnTo>
                    <a:lnTo>
                      <a:pt x="283" y="106"/>
                    </a:lnTo>
                    <a:lnTo>
                      <a:pt x="309" y="106"/>
                    </a:lnTo>
                    <a:lnTo>
                      <a:pt x="545"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3" name="Google Shape;1133;p38"/>
              <p:cNvSpPr/>
              <p:nvPr/>
            </p:nvSpPr>
            <p:spPr>
              <a:xfrm>
                <a:off x="4122488" y="2447002"/>
                <a:ext cx="106110" cy="31347"/>
              </a:xfrm>
              <a:custGeom>
                <a:avLst/>
                <a:gdLst/>
                <a:ahLst/>
                <a:cxnLst/>
                <a:rect l="l" t="t" r="r" b="b"/>
                <a:pathLst>
                  <a:path w="677" h="200" extrusionOk="0">
                    <a:moveTo>
                      <a:pt x="393" y="90"/>
                    </a:moveTo>
                    <a:lnTo>
                      <a:pt x="346" y="111"/>
                    </a:lnTo>
                    <a:lnTo>
                      <a:pt x="262" y="111"/>
                    </a:lnTo>
                    <a:lnTo>
                      <a:pt x="325" y="90"/>
                    </a:lnTo>
                    <a:close/>
                    <a:moveTo>
                      <a:pt x="262" y="1"/>
                    </a:moveTo>
                    <a:lnTo>
                      <a:pt x="21" y="111"/>
                    </a:lnTo>
                    <a:lnTo>
                      <a:pt x="0" y="111"/>
                    </a:lnTo>
                    <a:lnTo>
                      <a:pt x="0" y="132"/>
                    </a:lnTo>
                    <a:lnTo>
                      <a:pt x="0" y="153"/>
                    </a:lnTo>
                    <a:lnTo>
                      <a:pt x="0" y="179"/>
                    </a:lnTo>
                    <a:lnTo>
                      <a:pt x="63" y="179"/>
                    </a:lnTo>
                    <a:lnTo>
                      <a:pt x="346" y="200"/>
                    </a:lnTo>
                    <a:cubicBezTo>
                      <a:pt x="372" y="200"/>
                      <a:pt x="372" y="200"/>
                      <a:pt x="393" y="179"/>
                    </a:cubicBezTo>
                    <a:lnTo>
                      <a:pt x="393" y="200"/>
                    </a:lnTo>
                    <a:lnTo>
                      <a:pt x="634" y="90"/>
                    </a:lnTo>
                    <a:lnTo>
                      <a:pt x="676" y="90"/>
                    </a:lnTo>
                    <a:lnTo>
                      <a:pt x="676" y="69"/>
                    </a:lnTo>
                    <a:lnTo>
                      <a:pt x="676" y="48"/>
                    </a:lnTo>
                    <a:lnTo>
                      <a:pt x="655" y="22"/>
                    </a:lnTo>
                    <a:lnTo>
                      <a:pt x="608" y="22"/>
                    </a:lnTo>
                    <a:lnTo>
                      <a:pt x="32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4" name="Google Shape;1134;p38"/>
              <p:cNvSpPr/>
              <p:nvPr/>
            </p:nvSpPr>
            <p:spPr>
              <a:xfrm>
                <a:off x="4078132" y="2474901"/>
                <a:ext cx="88869" cy="16614"/>
              </a:xfrm>
              <a:custGeom>
                <a:avLst/>
                <a:gdLst/>
                <a:ahLst/>
                <a:cxnLst/>
                <a:rect l="l" t="t" r="r" b="b"/>
                <a:pathLst>
                  <a:path w="567" h="106" extrusionOk="0">
                    <a:moveTo>
                      <a:pt x="263" y="1"/>
                    </a:moveTo>
                    <a:lnTo>
                      <a:pt x="1" y="85"/>
                    </a:lnTo>
                    <a:lnTo>
                      <a:pt x="22" y="85"/>
                    </a:lnTo>
                    <a:lnTo>
                      <a:pt x="304" y="106"/>
                    </a:lnTo>
                    <a:cubicBezTo>
                      <a:pt x="304" y="106"/>
                      <a:pt x="304" y="85"/>
                      <a:pt x="325" y="85"/>
                    </a:cubicBezTo>
                    <a:lnTo>
                      <a:pt x="566"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5" name="Google Shape;1135;p38"/>
              <p:cNvSpPr/>
              <p:nvPr/>
            </p:nvSpPr>
            <p:spPr>
              <a:xfrm>
                <a:off x="4067474" y="2467535"/>
                <a:ext cx="109401" cy="30563"/>
              </a:xfrm>
              <a:custGeom>
                <a:avLst/>
                <a:gdLst/>
                <a:ahLst/>
                <a:cxnLst/>
                <a:rect l="l" t="t" r="r" b="b"/>
                <a:pathLst>
                  <a:path w="698" h="195" extrusionOk="0">
                    <a:moveTo>
                      <a:pt x="414" y="90"/>
                    </a:moveTo>
                    <a:lnTo>
                      <a:pt x="372" y="111"/>
                    </a:lnTo>
                    <a:lnTo>
                      <a:pt x="283" y="90"/>
                    </a:lnTo>
                    <a:close/>
                    <a:moveTo>
                      <a:pt x="283" y="1"/>
                    </a:moveTo>
                    <a:lnTo>
                      <a:pt x="42" y="90"/>
                    </a:lnTo>
                    <a:lnTo>
                      <a:pt x="22" y="111"/>
                    </a:lnTo>
                    <a:lnTo>
                      <a:pt x="1" y="132"/>
                    </a:lnTo>
                    <a:lnTo>
                      <a:pt x="22" y="153"/>
                    </a:lnTo>
                    <a:lnTo>
                      <a:pt x="42" y="179"/>
                    </a:lnTo>
                    <a:lnTo>
                      <a:pt x="351" y="179"/>
                    </a:lnTo>
                    <a:cubicBezTo>
                      <a:pt x="362" y="189"/>
                      <a:pt x="372" y="194"/>
                      <a:pt x="383" y="194"/>
                    </a:cubicBezTo>
                    <a:cubicBezTo>
                      <a:pt x="393" y="194"/>
                      <a:pt x="404" y="189"/>
                      <a:pt x="414" y="179"/>
                    </a:cubicBezTo>
                    <a:lnTo>
                      <a:pt x="655" y="90"/>
                    </a:lnTo>
                    <a:lnTo>
                      <a:pt x="676" y="90"/>
                    </a:lnTo>
                    <a:lnTo>
                      <a:pt x="676" y="69"/>
                    </a:lnTo>
                    <a:lnTo>
                      <a:pt x="697" y="69"/>
                    </a:lnTo>
                    <a:lnTo>
                      <a:pt x="697" y="48"/>
                    </a:lnTo>
                    <a:lnTo>
                      <a:pt x="676" y="22"/>
                    </a:lnTo>
                    <a:lnTo>
                      <a:pt x="655" y="22"/>
                    </a:lnTo>
                    <a:lnTo>
                      <a:pt x="65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6" name="Google Shape;1136;p38"/>
              <p:cNvSpPr/>
              <p:nvPr/>
            </p:nvSpPr>
            <p:spPr>
              <a:xfrm>
                <a:off x="4026410" y="2491358"/>
                <a:ext cx="88869" cy="17398"/>
              </a:xfrm>
              <a:custGeom>
                <a:avLst/>
                <a:gdLst/>
                <a:ahLst/>
                <a:cxnLst/>
                <a:rect l="l" t="t" r="r" b="b"/>
                <a:pathLst>
                  <a:path w="567" h="111" extrusionOk="0">
                    <a:moveTo>
                      <a:pt x="242" y="1"/>
                    </a:moveTo>
                    <a:lnTo>
                      <a:pt x="1" y="111"/>
                    </a:lnTo>
                    <a:lnTo>
                      <a:pt x="331" y="111"/>
                    </a:lnTo>
                    <a:lnTo>
                      <a:pt x="566" y="27"/>
                    </a:lnTo>
                    <a:lnTo>
                      <a:pt x="545" y="27"/>
                    </a:lnTo>
                    <a:lnTo>
                      <a:pt x="26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7" name="Google Shape;1137;p38"/>
              <p:cNvSpPr/>
              <p:nvPr/>
            </p:nvSpPr>
            <p:spPr>
              <a:xfrm>
                <a:off x="4016535" y="2484775"/>
                <a:ext cx="109401" cy="31347"/>
              </a:xfrm>
              <a:custGeom>
                <a:avLst/>
                <a:gdLst/>
                <a:ahLst/>
                <a:cxnLst/>
                <a:rect l="l" t="t" r="r" b="b"/>
                <a:pathLst>
                  <a:path w="698" h="200" extrusionOk="0">
                    <a:moveTo>
                      <a:pt x="415" y="90"/>
                    </a:moveTo>
                    <a:lnTo>
                      <a:pt x="367" y="111"/>
                    </a:lnTo>
                    <a:lnTo>
                      <a:pt x="284" y="111"/>
                    </a:lnTo>
                    <a:lnTo>
                      <a:pt x="326" y="90"/>
                    </a:lnTo>
                    <a:close/>
                    <a:moveTo>
                      <a:pt x="347" y="1"/>
                    </a:moveTo>
                    <a:cubicBezTo>
                      <a:pt x="326" y="1"/>
                      <a:pt x="305" y="1"/>
                      <a:pt x="284" y="22"/>
                    </a:cubicBezTo>
                    <a:lnTo>
                      <a:pt x="43" y="111"/>
                    </a:lnTo>
                    <a:lnTo>
                      <a:pt x="22" y="111"/>
                    </a:lnTo>
                    <a:lnTo>
                      <a:pt x="1" y="132"/>
                    </a:lnTo>
                    <a:lnTo>
                      <a:pt x="1" y="153"/>
                    </a:lnTo>
                    <a:lnTo>
                      <a:pt x="22" y="173"/>
                    </a:lnTo>
                    <a:lnTo>
                      <a:pt x="43" y="173"/>
                    </a:lnTo>
                    <a:lnTo>
                      <a:pt x="64" y="200"/>
                    </a:lnTo>
                    <a:lnTo>
                      <a:pt x="415" y="200"/>
                    </a:lnTo>
                    <a:lnTo>
                      <a:pt x="656" y="111"/>
                    </a:lnTo>
                    <a:lnTo>
                      <a:pt x="676" y="90"/>
                    </a:lnTo>
                    <a:lnTo>
                      <a:pt x="697" y="69"/>
                    </a:lnTo>
                    <a:lnTo>
                      <a:pt x="697" y="43"/>
                    </a:lnTo>
                    <a:lnTo>
                      <a:pt x="676" y="43"/>
                    </a:lnTo>
                    <a:lnTo>
                      <a:pt x="676" y="22"/>
                    </a:lnTo>
                    <a:lnTo>
                      <a:pt x="608" y="22"/>
                    </a:lnTo>
                    <a:lnTo>
                      <a:pt x="34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38" name="Google Shape;1138;p38"/>
              <p:cNvSpPr/>
              <p:nvPr/>
            </p:nvSpPr>
            <p:spPr>
              <a:xfrm>
                <a:off x="3975628" y="2511891"/>
                <a:ext cx="88712" cy="17398"/>
              </a:xfrm>
              <a:custGeom>
                <a:avLst/>
                <a:gdLst/>
                <a:ahLst/>
                <a:cxnLst/>
                <a:rect l="l" t="t" r="r" b="b"/>
                <a:pathLst>
                  <a:path w="566" h="111" extrusionOk="0">
                    <a:moveTo>
                      <a:pt x="236" y="0"/>
                    </a:moveTo>
                    <a:lnTo>
                      <a:pt x="0" y="90"/>
                    </a:lnTo>
                    <a:lnTo>
                      <a:pt x="21" y="90"/>
                    </a:lnTo>
                    <a:lnTo>
                      <a:pt x="304" y="110"/>
                    </a:lnTo>
                    <a:lnTo>
                      <a:pt x="325" y="110"/>
                    </a:lnTo>
                    <a:lnTo>
                      <a:pt x="566" y="27"/>
                    </a:lnTo>
                    <a:cubicBezTo>
                      <a:pt x="566" y="0"/>
                      <a:pt x="566" y="0"/>
                      <a:pt x="545" y="0"/>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39" name="Google Shape;1139;p38"/>
              <p:cNvSpPr/>
              <p:nvPr/>
            </p:nvSpPr>
            <p:spPr>
              <a:xfrm>
                <a:off x="3964813" y="2505308"/>
                <a:ext cx="109401" cy="31347"/>
              </a:xfrm>
              <a:custGeom>
                <a:avLst/>
                <a:gdLst/>
                <a:ahLst/>
                <a:cxnLst/>
                <a:rect l="l" t="t" r="r" b="b"/>
                <a:pathLst>
                  <a:path w="698" h="200" extrusionOk="0">
                    <a:moveTo>
                      <a:pt x="415" y="90"/>
                    </a:moveTo>
                    <a:lnTo>
                      <a:pt x="373" y="111"/>
                    </a:lnTo>
                    <a:lnTo>
                      <a:pt x="284" y="111"/>
                    </a:lnTo>
                    <a:lnTo>
                      <a:pt x="331" y="90"/>
                    </a:lnTo>
                    <a:close/>
                    <a:moveTo>
                      <a:pt x="284" y="1"/>
                    </a:moveTo>
                    <a:lnTo>
                      <a:pt x="43" y="90"/>
                    </a:lnTo>
                    <a:lnTo>
                      <a:pt x="22" y="111"/>
                    </a:lnTo>
                    <a:lnTo>
                      <a:pt x="1" y="111"/>
                    </a:lnTo>
                    <a:lnTo>
                      <a:pt x="1" y="132"/>
                    </a:lnTo>
                    <a:lnTo>
                      <a:pt x="1" y="152"/>
                    </a:lnTo>
                    <a:lnTo>
                      <a:pt x="22" y="152"/>
                    </a:lnTo>
                    <a:lnTo>
                      <a:pt x="22" y="173"/>
                    </a:lnTo>
                    <a:lnTo>
                      <a:pt x="69" y="173"/>
                    </a:lnTo>
                    <a:lnTo>
                      <a:pt x="373" y="200"/>
                    </a:lnTo>
                    <a:cubicBezTo>
                      <a:pt x="394" y="200"/>
                      <a:pt x="394" y="200"/>
                      <a:pt x="415" y="173"/>
                    </a:cubicBezTo>
                    <a:lnTo>
                      <a:pt x="656" y="90"/>
                    </a:lnTo>
                    <a:lnTo>
                      <a:pt x="677" y="90"/>
                    </a:lnTo>
                    <a:lnTo>
                      <a:pt x="677" y="69"/>
                    </a:lnTo>
                    <a:lnTo>
                      <a:pt x="697" y="69"/>
                    </a:lnTo>
                    <a:lnTo>
                      <a:pt x="697" y="42"/>
                    </a:lnTo>
                    <a:lnTo>
                      <a:pt x="677" y="22"/>
                    </a:lnTo>
                    <a:lnTo>
                      <a:pt x="656" y="22"/>
                    </a:lnTo>
                    <a:lnTo>
                      <a:pt x="63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0" name="Google Shape;1140;p38"/>
              <p:cNvSpPr/>
              <p:nvPr/>
            </p:nvSpPr>
            <p:spPr>
              <a:xfrm>
                <a:off x="3923905" y="2532423"/>
                <a:ext cx="88712" cy="14106"/>
              </a:xfrm>
              <a:custGeom>
                <a:avLst/>
                <a:gdLst/>
                <a:ahLst/>
                <a:cxnLst/>
                <a:rect l="l" t="t" r="r" b="b"/>
                <a:pathLst>
                  <a:path w="566" h="90" extrusionOk="0">
                    <a:moveTo>
                      <a:pt x="241" y="0"/>
                    </a:moveTo>
                    <a:lnTo>
                      <a:pt x="0" y="89"/>
                    </a:lnTo>
                    <a:lnTo>
                      <a:pt x="330" y="89"/>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1" name="Google Shape;1141;p38"/>
              <p:cNvSpPr/>
              <p:nvPr/>
            </p:nvSpPr>
            <p:spPr>
              <a:xfrm>
                <a:off x="3914031" y="2524429"/>
                <a:ext cx="109244" cy="28683"/>
              </a:xfrm>
              <a:custGeom>
                <a:avLst/>
                <a:gdLst/>
                <a:ahLst/>
                <a:cxnLst/>
                <a:rect l="l" t="t" r="r" b="b"/>
                <a:pathLst>
                  <a:path w="697" h="183" extrusionOk="0">
                    <a:moveTo>
                      <a:pt x="299" y="0"/>
                    </a:moveTo>
                    <a:cubicBezTo>
                      <a:pt x="295" y="0"/>
                      <a:pt x="290" y="3"/>
                      <a:pt x="283" y="10"/>
                    </a:cubicBezTo>
                    <a:lnTo>
                      <a:pt x="42" y="99"/>
                    </a:lnTo>
                    <a:lnTo>
                      <a:pt x="21" y="99"/>
                    </a:lnTo>
                    <a:lnTo>
                      <a:pt x="21" y="120"/>
                    </a:lnTo>
                    <a:lnTo>
                      <a:pt x="0" y="120"/>
                    </a:lnTo>
                    <a:lnTo>
                      <a:pt x="0" y="140"/>
                    </a:lnTo>
                    <a:lnTo>
                      <a:pt x="21" y="161"/>
                    </a:lnTo>
                    <a:lnTo>
                      <a:pt x="42" y="182"/>
                    </a:lnTo>
                    <a:lnTo>
                      <a:pt x="414" y="182"/>
                    </a:lnTo>
                    <a:lnTo>
                      <a:pt x="655" y="99"/>
                    </a:lnTo>
                    <a:lnTo>
                      <a:pt x="676" y="78"/>
                    </a:lnTo>
                    <a:lnTo>
                      <a:pt x="697" y="78"/>
                    </a:lnTo>
                    <a:lnTo>
                      <a:pt x="697" y="51"/>
                    </a:lnTo>
                    <a:lnTo>
                      <a:pt x="676" y="30"/>
                    </a:lnTo>
                    <a:lnTo>
                      <a:pt x="655" y="10"/>
                    </a:lnTo>
                    <a:lnTo>
                      <a:pt x="325" y="10"/>
                    </a:lnTo>
                    <a:cubicBezTo>
                      <a:pt x="311" y="10"/>
                      <a:pt x="306" y="0"/>
                      <a:pt x="29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2" name="Google Shape;1142;p38"/>
              <p:cNvSpPr/>
              <p:nvPr/>
            </p:nvSpPr>
            <p:spPr>
              <a:xfrm>
                <a:off x="3872966" y="2549663"/>
                <a:ext cx="88869" cy="17398"/>
              </a:xfrm>
              <a:custGeom>
                <a:avLst/>
                <a:gdLst/>
                <a:ahLst/>
                <a:cxnLst/>
                <a:rect l="l" t="t" r="r" b="b"/>
                <a:pathLst>
                  <a:path w="567" h="111" extrusionOk="0">
                    <a:moveTo>
                      <a:pt x="236" y="0"/>
                    </a:moveTo>
                    <a:lnTo>
                      <a:pt x="0" y="89"/>
                    </a:lnTo>
                    <a:lnTo>
                      <a:pt x="21" y="89"/>
                    </a:lnTo>
                    <a:lnTo>
                      <a:pt x="304" y="110"/>
                    </a:lnTo>
                    <a:lnTo>
                      <a:pt x="325" y="110"/>
                    </a:lnTo>
                    <a:lnTo>
                      <a:pt x="566" y="21"/>
                    </a:lnTo>
                    <a:cubicBezTo>
                      <a:pt x="566" y="0"/>
                      <a:pt x="566" y="0"/>
                      <a:pt x="545" y="0"/>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3" name="Google Shape;1143;p38"/>
              <p:cNvSpPr/>
              <p:nvPr/>
            </p:nvSpPr>
            <p:spPr>
              <a:xfrm>
                <a:off x="3862309" y="2543081"/>
                <a:ext cx="109244" cy="30563"/>
              </a:xfrm>
              <a:custGeom>
                <a:avLst/>
                <a:gdLst/>
                <a:ahLst/>
                <a:cxnLst/>
                <a:rect l="l" t="t" r="r" b="b"/>
                <a:pathLst>
                  <a:path w="697" h="195" extrusionOk="0">
                    <a:moveTo>
                      <a:pt x="414" y="90"/>
                    </a:moveTo>
                    <a:lnTo>
                      <a:pt x="372" y="110"/>
                    </a:lnTo>
                    <a:lnTo>
                      <a:pt x="304" y="110"/>
                    </a:lnTo>
                    <a:lnTo>
                      <a:pt x="330" y="90"/>
                    </a:lnTo>
                    <a:close/>
                    <a:moveTo>
                      <a:pt x="330" y="1"/>
                    </a:moveTo>
                    <a:cubicBezTo>
                      <a:pt x="304" y="1"/>
                      <a:pt x="304" y="1"/>
                      <a:pt x="283" y="21"/>
                    </a:cubicBezTo>
                    <a:lnTo>
                      <a:pt x="42" y="110"/>
                    </a:lnTo>
                    <a:lnTo>
                      <a:pt x="21" y="110"/>
                    </a:lnTo>
                    <a:lnTo>
                      <a:pt x="0" y="131"/>
                    </a:lnTo>
                    <a:lnTo>
                      <a:pt x="0" y="152"/>
                    </a:lnTo>
                    <a:lnTo>
                      <a:pt x="21" y="173"/>
                    </a:lnTo>
                    <a:lnTo>
                      <a:pt x="68" y="173"/>
                    </a:lnTo>
                    <a:lnTo>
                      <a:pt x="372" y="194"/>
                    </a:lnTo>
                    <a:cubicBezTo>
                      <a:pt x="393" y="194"/>
                      <a:pt x="393" y="194"/>
                      <a:pt x="435" y="173"/>
                    </a:cubicBezTo>
                    <a:lnTo>
                      <a:pt x="655" y="90"/>
                    </a:lnTo>
                    <a:lnTo>
                      <a:pt x="676" y="90"/>
                    </a:lnTo>
                    <a:lnTo>
                      <a:pt x="697" y="63"/>
                    </a:lnTo>
                    <a:lnTo>
                      <a:pt x="697" y="42"/>
                    </a:lnTo>
                    <a:lnTo>
                      <a:pt x="676" y="21"/>
                    </a:lnTo>
                    <a:lnTo>
                      <a:pt x="634" y="21"/>
                    </a:lnTo>
                    <a:lnTo>
                      <a:pt x="63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4" name="Google Shape;1144;p38"/>
              <p:cNvSpPr/>
              <p:nvPr/>
            </p:nvSpPr>
            <p:spPr>
              <a:xfrm>
                <a:off x="3821244" y="2570196"/>
                <a:ext cx="88869" cy="14106"/>
              </a:xfrm>
              <a:custGeom>
                <a:avLst/>
                <a:gdLst/>
                <a:ahLst/>
                <a:cxnLst/>
                <a:rect l="l" t="t" r="r" b="b"/>
                <a:pathLst>
                  <a:path w="567" h="90" extrusionOk="0">
                    <a:moveTo>
                      <a:pt x="241" y="0"/>
                    </a:moveTo>
                    <a:lnTo>
                      <a:pt x="1" y="89"/>
                    </a:lnTo>
                    <a:lnTo>
                      <a:pt x="330" y="89"/>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5" name="Google Shape;1145;p38"/>
              <p:cNvSpPr/>
              <p:nvPr/>
            </p:nvSpPr>
            <p:spPr>
              <a:xfrm>
                <a:off x="3811370" y="2563613"/>
                <a:ext cx="109401" cy="27272"/>
              </a:xfrm>
              <a:custGeom>
                <a:avLst/>
                <a:gdLst/>
                <a:ahLst/>
                <a:cxnLst/>
                <a:rect l="l" t="t" r="r" b="b"/>
                <a:pathLst>
                  <a:path w="698" h="174" extrusionOk="0">
                    <a:moveTo>
                      <a:pt x="283" y="0"/>
                    </a:moveTo>
                    <a:lnTo>
                      <a:pt x="43" y="89"/>
                    </a:lnTo>
                    <a:lnTo>
                      <a:pt x="22" y="89"/>
                    </a:lnTo>
                    <a:lnTo>
                      <a:pt x="22" y="110"/>
                    </a:lnTo>
                    <a:lnTo>
                      <a:pt x="1" y="110"/>
                    </a:lnTo>
                    <a:lnTo>
                      <a:pt x="1" y="131"/>
                    </a:lnTo>
                    <a:lnTo>
                      <a:pt x="1" y="152"/>
                    </a:lnTo>
                    <a:lnTo>
                      <a:pt x="22" y="152"/>
                    </a:lnTo>
                    <a:lnTo>
                      <a:pt x="22" y="173"/>
                    </a:lnTo>
                    <a:lnTo>
                      <a:pt x="435" y="173"/>
                    </a:lnTo>
                    <a:lnTo>
                      <a:pt x="676" y="89"/>
                    </a:lnTo>
                    <a:lnTo>
                      <a:pt x="676" y="63"/>
                    </a:lnTo>
                    <a:lnTo>
                      <a:pt x="697" y="63"/>
                    </a:lnTo>
                    <a:lnTo>
                      <a:pt x="697" y="42"/>
                    </a:lnTo>
                    <a:lnTo>
                      <a:pt x="697"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6" name="Google Shape;1146;p38"/>
              <p:cNvSpPr/>
              <p:nvPr/>
            </p:nvSpPr>
            <p:spPr>
              <a:xfrm>
                <a:off x="3770305" y="2587436"/>
                <a:ext cx="88869" cy="17398"/>
              </a:xfrm>
              <a:custGeom>
                <a:avLst/>
                <a:gdLst/>
                <a:ahLst/>
                <a:cxnLst/>
                <a:rect l="l" t="t" r="r" b="b"/>
                <a:pathLst>
                  <a:path w="567" h="111" extrusionOk="0">
                    <a:moveTo>
                      <a:pt x="237" y="0"/>
                    </a:moveTo>
                    <a:lnTo>
                      <a:pt x="22" y="89"/>
                    </a:lnTo>
                    <a:cubicBezTo>
                      <a:pt x="1" y="89"/>
                      <a:pt x="1" y="110"/>
                      <a:pt x="22" y="110"/>
                    </a:cubicBezTo>
                    <a:lnTo>
                      <a:pt x="346" y="110"/>
                    </a:lnTo>
                    <a:lnTo>
                      <a:pt x="566" y="21"/>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7" name="Google Shape;1147;p38"/>
              <p:cNvSpPr/>
              <p:nvPr/>
            </p:nvSpPr>
            <p:spPr>
              <a:xfrm>
                <a:off x="3759647" y="2580854"/>
                <a:ext cx="109401" cy="30563"/>
              </a:xfrm>
              <a:custGeom>
                <a:avLst/>
                <a:gdLst/>
                <a:ahLst/>
                <a:cxnLst/>
                <a:rect l="l" t="t" r="r" b="b"/>
                <a:pathLst>
                  <a:path w="698" h="195" extrusionOk="0">
                    <a:moveTo>
                      <a:pt x="414" y="84"/>
                    </a:moveTo>
                    <a:lnTo>
                      <a:pt x="373" y="110"/>
                    </a:lnTo>
                    <a:lnTo>
                      <a:pt x="305" y="110"/>
                    </a:lnTo>
                    <a:lnTo>
                      <a:pt x="331" y="84"/>
                    </a:lnTo>
                    <a:close/>
                    <a:moveTo>
                      <a:pt x="352" y="0"/>
                    </a:moveTo>
                    <a:cubicBezTo>
                      <a:pt x="331" y="0"/>
                      <a:pt x="305" y="0"/>
                      <a:pt x="284" y="21"/>
                    </a:cubicBezTo>
                    <a:lnTo>
                      <a:pt x="43" y="110"/>
                    </a:lnTo>
                    <a:lnTo>
                      <a:pt x="22" y="110"/>
                    </a:lnTo>
                    <a:lnTo>
                      <a:pt x="22" y="131"/>
                    </a:lnTo>
                    <a:lnTo>
                      <a:pt x="1" y="131"/>
                    </a:lnTo>
                    <a:lnTo>
                      <a:pt x="22" y="152"/>
                    </a:lnTo>
                    <a:lnTo>
                      <a:pt x="22" y="173"/>
                    </a:lnTo>
                    <a:lnTo>
                      <a:pt x="90" y="173"/>
                    </a:lnTo>
                    <a:lnTo>
                      <a:pt x="373" y="194"/>
                    </a:lnTo>
                    <a:cubicBezTo>
                      <a:pt x="394" y="194"/>
                      <a:pt x="414" y="194"/>
                      <a:pt x="435" y="173"/>
                    </a:cubicBezTo>
                    <a:lnTo>
                      <a:pt x="676" y="84"/>
                    </a:lnTo>
                    <a:lnTo>
                      <a:pt x="697" y="84"/>
                    </a:lnTo>
                    <a:lnTo>
                      <a:pt x="697" y="63"/>
                    </a:lnTo>
                    <a:lnTo>
                      <a:pt x="697" y="42"/>
                    </a:lnTo>
                    <a:lnTo>
                      <a:pt x="697" y="21"/>
                    </a:lnTo>
                    <a:lnTo>
                      <a:pt x="655" y="21"/>
                    </a:lnTo>
                    <a:lnTo>
                      <a:pt x="63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48" name="Google Shape;1148;p38"/>
              <p:cNvSpPr/>
              <p:nvPr/>
            </p:nvSpPr>
            <p:spPr>
              <a:xfrm>
                <a:off x="3721874" y="2607969"/>
                <a:ext cx="89652" cy="14106"/>
              </a:xfrm>
              <a:custGeom>
                <a:avLst/>
                <a:gdLst/>
                <a:ahLst/>
                <a:cxnLst/>
                <a:rect l="l" t="t" r="r" b="b"/>
                <a:pathLst>
                  <a:path w="572" h="90" extrusionOk="0">
                    <a:moveTo>
                      <a:pt x="221" y="0"/>
                    </a:moveTo>
                    <a:lnTo>
                      <a:pt x="1" y="89"/>
                    </a:lnTo>
                    <a:lnTo>
                      <a:pt x="331" y="89"/>
                    </a:lnTo>
                    <a:lnTo>
                      <a:pt x="57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49" name="Google Shape;1149;p38"/>
              <p:cNvSpPr/>
              <p:nvPr/>
            </p:nvSpPr>
            <p:spPr>
              <a:xfrm>
                <a:off x="3712157" y="2601386"/>
                <a:ext cx="109244" cy="27272"/>
              </a:xfrm>
              <a:custGeom>
                <a:avLst/>
                <a:gdLst/>
                <a:ahLst/>
                <a:cxnLst/>
                <a:rect l="l" t="t" r="r" b="b"/>
                <a:pathLst>
                  <a:path w="697" h="174" extrusionOk="0">
                    <a:moveTo>
                      <a:pt x="262" y="0"/>
                    </a:moveTo>
                    <a:lnTo>
                      <a:pt x="21" y="84"/>
                    </a:lnTo>
                    <a:lnTo>
                      <a:pt x="21" y="110"/>
                    </a:lnTo>
                    <a:lnTo>
                      <a:pt x="0" y="110"/>
                    </a:lnTo>
                    <a:lnTo>
                      <a:pt x="0" y="131"/>
                    </a:lnTo>
                    <a:lnTo>
                      <a:pt x="0" y="152"/>
                    </a:lnTo>
                    <a:lnTo>
                      <a:pt x="21" y="173"/>
                    </a:lnTo>
                    <a:lnTo>
                      <a:pt x="414" y="173"/>
                    </a:lnTo>
                    <a:lnTo>
                      <a:pt x="655" y="84"/>
                    </a:lnTo>
                    <a:lnTo>
                      <a:pt x="676" y="63"/>
                    </a:lnTo>
                    <a:lnTo>
                      <a:pt x="697" y="42"/>
                    </a:lnTo>
                    <a:lnTo>
                      <a:pt x="697" y="21"/>
                    </a:lnTo>
                    <a:lnTo>
                      <a:pt x="676" y="21"/>
                    </a:lnTo>
                    <a:lnTo>
                      <a:pt x="655"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0" name="Google Shape;1150;p38"/>
              <p:cNvSpPr/>
              <p:nvPr/>
            </p:nvSpPr>
            <p:spPr>
              <a:xfrm>
                <a:off x="3671092" y="2625209"/>
                <a:ext cx="88712" cy="17398"/>
              </a:xfrm>
              <a:custGeom>
                <a:avLst/>
                <a:gdLst/>
                <a:ahLst/>
                <a:cxnLst/>
                <a:rect l="l" t="t" r="r" b="b"/>
                <a:pathLst>
                  <a:path w="566" h="111" extrusionOk="0">
                    <a:moveTo>
                      <a:pt x="241" y="0"/>
                    </a:moveTo>
                    <a:lnTo>
                      <a:pt x="0" y="89"/>
                    </a:lnTo>
                    <a:lnTo>
                      <a:pt x="0" y="110"/>
                    </a:lnTo>
                    <a:lnTo>
                      <a:pt x="304" y="110"/>
                    </a:lnTo>
                    <a:cubicBezTo>
                      <a:pt x="325" y="110"/>
                      <a:pt x="325" y="89"/>
                      <a:pt x="325" y="89"/>
                    </a:cubicBez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1" name="Google Shape;1151;p38"/>
              <p:cNvSpPr/>
              <p:nvPr/>
            </p:nvSpPr>
            <p:spPr>
              <a:xfrm>
                <a:off x="3660434" y="2618627"/>
                <a:ext cx="110028" cy="30563"/>
              </a:xfrm>
              <a:custGeom>
                <a:avLst/>
                <a:gdLst/>
                <a:ahLst/>
                <a:cxnLst/>
                <a:rect l="l" t="t" r="r" b="b"/>
                <a:pathLst>
                  <a:path w="702" h="195" extrusionOk="0">
                    <a:moveTo>
                      <a:pt x="393" y="84"/>
                    </a:moveTo>
                    <a:lnTo>
                      <a:pt x="372" y="105"/>
                    </a:lnTo>
                    <a:lnTo>
                      <a:pt x="309" y="105"/>
                    </a:lnTo>
                    <a:lnTo>
                      <a:pt x="330" y="84"/>
                    </a:lnTo>
                    <a:close/>
                    <a:moveTo>
                      <a:pt x="330" y="0"/>
                    </a:moveTo>
                    <a:cubicBezTo>
                      <a:pt x="309" y="0"/>
                      <a:pt x="309" y="0"/>
                      <a:pt x="262" y="21"/>
                    </a:cubicBezTo>
                    <a:lnTo>
                      <a:pt x="21" y="105"/>
                    </a:lnTo>
                    <a:lnTo>
                      <a:pt x="0" y="105"/>
                    </a:lnTo>
                    <a:lnTo>
                      <a:pt x="0" y="131"/>
                    </a:lnTo>
                    <a:lnTo>
                      <a:pt x="0" y="152"/>
                    </a:lnTo>
                    <a:lnTo>
                      <a:pt x="21" y="173"/>
                    </a:lnTo>
                    <a:lnTo>
                      <a:pt x="68" y="173"/>
                    </a:lnTo>
                    <a:lnTo>
                      <a:pt x="372" y="194"/>
                    </a:lnTo>
                    <a:cubicBezTo>
                      <a:pt x="393" y="194"/>
                      <a:pt x="393" y="194"/>
                      <a:pt x="440" y="173"/>
                    </a:cubicBezTo>
                    <a:lnTo>
                      <a:pt x="655" y="84"/>
                    </a:lnTo>
                    <a:lnTo>
                      <a:pt x="676" y="84"/>
                    </a:lnTo>
                    <a:lnTo>
                      <a:pt x="702" y="63"/>
                    </a:lnTo>
                    <a:lnTo>
                      <a:pt x="702" y="42"/>
                    </a:lnTo>
                    <a:lnTo>
                      <a:pt x="676" y="21"/>
                    </a:lnTo>
                    <a:lnTo>
                      <a:pt x="655" y="21"/>
                    </a:lnTo>
                    <a:lnTo>
                      <a:pt x="63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2" name="Google Shape;1152;p38"/>
              <p:cNvSpPr/>
              <p:nvPr/>
            </p:nvSpPr>
            <p:spPr>
              <a:xfrm>
                <a:off x="4225149" y="2392929"/>
                <a:ext cx="85421" cy="16457"/>
              </a:xfrm>
              <a:custGeom>
                <a:avLst/>
                <a:gdLst/>
                <a:ahLst/>
                <a:cxnLst/>
                <a:rect l="l" t="t" r="r" b="b"/>
                <a:pathLst>
                  <a:path w="545" h="105" extrusionOk="0">
                    <a:moveTo>
                      <a:pt x="241" y="0"/>
                    </a:moveTo>
                    <a:lnTo>
                      <a:pt x="0" y="84"/>
                    </a:lnTo>
                    <a:lnTo>
                      <a:pt x="283" y="105"/>
                    </a:lnTo>
                    <a:lnTo>
                      <a:pt x="304" y="105"/>
                    </a:lnTo>
                    <a:lnTo>
                      <a:pt x="545" y="21"/>
                    </a:lnTo>
                    <a:lnTo>
                      <a:pt x="26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3" name="Google Shape;1153;p38"/>
              <p:cNvSpPr/>
              <p:nvPr/>
            </p:nvSpPr>
            <p:spPr>
              <a:xfrm>
                <a:off x="4214491" y="2385563"/>
                <a:ext cx="105953" cy="31347"/>
              </a:xfrm>
              <a:custGeom>
                <a:avLst/>
                <a:gdLst/>
                <a:ahLst/>
                <a:cxnLst/>
                <a:rect l="l" t="t" r="r" b="b"/>
                <a:pathLst>
                  <a:path w="676" h="200" extrusionOk="0">
                    <a:moveTo>
                      <a:pt x="414" y="89"/>
                    </a:moveTo>
                    <a:lnTo>
                      <a:pt x="351" y="110"/>
                    </a:lnTo>
                    <a:lnTo>
                      <a:pt x="262" y="110"/>
                    </a:lnTo>
                    <a:lnTo>
                      <a:pt x="330" y="89"/>
                    </a:lnTo>
                    <a:close/>
                    <a:moveTo>
                      <a:pt x="283" y="0"/>
                    </a:moveTo>
                    <a:lnTo>
                      <a:pt x="21" y="89"/>
                    </a:lnTo>
                    <a:lnTo>
                      <a:pt x="21" y="110"/>
                    </a:lnTo>
                    <a:lnTo>
                      <a:pt x="0" y="110"/>
                    </a:lnTo>
                    <a:lnTo>
                      <a:pt x="0" y="131"/>
                    </a:lnTo>
                    <a:lnTo>
                      <a:pt x="21" y="152"/>
                    </a:lnTo>
                    <a:lnTo>
                      <a:pt x="21" y="178"/>
                    </a:lnTo>
                    <a:lnTo>
                      <a:pt x="68" y="178"/>
                    </a:lnTo>
                    <a:lnTo>
                      <a:pt x="351" y="199"/>
                    </a:lnTo>
                    <a:lnTo>
                      <a:pt x="414" y="199"/>
                    </a:lnTo>
                    <a:lnTo>
                      <a:pt x="655" y="89"/>
                    </a:lnTo>
                    <a:lnTo>
                      <a:pt x="676" y="89"/>
                    </a:lnTo>
                    <a:lnTo>
                      <a:pt x="676" y="47"/>
                    </a:lnTo>
                    <a:lnTo>
                      <a:pt x="676" y="21"/>
                    </a:lnTo>
                    <a:lnTo>
                      <a:pt x="613" y="21"/>
                    </a:lnTo>
                    <a:lnTo>
                      <a:pt x="351"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4" name="Google Shape;1154;p38"/>
              <p:cNvSpPr/>
              <p:nvPr/>
            </p:nvSpPr>
            <p:spPr>
              <a:xfrm>
                <a:off x="4170135" y="2413461"/>
                <a:ext cx="88712" cy="16457"/>
              </a:xfrm>
              <a:custGeom>
                <a:avLst/>
                <a:gdLst/>
                <a:ahLst/>
                <a:cxnLst/>
                <a:rect l="l" t="t" r="r" b="b"/>
                <a:pathLst>
                  <a:path w="566" h="105" extrusionOk="0">
                    <a:moveTo>
                      <a:pt x="262" y="0"/>
                    </a:moveTo>
                    <a:lnTo>
                      <a:pt x="0" y="84"/>
                    </a:lnTo>
                    <a:lnTo>
                      <a:pt x="21" y="84"/>
                    </a:lnTo>
                    <a:lnTo>
                      <a:pt x="304" y="105"/>
                    </a:lnTo>
                    <a:lnTo>
                      <a:pt x="330" y="105"/>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5" name="Google Shape;1155;p38"/>
              <p:cNvSpPr/>
              <p:nvPr/>
            </p:nvSpPr>
            <p:spPr>
              <a:xfrm>
                <a:off x="4160261" y="2405938"/>
                <a:ext cx="109244" cy="31347"/>
              </a:xfrm>
              <a:custGeom>
                <a:avLst/>
                <a:gdLst/>
                <a:ahLst/>
                <a:cxnLst/>
                <a:rect l="l" t="t" r="r" b="b"/>
                <a:pathLst>
                  <a:path w="697" h="200" extrusionOk="0">
                    <a:moveTo>
                      <a:pt x="414" y="90"/>
                    </a:moveTo>
                    <a:lnTo>
                      <a:pt x="367" y="111"/>
                    </a:lnTo>
                    <a:lnTo>
                      <a:pt x="283" y="111"/>
                    </a:lnTo>
                    <a:lnTo>
                      <a:pt x="346" y="90"/>
                    </a:lnTo>
                    <a:close/>
                    <a:moveTo>
                      <a:pt x="283" y="1"/>
                    </a:moveTo>
                    <a:lnTo>
                      <a:pt x="42" y="90"/>
                    </a:lnTo>
                    <a:lnTo>
                      <a:pt x="21" y="111"/>
                    </a:lnTo>
                    <a:lnTo>
                      <a:pt x="0" y="132"/>
                    </a:lnTo>
                    <a:lnTo>
                      <a:pt x="21" y="153"/>
                    </a:lnTo>
                    <a:lnTo>
                      <a:pt x="42" y="179"/>
                    </a:lnTo>
                    <a:lnTo>
                      <a:pt x="63" y="179"/>
                    </a:lnTo>
                    <a:lnTo>
                      <a:pt x="346" y="200"/>
                    </a:lnTo>
                    <a:cubicBezTo>
                      <a:pt x="367" y="200"/>
                      <a:pt x="393" y="200"/>
                      <a:pt x="414" y="179"/>
                    </a:cubicBezTo>
                    <a:lnTo>
                      <a:pt x="655" y="90"/>
                    </a:lnTo>
                    <a:lnTo>
                      <a:pt x="676" y="90"/>
                    </a:lnTo>
                    <a:lnTo>
                      <a:pt x="697" y="69"/>
                    </a:lnTo>
                    <a:lnTo>
                      <a:pt x="697" y="48"/>
                    </a:lnTo>
                    <a:lnTo>
                      <a:pt x="676" y="22"/>
                    </a:lnTo>
                    <a:lnTo>
                      <a:pt x="655" y="22"/>
                    </a:lnTo>
                    <a:lnTo>
                      <a:pt x="65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6" name="Google Shape;1156;p38"/>
              <p:cNvSpPr/>
              <p:nvPr/>
            </p:nvSpPr>
            <p:spPr>
              <a:xfrm>
                <a:off x="4119197" y="2429762"/>
                <a:ext cx="85577" cy="18965"/>
              </a:xfrm>
              <a:custGeom>
                <a:avLst/>
                <a:gdLst/>
                <a:ahLst/>
                <a:cxnLst/>
                <a:rect l="l" t="t" r="r" b="b"/>
                <a:pathLst>
                  <a:path w="546" h="121" extrusionOk="0">
                    <a:moveTo>
                      <a:pt x="262" y="1"/>
                    </a:moveTo>
                    <a:cubicBezTo>
                      <a:pt x="262" y="1"/>
                      <a:pt x="236" y="1"/>
                      <a:pt x="236" y="27"/>
                    </a:cubicBezTo>
                    <a:lnTo>
                      <a:pt x="1" y="111"/>
                    </a:lnTo>
                    <a:lnTo>
                      <a:pt x="283" y="111"/>
                    </a:lnTo>
                    <a:cubicBezTo>
                      <a:pt x="290" y="118"/>
                      <a:pt x="295" y="120"/>
                      <a:pt x="298" y="120"/>
                    </a:cubicBezTo>
                    <a:cubicBezTo>
                      <a:pt x="304" y="120"/>
                      <a:pt x="304" y="111"/>
                      <a:pt x="304" y="111"/>
                    </a:cubicBezTo>
                    <a:lnTo>
                      <a:pt x="545" y="27"/>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7" name="Google Shape;1157;p38"/>
              <p:cNvSpPr/>
              <p:nvPr/>
            </p:nvSpPr>
            <p:spPr>
              <a:xfrm>
                <a:off x="4108539" y="2423179"/>
                <a:ext cx="109244" cy="32914"/>
              </a:xfrm>
              <a:custGeom>
                <a:avLst/>
                <a:gdLst/>
                <a:ahLst/>
                <a:cxnLst/>
                <a:rect l="l" t="t" r="r" b="b"/>
                <a:pathLst>
                  <a:path w="697" h="210" extrusionOk="0">
                    <a:moveTo>
                      <a:pt x="330" y="90"/>
                    </a:moveTo>
                    <a:lnTo>
                      <a:pt x="414" y="111"/>
                    </a:lnTo>
                    <a:lnTo>
                      <a:pt x="351" y="132"/>
                    </a:lnTo>
                    <a:lnTo>
                      <a:pt x="283" y="111"/>
                    </a:lnTo>
                    <a:lnTo>
                      <a:pt x="330" y="90"/>
                    </a:lnTo>
                    <a:close/>
                    <a:moveTo>
                      <a:pt x="351" y="1"/>
                    </a:moveTo>
                    <a:cubicBezTo>
                      <a:pt x="304" y="1"/>
                      <a:pt x="304" y="1"/>
                      <a:pt x="283" y="22"/>
                    </a:cubicBezTo>
                    <a:lnTo>
                      <a:pt x="21" y="111"/>
                    </a:lnTo>
                    <a:lnTo>
                      <a:pt x="0" y="132"/>
                    </a:lnTo>
                    <a:lnTo>
                      <a:pt x="0" y="153"/>
                    </a:lnTo>
                    <a:lnTo>
                      <a:pt x="0" y="174"/>
                    </a:lnTo>
                    <a:lnTo>
                      <a:pt x="21" y="174"/>
                    </a:lnTo>
                    <a:lnTo>
                      <a:pt x="21" y="200"/>
                    </a:lnTo>
                    <a:lnTo>
                      <a:pt x="351" y="200"/>
                    </a:lnTo>
                    <a:cubicBezTo>
                      <a:pt x="365" y="200"/>
                      <a:pt x="370" y="209"/>
                      <a:pt x="384" y="209"/>
                    </a:cubicBezTo>
                    <a:cubicBezTo>
                      <a:pt x="391" y="209"/>
                      <a:pt x="400" y="207"/>
                      <a:pt x="414" y="200"/>
                    </a:cubicBezTo>
                    <a:lnTo>
                      <a:pt x="655" y="111"/>
                    </a:lnTo>
                    <a:lnTo>
                      <a:pt x="676" y="111"/>
                    </a:lnTo>
                    <a:lnTo>
                      <a:pt x="676" y="90"/>
                    </a:lnTo>
                    <a:lnTo>
                      <a:pt x="697" y="69"/>
                    </a:lnTo>
                    <a:lnTo>
                      <a:pt x="676" y="43"/>
                    </a:lnTo>
                    <a:lnTo>
                      <a:pt x="655" y="43"/>
                    </a:lnTo>
                    <a:lnTo>
                      <a:pt x="655" y="22"/>
                    </a:lnTo>
                    <a:lnTo>
                      <a:pt x="613"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58" name="Google Shape;1158;p38"/>
              <p:cNvSpPr/>
              <p:nvPr/>
            </p:nvSpPr>
            <p:spPr>
              <a:xfrm>
                <a:off x="4064183" y="2450294"/>
                <a:ext cx="88869" cy="17398"/>
              </a:xfrm>
              <a:custGeom>
                <a:avLst/>
                <a:gdLst/>
                <a:ahLst/>
                <a:cxnLst/>
                <a:rect l="l" t="t" r="r" b="b"/>
                <a:pathLst>
                  <a:path w="567" h="111" extrusionOk="0">
                    <a:moveTo>
                      <a:pt x="262" y="1"/>
                    </a:moveTo>
                    <a:lnTo>
                      <a:pt x="1" y="90"/>
                    </a:lnTo>
                    <a:cubicBezTo>
                      <a:pt x="1" y="111"/>
                      <a:pt x="1" y="111"/>
                      <a:pt x="22" y="111"/>
                    </a:cubicBezTo>
                    <a:lnTo>
                      <a:pt x="325" y="111"/>
                    </a:lnTo>
                    <a:lnTo>
                      <a:pt x="566" y="27"/>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59" name="Google Shape;1159;p38"/>
              <p:cNvSpPr/>
              <p:nvPr/>
            </p:nvSpPr>
            <p:spPr>
              <a:xfrm>
                <a:off x="4053525" y="2443711"/>
                <a:ext cx="110185" cy="31347"/>
              </a:xfrm>
              <a:custGeom>
                <a:avLst/>
                <a:gdLst/>
                <a:ahLst/>
                <a:cxnLst/>
                <a:rect l="l" t="t" r="r" b="b"/>
                <a:pathLst>
                  <a:path w="703" h="200" extrusionOk="0">
                    <a:moveTo>
                      <a:pt x="420" y="90"/>
                    </a:moveTo>
                    <a:lnTo>
                      <a:pt x="372" y="111"/>
                    </a:lnTo>
                    <a:lnTo>
                      <a:pt x="289" y="111"/>
                    </a:lnTo>
                    <a:lnTo>
                      <a:pt x="351" y="90"/>
                    </a:lnTo>
                    <a:close/>
                    <a:moveTo>
                      <a:pt x="351" y="1"/>
                    </a:moveTo>
                    <a:cubicBezTo>
                      <a:pt x="330" y="1"/>
                      <a:pt x="330" y="1"/>
                      <a:pt x="289" y="22"/>
                    </a:cubicBezTo>
                    <a:lnTo>
                      <a:pt x="48" y="111"/>
                    </a:lnTo>
                    <a:lnTo>
                      <a:pt x="27" y="111"/>
                    </a:lnTo>
                    <a:lnTo>
                      <a:pt x="27" y="132"/>
                    </a:lnTo>
                    <a:lnTo>
                      <a:pt x="1" y="132"/>
                    </a:lnTo>
                    <a:lnTo>
                      <a:pt x="1" y="153"/>
                    </a:lnTo>
                    <a:lnTo>
                      <a:pt x="27" y="174"/>
                    </a:lnTo>
                    <a:lnTo>
                      <a:pt x="48" y="174"/>
                    </a:lnTo>
                    <a:lnTo>
                      <a:pt x="69" y="200"/>
                    </a:lnTo>
                    <a:lnTo>
                      <a:pt x="440" y="200"/>
                    </a:lnTo>
                    <a:lnTo>
                      <a:pt x="681" y="111"/>
                    </a:lnTo>
                    <a:lnTo>
                      <a:pt x="681" y="90"/>
                    </a:lnTo>
                    <a:lnTo>
                      <a:pt x="702" y="90"/>
                    </a:lnTo>
                    <a:lnTo>
                      <a:pt x="702" y="69"/>
                    </a:lnTo>
                    <a:lnTo>
                      <a:pt x="702" y="43"/>
                    </a:lnTo>
                    <a:lnTo>
                      <a:pt x="681" y="22"/>
                    </a:lnTo>
                    <a:lnTo>
                      <a:pt x="634"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0" name="Google Shape;1160;p38"/>
              <p:cNvSpPr/>
              <p:nvPr/>
            </p:nvSpPr>
            <p:spPr>
              <a:xfrm>
                <a:off x="4012460" y="2470826"/>
                <a:ext cx="89652" cy="17398"/>
              </a:xfrm>
              <a:custGeom>
                <a:avLst/>
                <a:gdLst/>
                <a:ahLst/>
                <a:cxnLst/>
                <a:rect l="l" t="t" r="r" b="b"/>
                <a:pathLst>
                  <a:path w="572" h="111" extrusionOk="0">
                    <a:moveTo>
                      <a:pt x="242" y="1"/>
                    </a:moveTo>
                    <a:lnTo>
                      <a:pt x="1" y="90"/>
                    </a:lnTo>
                    <a:lnTo>
                      <a:pt x="310" y="111"/>
                    </a:lnTo>
                    <a:lnTo>
                      <a:pt x="331" y="111"/>
                    </a:lnTo>
                    <a:lnTo>
                      <a:pt x="572" y="27"/>
                    </a:lnTo>
                    <a:lnTo>
                      <a:pt x="57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1" name="Google Shape;1161;p38"/>
              <p:cNvSpPr/>
              <p:nvPr/>
            </p:nvSpPr>
            <p:spPr>
              <a:xfrm>
                <a:off x="4002586" y="2464243"/>
                <a:ext cx="109401" cy="31347"/>
              </a:xfrm>
              <a:custGeom>
                <a:avLst/>
                <a:gdLst/>
                <a:ahLst/>
                <a:cxnLst/>
                <a:rect l="l" t="t" r="r" b="b"/>
                <a:pathLst>
                  <a:path w="698" h="200" extrusionOk="0">
                    <a:moveTo>
                      <a:pt x="415" y="90"/>
                    </a:moveTo>
                    <a:lnTo>
                      <a:pt x="373" y="111"/>
                    </a:lnTo>
                    <a:lnTo>
                      <a:pt x="284" y="111"/>
                    </a:lnTo>
                    <a:lnTo>
                      <a:pt x="326" y="90"/>
                    </a:lnTo>
                    <a:close/>
                    <a:moveTo>
                      <a:pt x="284" y="1"/>
                    </a:moveTo>
                    <a:lnTo>
                      <a:pt x="43" y="111"/>
                    </a:lnTo>
                    <a:lnTo>
                      <a:pt x="1" y="111"/>
                    </a:lnTo>
                    <a:lnTo>
                      <a:pt x="1" y="132"/>
                    </a:lnTo>
                    <a:lnTo>
                      <a:pt x="1" y="153"/>
                    </a:lnTo>
                    <a:lnTo>
                      <a:pt x="22" y="174"/>
                    </a:lnTo>
                    <a:lnTo>
                      <a:pt x="64" y="174"/>
                    </a:lnTo>
                    <a:lnTo>
                      <a:pt x="352" y="200"/>
                    </a:lnTo>
                    <a:cubicBezTo>
                      <a:pt x="373" y="200"/>
                      <a:pt x="394" y="200"/>
                      <a:pt x="415" y="174"/>
                    </a:cubicBezTo>
                    <a:lnTo>
                      <a:pt x="655" y="90"/>
                    </a:lnTo>
                    <a:lnTo>
                      <a:pt x="676" y="90"/>
                    </a:lnTo>
                    <a:lnTo>
                      <a:pt x="697" y="69"/>
                    </a:lnTo>
                    <a:lnTo>
                      <a:pt x="697" y="43"/>
                    </a:lnTo>
                    <a:lnTo>
                      <a:pt x="676" y="22"/>
                    </a:lnTo>
                    <a:lnTo>
                      <a:pt x="655" y="22"/>
                    </a:lnTo>
                    <a:lnTo>
                      <a:pt x="63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2" name="Google Shape;1162;p38"/>
              <p:cNvSpPr/>
              <p:nvPr/>
            </p:nvSpPr>
            <p:spPr>
              <a:xfrm>
                <a:off x="3961678" y="2491358"/>
                <a:ext cx="88712" cy="17398"/>
              </a:xfrm>
              <a:custGeom>
                <a:avLst/>
                <a:gdLst/>
                <a:ahLst/>
                <a:cxnLst/>
                <a:rect l="l" t="t" r="r" b="b"/>
                <a:pathLst>
                  <a:path w="566" h="111" extrusionOk="0">
                    <a:moveTo>
                      <a:pt x="241" y="1"/>
                    </a:moveTo>
                    <a:lnTo>
                      <a:pt x="0" y="90"/>
                    </a:lnTo>
                    <a:lnTo>
                      <a:pt x="283" y="111"/>
                    </a:lnTo>
                    <a:cubicBezTo>
                      <a:pt x="304" y="111"/>
                      <a:pt x="304" y="90"/>
                      <a:pt x="325" y="90"/>
                    </a:cubicBezTo>
                    <a:lnTo>
                      <a:pt x="566"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3" name="Google Shape;1163;p38"/>
              <p:cNvSpPr/>
              <p:nvPr/>
            </p:nvSpPr>
            <p:spPr>
              <a:xfrm>
                <a:off x="3950864" y="2484775"/>
                <a:ext cx="110185" cy="29153"/>
              </a:xfrm>
              <a:custGeom>
                <a:avLst/>
                <a:gdLst/>
                <a:ahLst/>
                <a:cxnLst/>
                <a:rect l="l" t="t" r="r" b="b"/>
                <a:pathLst>
                  <a:path w="703" h="186" extrusionOk="0">
                    <a:moveTo>
                      <a:pt x="420" y="90"/>
                    </a:moveTo>
                    <a:lnTo>
                      <a:pt x="352" y="111"/>
                    </a:lnTo>
                    <a:lnTo>
                      <a:pt x="289" y="90"/>
                    </a:lnTo>
                    <a:close/>
                    <a:moveTo>
                      <a:pt x="263" y="1"/>
                    </a:moveTo>
                    <a:lnTo>
                      <a:pt x="27" y="90"/>
                    </a:lnTo>
                    <a:lnTo>
                      <a:pt x="27" y="111"/>
                    </a:lnTo>
                    <a:lnTo>
                      <a:pt x="1" y="111"/>
                    </a:lnTo>
                    <a:lnTo>
                      <a:pt x="1" y="132"/>
                    </a:lnTo>
                    <a:lnTo>
                      <a:pt x="1" y="153"/>
                    </a:lnTo>
                    <a:lnTo>
                      <a:pt x="27" y="153"/>
                    </a:lnTo>
                    <a:lnTo>
                      <a:pt x="27" y="173"/>
                    </a:lnTo>
                    <a:lnTo>
                      <a:pt x="352" y="173"/>
                    </a:lnTo>
                    <a:cubicBezTo>
                      <a:pt x="366" y="173"/>
                      <a:pt x="380" y="185"/>
                      <a:pt x="395" y="185"/>
                    </a:cubicBezTo>
                    <a:cubicBezTo>
                      <a:pt x="403" y="185"/>
                      <a:pt x="411" y="182"/>
                      <a:pt x="420" y="173"/>
                    </a:cubicBezTo>
                    <a:lnTo>
                      <a:pt x="656" y="90"/>
                    </a:lnTo>
                    <a:lnTo>
                      <a:pt x="682" y="90"/>
                    </a:lnTo>
                    <a:lnTo>
                      <a:pt x="682" y="69"/>
                    </a:lnTo>
                    <a:lnTo>
                      <a:pt x="703" y="43"/>
                    </a:lnTo>
                    <a:lnTo>
                      <a:pt x="682" y="22"/>
                    </a:lnTo>
                    <a:lnTo>
                      <a:pt x="656" y="22"/>
                    </a:lnTo>
                    <a:lnTo>
                      <a:pt x="65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4" name="Google Shape;1164;p38"/>
              <p:cNvSpPr/>
              <p:nvPr/>
            </p:nvSpPr>
            <p:spPr>
              <a:xfrm>
                <a:off x="3909956" y="2508599"/>
                <a:ext cx="86204" cy="17398"/>
              </a:xfrm>
              <a:custGeom>
                <a:avLst/>
                <a:gdLst/>
                <a:ahLst/>
                <a:cxnLst/>
                <a:rect l="l" t="t" r="r" b="b"/>
                <a:pathLst>
                  <a:path w="550" h="111" extrusionOk="0">
                    <a:moveTo>
                      <a:pt x="262" y="1"/>
                    </a:moveTo>
                    <a:cubicBezTo>
                      <a:pt x="241" y="1"/>
                      <a:pt x="241" y="1"/>
                      <a:pt x="241" y="21"/>
                    </a:cubicBezTo>
                    <a:lnTo>
                      <a:pt x="0" y="111"/>
                    </a:lnTo>
                    <a:lnTo>
                      <a:pt x="309" y="111"/>
                    </a:lnTo>
                    <a:lnTo>
                      <a:pt x="550" y="21"/>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5" name="Google Shape;1165;p38"/>
              <p:cNvSpPr/>
              <p:nvPr/>
            </p:nvSpPr>
            <p:spPr>
              <a:xfrm>
                <a:off x="3896790" y="2502016"/>
                <a:ext cx="112536" cy="30563"/>
              </a:xfrm>
              <a:custGeom>
                <a:avLst/>
                <a:gdLst/>
                <a:ahLst/>
                <a:cxnLst/>
                <a:rect l="l" t="t" r="r" b="b"/>
                <a:pathLst>
                  <a:path w="718" h="195" extrusionOk="0">
                    <a:moveTo>
                      <a:pt x="414" y="90"/>
                    </a:moveTo>
                    <a:lnTo>
                      <a:pt x="372" y="111"/>
                    </a:lnTo>
                    <a:lnTo>
                      <a:pt x="304" y="111"/>
                    </a:lnTo>
                    <a:lnTo>
                      <a:pt x="346" y="90"/>
                    </a:lnTo>
                    <a:close/>
                    <a:moveTo>
                      <a:pt x="346" y="1"/>
                    </a:moveTo>
                    <a:cubicBezTo>
                      <a:pt x="325" y="1"/>
                      <a:pt x="304" y="1"/>
                      <a:pt x="283" y="22"/>
                    </a:cubicBezTo>
                    <a:lnTo>
                      <a:pt x="42" y="111"/>
                    </a:lnTo>
                    <a:lnTo>
                      <a:pt x="21" y="111"/>
                    </a:lnTo>
                    <a:lnTo>
                      <a:pt x="21" y="132"/>
                    </a:lnTo>
                    <a:lnTo>
                      <a:pt x="0" y="153"/>
                    </a:lnTo>
                    <a:lnTo>
                      <a:pt x="21" y="153"/>
                    </a:lnTo>
                    <a:lnTo>
                      <a:pt x="21" y="173"/>
                    </a:lnTo>
                    <a:lnTo>
                      <a:pt x="42" y="173"/>
                    </a:lnTo>
                    <a:lnTo>
                      <a:pt x="42" y="194"/>
                    </a:lnTo>
                    <a:lnTo>
                      <a:pt x="435" y="194"/>
                    </a:lnTo>
                    <a:lnTo>
                      <a:pt x="676" y="111"/>
                    </a:lnTo>
                    <a:lnTo>
                      <a:pt x="676" y="90"/>
                    </a:lnTo>
                    <a:lnTo>
                      <a:pt x="697" y="90"/>
                    </a:lnTo>
                    <a:lnTo>
                      <a:pt x="718" y="63"/>
                    </a:lnTo>
                    <a:lnTo>
                      <a:pt x="697" y="43"/>
                    </a:lnTo>
                    <a:lnTo>
                      <a:pt x="697" y="22"/>
                    </a:lnTo>
                    <a:lnTo>
                      <a:pt x="634"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6" name="Google Shape;1166;p38"/>
              <p:cNvSpPr/>
              <p:nvPr/>
            </p:nvSpPr>
            <p:spPr>
              <a:xfrm>
                <a:off x="3855726" y="2529131"/>
                <a:ext cx="92160" cy="17398"/>
              </a:xfrm>
              <a:custGeom>
                <a:avLst/>
                <a:gdLst/>
                <a:ahLst/>
                <a:cxnLst/>
                <a:rect l="l" t="t" r="r" b="b"/>
                <a:pathLst>
                  <a:path w="588" h="111" extrusionOk="0">
                    <a:moveTo>
                      <a:pt x="241" y="0"/>
                    </a:moveTo>
                    <a:lnTo>
                      <a:pt x="0" y="90"/>
                    </a:lnTo>
                    <a:lnTo>
                      <a:pt x="21" y="90"/>
                    </a:lnTo>
                    <a:lnTo>
                      <a:pt x="304" y="110"/>
                    </a:lnTo>
                    <a:lnTo>
                      <a:pt x="325" y="110"/>
                    </a:lnTo>
                    <a:lnTo>
                      <a:pt x="566" y="21"/>
                    </a:lnTo>
                    <a:cubicBezTo>
                      <a:pt x="587" y="0"/>
                      <a:pt x="566" y="0"/>
                      <a:pt x="566" y="0"/>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7" name="Google Shape;1167;p38"/>
              <p:cNvSpPr/>
              <p:nvPr/>
            </p:nvSpPr>
            <p:spPr>
              <a:xfrm>
                <a:off x="3845068" y="2522548"/>
                <a:ext cx="110185" cy="30563"/>
              </a:xfrm>
              <a:custGeom>
                <a:avLst/>
                <a:gdLst/>
                <a:ahLst/>
                <a:cxnLst/>
                <a:rect l="l" t="t" r="r" b="b"/>
                <a:pathLst>
                  <a:path w="703" h="195" extrusionOk="0">
                    <a:moveTo>
                      <a:pt x="414" y="90"/>
                    </a:moveTo>
                    <a:lnTo>
                      <a:pt x="372" y="111"/>
                    </a:lnTo>
                    <a:lnTo>
                      <a:pt x="309" y="111"/>
                    </a:lnTo>
                    <a:lnTo>
                      <a:pt x="351" y="90"/>
                    </a:lnTo>
                    <a:close/>
                    <a:moveTo>
                      <a:pt x="283" y="1"/>
                    </a:moveTo>
                    <a:lnTo>
                      <a:pt x="283" y="22"/>
                    </a:lnTo>
                    <a:lnTo>
                      <a:pt x="48" y="111"/>
                    </a:lnTo>
                    <a:lnTo>
                      <a:pt x="21" y="111"/>
                    </a:lnTo>
                    <a:lnTo>
                      <a:pt x="0" y="132"/>
                    </a:lnTo>
                    <a:lnTo>
                      <a:pt x="0" y="152"/>
                    </a:lnTo>
                    <a:lnTo>
                      <a:pt x="21" y="173"/>
                    </a:lnTo>
                    <a:lnTo>
                      <a:pt x="89" y="173"/>
                    </a:lnTo>
                    <a:lnTo>
                      <a:pt x="372" y="194"/>
                    </a:lnTo>
                    <a:cubicBezTo>
                      <a:pt x="393" y="194"/>
                      <a:pt x="414" y="194"/>
                      <a:pt x="440" y="173"/>
                    </a:cubicBezTo>
                    <a:lnTo>
                      <a:pt x="676" y="90"/>
                    </a:lnTo>
                    <a:lnTo>
                      <a:pt x="702" y="90"/>
                    </a:lnTo>
                    <a:lnTo>
                      <a:pt x="702" y="63"/>
                    </a:lnTo>
                    <a:lnTo>
                      <a:pt x="702" y="42"/>
                    </a:lnTo>
                    <a:lnTo>
                      <a:pt x="702" y="22"/>
                    </a:lnTo>
                    <a:lnTo>
                      <a:pt x="655" y="22"/>
                    </a:lnTo>
                    <a:lnTo>
                      <a:pt x="63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68" name="Google Shape;1168;p38"/>
              <p:cNvSpPr/>
              <p:nvPr/>
            </p:nvSpPr>
            <p:spPr>
              <a:xfrm>
                <a:off x="3804003" y="2549663"/>
                <a:ext cx="89652" cy="14106"/>
              </a:xfrm>
              <a:custGeom>
                <a:avLst/>
                <a:gdLst/>
                <a:ahLst/>
                <a:cxnLst/>
                <a:rect l="l" t="t" r="r" b="b"/>
                <a:pathLst>
                  <a:path w="572" h="90" extrusionOk="0">
                    <a:moveTo>
                      <a:pt x="241" y="0"/>
                    </a:moveTo>
                    <a:lnTo>
                      <a:pt x="1" y="89"/>
                    </a:lnTo>
                    <a:lnTo>
                      <a:pt x="330" y="89"/>
                    </a:lnTo>
                    <a:lnTo>
                      <a:pt x="571"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69" name="Google Shape;1169;p38"/>
              <p:cNvSpPr/>
              <p:nvPr/>
            </p:nvSpPr>
            <p:spPr>
              <a:xfrm>
                <a:off x="3794129" y="2543081"/>
                <a:ext cx="109401" cy="27272"/>
              </a:xfrm>
              <a:custGeom>
                <a:avLst/>
                <a:gdLst/>
                <a:ahLst/>
                <a:cxnLst/>
                <a:rect l="l" t="t" r="r" b="b"/>
                <a:pathLst>
                  <a:path w="698" h="174" extrusionOk="0">
                    <a:moveTo>
                      <a:pt x="284" y="1"/>
                    </a:moveTo>
                    <a:lnTo>
                      <a:pt x="43" y="90"/>
                    </a:lnTo>
                    <a:lnTo>
                      <a:pt x="22" y="110"/>
                    </a:lnTo>
                    <a:lnTo>
                      <a:pt x="1" y="110"/>
                    </a:lnTo>
                    <a:lnTo>
                      <a:pt x="1" y="131"/>
                    </a:lnTo>
                    <a:lnTo>
                      <a:pt x="1" y="152"/>
                    </a:lnTo>
                    <a:lnTo>
                      <a:pt x="22" y="152"/>
                    </a:lnTo>
                    <a:lnTo>
                      <a:pt x="22" y="173"/>
                    </a:lnTo>
                    <a:lnTo>
                      <a:pt x="435" y="173"/>
                    </a:lnTo>
                    <a:lnTo>
                      <a:pt x="676" y="90"/>
                    </a:lnTo>
                    <a:lnTo>
                      <a:pt x="697" y="63"/>
                    </a:lnTo>
                    <a:lnTo>
                      <a:pt x="697" y="42"/>
                    </a:lnTo>
                    <a:lnTo>
                      <a:pt x="697" y="21"/>
                    </a:lnTo>
                    <a:lnTo>
                      <a:pt x="676" y="21"/>
                    </a:lnTo>
                    <a:lnTo>
                      <a:pt x="67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0" name="Google Shape;1170;p38"/>
              <p:cNvSpPr/>
              <p:nvPr/>
            </p:nvSpPr>
            <p:spPr>
              <a:xfrm>
                <a:off x="3753064" y="2566904"/>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1" name="Google Shape;1171;p38"/>
              <p:cNvSpPr/>
              <p:nvPr/>
            </p:nvSpPr>
            <p:spPr>
              <a:xfrm>
                <a:off x="3742406" y="2560321"/>
                <a:ext cx="110185" cy="30563"/>
              </a:xfrm>
              <a:custGeom>
                <a:avLst/>
                <a:gdLst/>
                <a:ahLst/>
                <a:cxnLst/>
                <a:rect l="l" t="t" r="r" b="b"/>
                <a:pathLst>
                  <a:path w="703" h="195" extrusionOk="0">
                    <a:moveTo>
                      <a:pt x="415" y="84"/>
                    </a:moveTo>
                    <a:lnTo>
                      <a:pt x="373" y="110"/>
                    </a:lnTo>
                    <a:lnTo>
                      <a:pt x="310" y="110"/>
                    </a:lnTo>
                    <a:lnTo>
                      <a:pt x="331" y="84"/>
                    </a:lnTo>
                    <a:close/>
                    <a:moveTo>
                      <a:pt x="331" y="0"/>
                    </a:moveTo>
                    <a:cubicBezTo>
                      <a:pt x="310" y="0"/>
                      <a:pt x="310" y="0"/>
                      <a:pt x="284" y="21"/>
                    </a:cubicBezTo>
                    <a:lnTo>
                      <a:pt x="48" y="110"/>
                    </a:lnTo>
                    <a:lnTo>
                      <a:pt x="22" y="110"/>
                    </a:lnTo>
                    <a:lnTo>
                      <a:pt x="1" y="131"/>
                    </a:lnTo>
                    <a:lnTo>
                      <a:pt x="1" y="152"/>
                    </a:lnTo>
                    <a:lnTo>
                      <a:pt x="22" y="173"/>
                    </a:lnTo>
                    <a:lnTo>
                      <a:pt x="48" y="194"/>
                    </a:lnTo>
                    <a:lnTo>
                      <a:pt x="373" y="194"/>
                    </a:lnTo>
                    <a:cubicBezTo>
                      <a:pt x="394" y="194"/>
                      <a:pt x="415" y="194"/>
                      <a:pt x="441" y="173"/>
                    </a:cubicBezTo>
                    <a:lnTo>
                      <a:pt x="676" y="84"/>
                    </a:lnTo>
                    <a:lnTo>
                      <a:pt x="703" y="84"/>
                    </a:lnTo>
                    <a:lnTo>
                      <a:pt x="703" y="63"/>
                    </a:lnTo>
                    <a:lnTo>
                      <a:pt x="703" y="42"/>
                    </a:lnTo>
                    <a:lnTo>
                      <a:pt x="703" y="21"/>
                    </a:lnTo>
                    <a:lnTo>
                      <a:pt x="634" y="21"/>
                    </a:lnTo>
                    <a:lnTo>
                      <a:pt x="331"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2" name="Google Shape;1172;p38"/>
              <p:cNvSpPr/>
              <p:nvPr/>
            </p:nvSpPr>
            <p:spPr>
              <a:xfrm>
                <a:off x="3701342" y="2587436"/>
                <a:ext cx="89652" cy="14106"/>
              </a:xfrm>
              <a:custGeom>
                <a:avLst/>
                <a:gdLst/>
                <a:ahLst/>
                <a:cxnLst/>
                <a:rect l="l" t="t" r="r" b="b"/>
                <a:pathLst>
                  <a:path w="572" h="90" extrusionOk="0">
                    <a:moveTo>
                      <a:pt x="242" y="0"/>
                    </a:moveTo>
                    <a:lnTo>
                      <a:pt x="1" y="89"/>
                    </a:lnTo>
                    <a:lnTo>
                      <a:pt x="352" y="89"/>
                    </a:lnTo>
                    <a:lnTo>
                      <a:pt x="57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3" name="Google Shape;1173;p38"/>
              <p:cNvSpPr/>
              <p:nvPr/>
            </p:nvSpPr>
            <p:spPr>
              <a:xfrm>
                <a:off x="3691624" y="2580854"/>
                <a:ext cx="109244" cy="28683"/>
              </a:xfrm>
              <a:custGeom>
                <a:avLst/>
                <a:gdLst/>
                <a:ahLst/>
                <a:cxnLst/>
                <a:rect l="l" t="t" r="r" b="b"/>
                <a:pathLst>
                  <a:path w="697" h="183" extrusionOk="0">
                    <a:moveTo>
                      <a:pt x="414" y="84"/>
                    </a:moveTo>
                    <a:lnTo>
                      <a:pt x="372" y="110"/>
                    </a:lnTo>
                    <a:lnTo>
                      <a:pt x="304" y="84"/>
                    </a:lnTo>
                    <a:close/>
                    <a:moveTo>
                      <a:pt x="262" y="0"/>
                    </a:moveTo>
                    <a:lnTo>
                      <a:pt x="42" y="110"/>
                    </a:lnTo>
                    <a:lnTo>
                      <a:pt x="21" y="110"/>
                    </a:lnTo>
                    <a:lnTo>
                      <a:pt x="0" y="131"/>
                    </a:lnTo>
                    <a:lnTo>
                      <a:pt x="0" y="152"/>
                    </a:lnTo>
                    <a:lnTo>
                      <a:pt x="21" y="173"/>
                    </a:lnTo>
                    <a:lnTo>
                      <a:pt x="372" y="173"/>
                    </a:lnTo>
                    <a:cubicBezTo>
                      <a:pt x="386" y="173"/>
                      <a:pt x="400" y="183"/>
                      <a:pt x="414" y="183"/>
                    </a:cubicBezTo>
                    <a:cubicBezTo>
                      <a:pt x="421" y="183"/>
                      <a:pt x="428" y="180"/>
                      <a:pt x="435" y="173"/>
                    </a:cubicBezTo>
                    <a:lnTo>
                      <a:pt x="676" y="84"/>
                    </a:lnTo>
                    <a:lnTo>
                      <a:pt x="697" y="63"/>
                    </a:lnTo>
                    <a:lnTo>
                      <a:pt x="697" y="42"/>
                    </a:lnTo>
                    <a:lnTo>
                      <a:pt x="697" y="21"/>
                    </a:lnTo>
                    <a:lnTo>
                      <a:pt x="676"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4" name="Google Shape;1174;p38"/>
              <p:cNvSpPr/>
              <p:nvPr/>
            </p:nvSpPr>
            <p:spPr>
              <a:xfrm>
                <a:off x="3650560" y="2607969"/>
                <a:ext cx="88712" cy="14106"/>
              </a:xfrm>
              <a:custGeom>
                <a:avLst/>
                <a:gdLst/>
                <a:ahLst/>
                <a:cxnLst/>
                <a:rect l="l" t="t" r="r" b="b"/>
                <a:pathLst>
                  <a:path w="566" h="90" extrusionOk="0">
                    <a:moveTo>
                      <a:pt x="241" y="0"/>
                    </a:moveTo>
                    <a:lnTo>
                      <a:pt x="0" y="89"/>
                    </a:lnTo>
                    <a:lnTo>
                      <a:pt x="346" y="89"/>
                    </a:lnTo>
                    <a:lnTo>
                      <a:pt x="566"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5" name="Google Shape;1175;p38"/>
              <p:cNvSpPr/>
              <p:nvPr/>
            </p:nvSpPr>
            <p:spPr>
              <a:xfrm>
                <a:off x="3639902" y="2601386"/>
                <a:ext cx="113319" cy="27272"/>
              </a:xfrm>
              <a:custGeom>
                <a:avLst/>
                <a:gdLst/>
                <a:ahLst/>
                <a:cxnLst/>
                <a:rect l="l" t="t" r="r" b="b"/>
                <a:pathLst>
                  <a:path w="723" h="174" extrusionOk="0">
                    <a:moveTo>
                      <a:pt x="262" y="0"/>
                    </a:moveTo>
                    <a:lnTo>
                      <a:pt x="47" y="84"/>
                    </a:lnTo>
                    <a:lnTo>
                      <a:pt x="21" y="84"/>
                    </a:lnTo>
                    <a:lnTo>
                      <a:pt x="21" y="110"/>
                    </a:lnTo>
                    <a:lnTo>
                      <a:pt x="0" y="110"/>
                    </a:lnTo>
                    <a:lnTo>
                      <a:pt x="0" y="131"/>
                    </a:lnTo>
                    <a:lnTo>
                      <a:pt x="0" y="152"/>
                    </a:lnTo>
                    <a:lnTo>
                      <a:pt x="21" y="152"/>
                    </a:lnTo>
                    <a:lnTo>
                      <a:pt x="47" y="173"/>
                    </a:lnTo>
                    <a:lnTo>
                      <a:pt x="440" y="173"/>
                    </a:lnTo>
                    <a:lnTo>
                      <a:pt x="676" y="84"/>
                    </a:lnTo>
                    <a:lnTo>
                      <a:pt x="702" y="63"/>
                    </a:lnTo>
                    <a:lnTo>
                      <a:pt x="702" y="42"/>
                    </a:lnTo>
                    <a:lnTo>
                      <a:pt x="723" y="42"/>
                    </a:lnTo>
                    <a:lnTo>
                      <a:pt x="702"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6" name="Google Shape;1176;p38"/>
              <p:cNvSpPr/>
              <p:nvPr/>
            </p:nvSpPr>
            <p:spPr>
              <a:xfrm>
                <a:off x="3598837" y="2625209"/>
                <a:ext cx="92944" cy="17398"/>
              </a:xfrm>
              <a:custGeom>
                <a:avLst/>
                <a:gdLst/>
                <a:ahLst/>
                <a:cxnLst/>
                <a:rect l="l" t="t" r="r" b="b"/>
                <a:pathLst>
                  <a:path w="593" h="111" extrusionOk="0">
                    <a:moveTo>
                      <a:pt x="241" y="0"/>
                    </a:moveTo>
                    <a:lnTo>
                      <a:pt x="0" y="89"/>
                    </a:lnTo>
                    <a:lnTo>
                      <a:pt x="21" y="89"/>
                    </a:lnTo>
                    <a:lnTo>
                      <a:pt x="330" y="110"/>
                    </a:lnTo>
                    <a:lnTo>
                      <a:pt x="351" y="89"/>
                    </a:lnTo>
                    <a:lnTo>
                      <a:pt x="59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7" name="Google Shape;1177;p38"/>
              <p:cNvSpPr/>
              <p:nvPr/>
            </p:nvSpPr>
            <p:spPr>
              <a:xfrm>
                <a:off x="3588963" y="2618627"/>
                <a:ext cx="112536" cy="28683"/>
              </a:xfrm>
              <a:custGeom>
                <a:avLst/>
                <a:gdLst/>
                <a:ahLst/>
                <a:cxnLst/>
                <a:rect l="l" t="t" r="r" b="b"/>
                <a:pathLst>
                  <a:path w="718" h="183" extrusionOk="0">
                    <a:moveTo>
                      <a:pt x="414" y="84"/>
                    </a:moveTo>
                    <a:lnTo>
                      <a:pt x="393" y="105"/>
                    </a:lnTo>
                    <a:lnTo>
                      <a:pt x="304" y="105"/>
                    </a:lnTo>
                    <a:lnTo>
                      <a:pt x="325" y="84"/>
                    </a:lnTo>
                    <a:close/>
                    <a:moveTo>
                      <a:pt x="325" y="0"/>
                    </a:moveTo>
                    <a:cubicBezTo>
                      <a:pt x="304" y="0"/>
                      <a:pt x="304" y="0"/>
                      <a:pt x="262" y="21"/>
                    </a:cubicBezTo>
                    <a:lnTo>
                      <a:pt x="42" y="105"/>
                    </a:lnTo>
                    <a:lnTo>
                      <a:pt x="21" y="105"/>
                    </a:lnTo>
                    <a:lnTo>
                      <a:pt x="0" y="131"/>
                    </a:lnTo>
                    <a:lnTo>
                      <a:pt x="0" y="152"/>
                    </a:lnTo>
                    <a:lnTo>
                      <a:pt x="21" y="173"/>
                    </a:lnTo>
                    <a:lnTo>
                      <a:pt x="393" y="173"/>
                    </a:lnTo>
                    <a:cubicBezTo>
                      <a:pt x="407" y="173"/>
                      <a:pt x="412" y="182"/>
                      <a:pt x="420" y="182"/>
                    </a:cubicBezTo>
                    <a:cubicBezTo>
                      <a:pt x="424" y="182"/>
                      <a:pt x="428" y="180"/>
                      <a:pt x="435" y="173"/>
                    </a:cubicBezTo>
                    <a:lnTo>
                      <a:pt x="676" y="84"/>
                    </a:lnTo>
                    <a:lnTo>
                      <a:pt x="697" y="84"/>
                    </a:lnTo>
                    <a:lnTo>
                      <a:pt x="697" y="63"/>
                    </a:lnTo>
                    <a:lnTo>
                      <a:pt x="718" y="63"/>
                    </a:lnTo>
                    <a:lnTo>
                      <a:pt x="718" y="42"/>
                    </a:lnTo>
                    <a:lnTo>
                      <a:pt x="697" y="21"/>
                    </a:lnTo>
                    <a:lnTo>
                      <a:pt x="676"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78" name="Google Shape;1178;p38"/>
              <p:cNvSpPr/>
              <p:nvPr/>
            </p:nvSpPr>
            <p:spPr>
              <a:xfrm>
                <a:off x="4160261" y="2388697"/>
                <a:ext cx="88712" cy="17398"/>
              </a:xfrm>
              <a:custGeom>
                <a:avLst/>
                <a:gdLst/>
                <a:ahLst/>
                <a:cxnLst/>
                <a:rect l="l" t="t" r="r" b="b"/>
                <a:pathLst>
                  <a:path w="566" h="111" extrusionOk="0">
                    <a:moveTo>
                      <a:pt x="236" y="1"/>
                    </a:moveTo>
                    <a:lnTo>
                      <a:pt x="0" y="90"/>
                    </a:lnTo>
                    <a:lnTo>
                      <a:pt x="283" y="111"/>
                    </a:lnTo>
                    <a:lnTo>
                      <a:pt x="304" y="111"/>
                    </a:lnTo>
                    <a:lnTo>
                      <a:pt x="566" y="27"/>
                    </a:lnTo>
                    <a:cubicBezTo>
                      <a:pt x="566" y="27"/>
                      <a:pt x="566" y="1"/>
                      <a:pt x="545" y="1"/>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79" name="Google Shape;1179;p38"/>
              <p:cNvSpPr/>
              <p:nvPr/>
            </p:nvSpPr>
            <p:spPr>
              <a:xfrm>
                <a:off x="4149603" y="2382271"/>
                <a:ext cx="109244" cy="31347"/>
              </a:xfrm>
              <a:custGeom>
                <a:avLst/>
                <a:gdLst/>
                <a:ahLst/>
                <a:cxnLst/>
                <a:rect l="l" t="t" r="r" b="b"/>
                <a:pathLst>
                  <a:path w="697" h="200" extrusionOk="0">
                    <a:moveTo>
                      <a:pt x="414" y="89"/>
                    </a:moveTo>
                    <a:lnTo>
                      <a:pt x="351" y="110"/>
                    </a:lnTo>
                    <a:lnTo>
                      <a:pt x="262" y="110"/>
                    </a:lnTo>
                    <a:lnTo>
                      <a:pt x="330" y="89"/>
                    </a:lnTo>
                    <a:close/>
                    <a:moveTo>
                      <a:pt x="283" y="0"/>
                    </a:moveTo>
                    <a:lnTo>
                      <a:pt x="21" y="89"/>
                    </a:lnTo>
                    <a:lnTo>
                      <a:pt x="21" y="110"/>
                    </a:lnTo>
                    <a:lnTo>
                      <a:pt x="0" y="110"/>
                    </a:lnTo>
                    <a:lnTo>
                      <a:pt x="0" y="131"/>
                    </a:lnTo>
                    <a:lnTo>
                      <a:pt x="0" y="152"/>
                    </a:lnTo>
                    <a:lnTo>
                      <a:pt x="21" y="173"/>
                    </a:lnTo>
                    <a:lnTo>
                      <a:pt x="68" y="173"/>
                    </a:lnTo>
                    <a:lnTo>
                      <a:pt x="351" y="199"/>
                    </a:lnTo>
                    <a:lnTo>
                      <a:pt x="414" y="199"/>
                    </a:lnTo>
                    <a:lnTo>
                      <a:pt x="655" y="89"/>
                    </a:lnTo>
                    <a:lnTo>
                      <a:pt x="676" y="89"/>
                    </a:lnTo>
                    <a:lnTo>
                      <a:pt x="697" y="68"/>
                    </a:lnTo>
                    <a:lnTo>
                      <a:pt x="697" y="42"/>
                    </a:lnTo>
                    <a:lnTo>
                      <a:pt x="676" y="21"/>
                    </a:lnTo>
                    <a:lnTo>
                      <a:pt x="655" y="21"/>
                    </a:lnTo>
                    <a:cubicBezTo>
                      <a:pt x="634" y="21"/>
                      <a:pt x="634" y="0"/>
                      <a:pt x="63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0" name="Google Shape;1180;p38"/>
              <p:cNvSpPr/>
              <p:nvPr/>
            </p:nvSpPr>
            <p:spPr>
              <a:xfrm>
                <a:off x="4105247" y="2409230"/>
                <a:ext cx="88869" cy="17398"/>
              </a:xfrm>
              <a:custGeom>
                <a:avLst/>
                <a:gdLst/>
                <a:ahLst/>
                <a:cxnLst/>
                <a:rect l="l" t="t" r="r" b="b"/>
                <a:pathLst>
                  <a:path w="567" h="111" extrusionOk="0">
                    <a:moveTo>
                      <a:pt x="241" y="1"/>
                    </a:moveTo>
                    <a:lnTo>
                      <a:pt x="0" y="90"/>
                    </a:lnTo>
                    <a:lnTo>
                      <a:pt x="304" y="111"/>
                    </a:lnTo>
                    <a:lnTo>
                      <a:pt x="325" y="111"/>
                    </a:lnTo>
                    <a:lnTo>
                      <a:pt x="566"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1" name="Google Shape;1181;p38"/>
              <p:cNvSpPr/>
              <p:nvPr/>
            </p:nvSpPr>
            <p:spPr>
              <a:xfrm>
                <a:off x="4094589" y="2401236"/>
                <a:ext cx="110185" cy="32758"/>
              </a:xfrm>
              <a:custGeom>
                <a:avLst/>
                <a:gdLst/>
                <a:ahLst/>
                <a:cxnLst/>
                <a:rect l="l" t="t" r="r" b="b"/>
                <a:pathLst>
                  <a:path w="703" h="209" extrusionOk="0">
                    <a:moveTo>
                      <a:pt x="440" y="99"/>
                    </a:moveTo>
                    <a:lnTo>
                      <a:pt x="372" y="120"/>
                    </a:lnTo>
                    <a:lnTo>
                      <a:pt x="288" y="120"/>
                    </a:lnTo>
                    <a:lnTo>
                      <a:pt x="351" y="99"/>
                    </a:lnTo>
                    <a:close/>
                    <a:moveTo>
                      <a:pt x="309" y="1"/>
                    </a:moveTo>
                    <a:cubicBezTo>
                      <a:pt x="302" y="1"/>
                      <a:pt x="295" y="3"/>
                      <a:pt x="288" y="10"/>
                    </a:cubicBezTo>
                    <a:lnTo>
                      <a:pt x="48" y="99"/>
                    </a:lnTo>
                    <a:lnTo>
                      <a:pt x="27" y="120"/>
                    </a:lnTo>
                    <a:lnTo>
                      <a:pt x="0" y="120"/>
                    </a:lnTo>
                    <a:lnTo>
                      <a:pt x="0" y="141"/>
                    </a:lnTo>
                    <a:lnTo>
                      <a:pt x="27" y="162"/>
                    </a:lnTo>
                    <a:lnTo>
                      <a:pt x="27" y="183"/>
                    </a:lnTo>
                    <a:lnTo>
                      <a:pt x="68" y="183"/>
                    </a:lnTo>
                    <a:lnTo>
                      <a:pt x="351" y="209"/>
                    </a:lnTo>
                    <a:cubicBezTo>
                      <a:pt x="372" y="209"/>
                      <a:pt x="393" y="209"/>
                      <a:pt x="419" y="183"/>
                    </a:cubicBezTo>
                    <a:lnTo>
                      <a:pt x="681" y="99"/>
                    </a:lnTo>
                    <a:lnTo>
                      <a:pt x="702" y="99"/>
                    </a:lnTo>
                    <a:lnTo>
                      <a:pt x="702" y="78"/>
                    </a:lnTo>
                    <a:lnTo>
                      <a:pt x="702" y="52"/>
                    </a:lnTo>
                    <a:lnTo>
                      <a:pt x="681" y="31"/>
                    </a:lnTo>
                    <a:lnTo>
                      <a:pt x="655" y="10"/>
                    </a:lnTo>
                    <a:lnTo>
                      <a:pt x="351" y="10"/>
                    </a:lnTo>
                    <a:cubicBezTo>
                      <a:pt x="337" y="10"/>
                      <a:pt x="323" y="1"/>
                      <a:pt x="30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2" name="Google Shape;1182;p38"/>
              <p:cNvSpPr/>
              <p:nvPr/>
            </p:nvSpPr>
            <p:spPr>
              <a:xfrm>
                <a:off x="4050233" y="2426470"/>
                <a:ext cx="89652" cy="20689"/>
              </a:xfrm>
              <a:custGeom>
                <a:avLst/>
                <a:gdLst/>
                <a:ahLst/>
                <a:cxnLst/>
                <a:rect l="l" t="t" r="r" b="b"/>
                <a:pathLst>
                  <a:path w="572" h="132" extrusionOk="0">
                    <a:moveTo>
                      <a:pt x="283" y="1"/>
                    </a:moveTo>
                    <a:cubicBezTo>
                      <a:pt x="262" y="1"/>
                      <a:pt x="262" y="1"/>
                      <a:pt x="262" y="22"/>
                    </a:cubicBezTo>
                    <a:lnTo>
                      <a:pt x="1" y="111"/>
                    </a:lnTo>
                    <a:lnTo>
                      <a:pt x="22" y="111"/>
                    </a:lnTo>
                    <a:lnTo>
                      <a:pt x="310" y="132"/>
                    </a:lnTo>
                    <a:lnTo>
                      <a:pt x="331" y="132"/>
                    </a:lnTo>
                    <a:lnTo>
                      <a:pt x="571"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3" name="Google Shape;1183;p38"/>
              <p:cNvSpPr/>
              <p:nvPr/>
            </p:nvSpPr>
            <p:spPr>
              <a:xfrm>
                <a:off x="4040359" y="2420828"/>
                <a:ext cx="112692" cy="33698"/>
              </a:xfrm>
              <a:custGeom>
                <a:avLst/>
                <a:gdLst/>
                <a:ahLst/>
                <a:cxnLst/>
                <a:rect l="l" t="t" r="r" b="b"/>
                <a:pathLst>
                  <a:path w="719" h="215" extrusionOk="0">
                    <a:moveTo>
                      <a:pt x="346" y="84"/>
                    </a:moveTo>
                    <a:lnTo>
                      <a:pt x="435" y="105"/>
                    </a:lnTo>
                    <a:lnTo>
                      <a:pt x="373" y="126"/>
                    </a:lnTo>
                    <a:lnTo>
                      <a:pt x="284" y="105"/>
                    </a:lnTo>
                    <a:lnTo>
                      <a:pt x="346" y="84"/>
                    </a:lnTo>
                    <a:close/>
                    <a:moveTo>
                      <a:pt x="323" y="0"/>
                    </a:moveTo>
                    <a:cubicBezTo>
                      <a:pt x="315" y="0"/>
                      <a:pt x="305" y="5"/>
                      <a:pt x="284" y="16"/>
                    </a:cubicBezTo>
                    <a:lnTo>
                      <a:pt x="43" y="105"/>
                    </a:lnTo>
                    <a:lnTo>
                      <a:pt x="22" y="105"/>
                    </a:lnTo>
                    <a:lnTo>
                      <a:pt x="22" y="126"/>
                    </a:lnTo>
                    <a:lnTo>
                      <a:pt x="1" y="126"/>
                    </a:lnTo>
                    <a:lnTo>
                      <a:pt x="1" y="147"/>
                    </a:lnTo>
                    <a:lnTo>
                      <a:pt x="22" y="168"/>
                    </a:lnTo>
                    <a:lnTo>
                      <a:pt x="43" y="189"/>
                    </a:lnTo>
                    <a:lnTo>
                      <a:pt x="64" y="189"/>
                    </a:lnTo>
                    <a:lnTo>
                      <a:pt x="373" y="215"/>
                    </a:lnTo>
                    <a:cubicBezTo>
                      <a:pt x="394" y="215"/>
                      <a:pt x="394" y="215"/>
                      <a:pt x="435" y="189"/>
                    </a:cubicBezTo>
                    <a:lnTo>
                      <a:pt x="676" y="105"/>
                    </a:lnTo>
                    <a:lnTo>
                      <a:pt x="697" y="105"/>
                    </a:lnTo>
                    <a:lnTo>
                      <a:pt x="697" y="84"/>
                    </a:lnTo>
                    <a:lnTo>
                      <a:pt x="718" y="84"/>
                    </a:lnTo>
                    <a:lnTo>
                      <a:pt x="718" y="58"/>
                    </a:lnTo>
                    <a:lnTo>
                      <a:pt x="697" y="37"/>
                    </a:lnTo>
                    <a:lnTo>
                      <a:pt x="676" y="37"/>
                    </a:lnTo>
                    <a:lnTo>
                      <a:pt x="676" y="16"/>
                    </a:lnTo>
                    <a:lnTo>
                      <a:pt x="346" y="16"/>
                    </a:lnTo>
                    <a:cubicBezTo>
                      <a:pt x="336" y="5"/>
                      <a:pt x="331" y="0"/>
                      <a:pt x="32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4" name="Google Shape;1184;p38"/>
              <p:cNvSpPr/>
              <p:nvPr/>
            </p:nvSpPr>
            <p:spPr>
              <a:xfrm>
                <a:off x="3999295" y="2447002"/>
                <a:ext cx="88869" cy="17398"/>
              </a:xfrm>
              <a:custGeom>
                <a:avLst/>
                <a:gdLst/>
                <a:ahLst/>
                <a:cxnLst/>
                <a:rect l="l" t="t" r="r" b="b"/>
                <a:pathLst>
                  <a:path w="567" h="111" extrusionOk="0">
                    <a:moveTo>
                      <a:pt x="242" y="1"/>
                    </a:moveTo>
                    <a:lnTo>
                      <a:pt x="1" y="111"/>
                    </a:lnTo>
                    <a:lnTo>
                      <a:pt x="326" y="111"/>
                    </a:lnTo>
                    <a:lnTo>
                      <a:pt x="567" y="22"/>
                    </a:lnTo>
                    <a:lnTo>
                      <a:pt x="26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5" name="Google Shape;1185;p38"/>
              <p:cNvSpPr/>
              <p:nvPr/>
            </p:nvSpPr>
            <p:spPr>
              <a:xfrm>
                <a:off x="3988637" y="2440420"/>
                <a:ext cx="110185" cy="30563"/>
              </a:xfrm>
              <a:custGeom>
                <a:avLst/>
                <a:gdLst/>
                <a:ahLst/>
                <a:cxnLst/>
                <a:rect l="l" t="t" r="r" b="b"/>
                <a:pathLst>
                  <a:path w="703" h="195" extrusionOk="0">
                    <a:moveTo>
                      <a:pt x="415" y="90"/>
                    </a:moveTo>
                    <a:lnTo>
                      <a:pt x="373" y="111"/>
                    </a:lnTo>
                    <a:lnTo>
                      <a:pt x="263" y="111"/>
                    </a:lnTo>
                    <a:lnTo>
                      <a:pt x="331" y="90"/>
                    </a:lnTo>
                    <a:close/>
                    <a:moveTo>
                      <a:pt x="331" y="1"/>
                    </a:moveTo>
                    <a:cubicBezTo>
                      <a:pt x="310" y="1"/>
                      <a:pt x="310" y="1"/>
                      <a:pt x="284" y="22"/>
                    </a:cubicBezTo>
                    <a:lnTo>
                      <a:pt x="22" y="111"/>
                    </a:lnTo>
                    <a:lnTo>
                      <a:pt x="1" y="132"/>
                    </a:lnTo>
                    <a:lnTo>
                      <a:pt x="1" y="153"/>
                    </a:lnTo>
                    <a:lnTo>
                      <a:pt x="1" y="174"/>
                    </a:lnTo>
                    <a:lnTo>
                      <a:pt x="22" y="174"/>
                    </a:lnTo>
                    <a:lnTo>
                      <a:pt x="22" y="195"/>
                    </a:lnTo>
                    <a:lnTo>
                      <a:pt x="415" y="195"/>
                    </a:lnTo>
                    <a:lnTo>
                      <a:pt x="655" y="111"/>
                    </a:lnTo>
                    <a:lnTo>
                      <a:pt x="676" y="90"/>
                    </a:lnTo>
                    <a:lnTo>
                      <a:pt x="703" y="90"/>
                    </a:lnTo>
                    <a:lnTo>
                      <a:pt x="703" y="64"/>
                    </a:lnTo>
                    <a:lnTo>
                      <a:pt x="703" y="43"/>
                    </a:lnTo>
                    <a:lnTo>
                      <a:pt x="676" y="43"/>
                    </a:lnTo>
                    <a:lnTo>
                      <a:pt x="676" y="22"/>
                    </a:lnTo>
                    <a:lnTo>
                      <a:pt x="635" y="22"/>
                    </a:lnTo>
                    <a:lnTo>
                      <a:pt x="33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6" name="Google Shape;1186;p38"/>
              <p:cNvSpPr/>
              <p:nvPr/>
            </p:nvSpPr>
            <p:spPr>
              <a:xfrm>
                <a:off x="3944437" y="2467535"/>
                <a:ext cx="88712" cy="17398"/>
              </a:xfrm>
              <a:custGeom>
                <a:avLst/>
                <a:gdLst/>
                <a:ahLst/>
                <a:cxnLst/>
                <a:rect l="l" t="t" r="r" b="b"/>
                <a:pathLst>
                  <a:path w="566" h="111" extrusionOk="0">
                    <a:moveTo>
                      <a:pt x="241" y="1"/>
                    </a:moveTo>
                    <a:lnTo>
                      <a:pt x="0" y="111"/>
                    </a:lnTo>
                    <a:lnTo>
                      <a:pt x="330" y="111"/>
                    </a:lnTo>
                    <a:lnTo>
                      <a:pt x="566"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7" name="Google Shape;1187;p38"/>
              <p:cNvSpPr/>
              <p:nvPr/>
            </p:nvSpPr>
            <p:spPr>
              <a:xfrm>
                <a:off x="3934563" y="2460952"/>
                <a:ext cx="112536" cy="30563"/>
              </a:xfrm>
              <a:custGeom>
                <a:avLst/>
                <a:gdLst/>
                <a:ahLst/>
                <a:cxnLst/>
                <a:rect l="l" t="t" r="r" b="b"/>
                <a:pathLst>
                  <a:path w="718" h="195" extrusionOk="0">
                    <a:moveTo>
                      <a:pt x="435" y="90"/>
                    </a:moveTo>
                    <a:lnTo>
                      <a:pt x="367" y="111"/>
                    </a:lnTo>
                    <a:lnTo>
                      <a:pt x="283" y="111"/>
                    </a:lnTo>
                    <a:lnTo>
                      <a:pt x="346" y="90"/>
                    </a:lnTo>
                    <a:close/>
                    <a:moveTo>
                      <a:pt x="346" y="1"/>
                    </a:moveTo>
                    <a:cubicBezTo>
                      <a:pt x="325" y="1"/>
                      <a:pt x="304" y="1"/>
                      <a:pt x="283" y="22"/>
                    </a:cubicBezTo>
                    <a:lnTo>
                      <a:pt x="42" y="111"/>
                    </a:lnTo>
                    <a:lnTo>
                      <a:pt x="21" y="111"/>
                    </a:lnTo>
                    <a:lnTo>
                      <a:pt x="0" y="132"/>
                    </a:lnTo>
                    <a:lnTo>
                      <a:pt x="0" y="153"/>
                    </a:lnTo>
                    <a:lnTo>
                      <a:pt x="21" y="174"/>
                    </a:lnTo>
                    <a:lnTo>
                      <a:pt x="42" y="174"/>
                    </a:lnTo>
                    <a:lnTo>
                      <a:pt x="42" y="195"/>
                    </a:lnTo>
                    <a:lnTo>
                      <a:pt x="435" y="195"/>
                    </a:lnTo>
                    <a:lnTo>
                      <a:pt x="676" y="111"/>
                    </a:lnTo>
                    <a:lnTo>
                      <a:pt x="697" y="90"/>
                    </a:lnTo>
                    <a:lnTo>
                      <a:pt x="718" y="64"/>
                    </a:lnTo>
                    <a:lnTo>
                      <a:pt x="718" y="43"/>
                    </a:lnTo>
                    <a:lnTo>
                      <a:pt x="697" y="43"/>
                    </a:lnTo>
                    <a:lnTo>
                      <a:pt x="697" y="22"/>
                    </a:lnTo>
                    <a:lnTo>
                      <a:pt x="629"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88" name="Google Shape;1188;p38"/>
              <p:cNvSpPr/>
              <p:nvPr/>
            </p:nvSpPr>
            <p:spPr>
              <a:xfrm>
                <a:off x="3889424" y="2488067"/>
                <a:ext cx="92787" cy="17398"/>
              </a:xfrm>
              <a:custGeom>
                <a:avLst/>
                <a:gdLst/>
                <a:ahLst/>
                <a:cxnLst/>
                <a:rect l="l" t="t" r="r" b="b"/>
                <a:pathLst>
                  <a:path w="592" h="111" extrusionOk="0">
                    <a:moveTo>
                      <a:pt x="262" y="1"/>
                    </a:moveTo>
                    <a:lnTo>
                      <a:pt x="26" y="90"/>
                    </a:lnTo>
                    <a:cubicBezTo>
                      <a:pt x="0" y="90"/>
                      <a:pt x="26" y="90"/>
                      <a:pt x="26" y="111"/>
                    </a:cubicBezTo>
                    <a:lnTo>
                      <a:pt x="351" y="111"/>
                    </a:lnTo>
                    <a:lnTo>
                      <a:pt x="592" y="22"/>
                    </a:lnTo>
                    <a:lnTo>
                      <a:pt x="59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89" name="Google Shape;1189;p38"/>
              <p:cNvSpPr/>
              <p:nvPr/>
            </p:nvSpPr>
            <p:spPr>
              <a:xfrm>
                <a:off x="3882841" y="2481484"/>
                <a:ext cx="109244" cy="30563"/>
              </a:xfrm>
              <a:custGeom>
                <a:avLst/>
                <a:gdLst/>
                <a:ahLst/>
                <a:cxnLst/>
                <a:rect l="l" t="t" r="r" b="b"/>
                <a:pathLst>
                  <a:path w="697" h="195" extrusionOk="0">
                    <a:moveTo>
                      <a:pt x="414" y="90"/>
                    </a:moveTo>
                    <a:lnTo>
                      <a:pt x="372" y="111"/>
                    </a:lnTo>
                    <a:lnTo>
                      <a:pt x="283" y="111"/>
                    </a:lnTo>
                    <a:lnTo>
                      <a:pt x="330" y="90"/>
                    </a:lnTo>
                    <a:close/>
                    <a:moveTo>
                      <a:pt x="262" y="1"/>
                    </a:moveTo>
                    <a:lnTo>
                      <a:pt x="21" y="111"/>
                    </a:lnTo>
                    <a:lnTo>
                      <a:pt x="0" y="111"/>
                    </a:lnTo>
                    <a:lnTo>
                      <a:pt x="0" y="132"/>
                    </a:lnTo>
                    <a:lnTo>
                      <a:pt x="0" y="153"/>
                    </a:lnTo>
                    <a:lnTo>
                      <a:pt x="0" y="174"/>
                    </a:lnTo>
                    <a:lnTo>
                      <a:pt x="68" y="174"/>
                    </a:lnTo>
                    <a:lnTo>
                      <a:pt x="372" y="194"/>
                    </a:lnTo>
                    <a:cubicBezTo>
                      <a:pt x="393" y="194"/>
                      <a:pt x="393" y="194"/>
                      <a:pt x="414" y="174"/>
                    </a:cubicBezTo>
                    <a:lnTo>
                      <a:pt x="676" y="90"/>
                    </a:lnTo>
                    <a:lnTo>
                      <a:pt x="697" y="90"/>
                    </a:lnTo>
                    <a:lnTo>
                      <a:pt x="697" y="64"/>
                    </a:lnTo>
                    <a:lnTo>
                      <a:pt x="697" y="43"/>
                    </a:lnTo>
                    <a:lnTo>
                      <a:pt x="697" y="22"/>
                    </a:lnTo>
                    <a:lnTo>
                      <a:pt x="634" y="22"/>
                    </a:lnTo>
                    <a:lnTo>
                      <a:pt x="330"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0" name="Google Shape;1190;p38"/>
              <p:cNvSpPr/>
              <p:nvPr/>
            </p:nvSpPr>
            <p:spPr>
              <a:xfrm>
                <a:off x="3838485" y="2508599"/>
                <a:ext cx="92160" cy="17398"/>
              </a:xfrm>
              <a:custGeom>
                <a:avLst/>
                <a:gdLst/>
                <a:ahLst/>
                <a:cxnLst/>
                <a:rect l="l" t="t" r="r" b="b"/>
                <a:pathLst>
                  <a:path w="588" h="111" extrusionOk="0">
                    <a:moveTo>
                      <a:pt x="241" y="1"/>
                    </a:moveTo>
                    <a:lnTo>
                      <a:pt x="1" y="90"/>
                    </a:lnTo>
                    <a:lnTo>
                      <a:pt x="21" y="90"/>
                    </a:lnTo>
                    <a:lnTo>
                      <a:pt x="304" y="111"/>
                    </a:lnTo>
                    <a:lnTo>
                      <a:pt x="351" y="111"/>
                    </a:lnTo>
                    <a:lnTo>
                      <a:pt x="587"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1" name="Google Shape;1191;p38"/>
              <p:cNvSpPr/>
              <p:nvPr/>
            </p:nvSpPr>
            <p:spPr>
              <a:xfrm>
                <a:off x="3827827" y="2502016"/>
                <a:ext cx="113476" cy="30563"/>
              </a:xfrm>
              <a:custGeom>
                <a:avLst/>
                <a:gdLst/>
                <a:ahLst/>
                <a:cxnLst/>
                <a:rect l="l" t="t" r="r" b="b"/>
                <a:pathLst>
                  <a:path w="724" h="195" extrusionOk="0">
                    <a:moveTo>
                      <a:pt x="440" y="90"/>
                    </a:moveTo>
                    <a:lnTo>
                      <a:pt x="372" y="111"/>
                    </a:lnTo>
                    <a:lnTo>
                      <a:pt x="288" y="111"/>
                    </a:lnTo>
                    <a:lnTo>
                      <a:pt x="351" y="90"/>
                    </a:lnTo>
                    <a:close/>
                    <a:moveTo>
                      <a:pt x="288" y="1"/>
                    </a:moveTo>
                    <a:lnTo>
                      <a:pt x="48" y="90"/>
                    </a:lnTo>
                    <a:lnTo>
                      <a:pt x="27" y="111"/>
                    </a:lnTo>
                    <a:lnTo>
                      <a:pt x="0" y="111"/>
                    </a:lnTo>
                    <a:lnTo>
                      <a:pt x="0" y="132"/>
                    </a:lnTo>
                    <a:lnTo>
                      <a:pt x="0" y="153"/>
                    </a:lnTo>
                    <a:lnTo>
                      <a:pt x="27" y="153"/>
                    </a:lnTo>
                    <a:lnTo>
                      <a:pt x="27" y="173"/>
                    </a:lnTo>
                    <a:lnTo>
                      <a:pt x="69" y="173"/>
                    </a:lnTo>
                    <a:lnTo>
                      <a:pt x="372" y="194"/>
                    </a:lnTo>
                    <a:cubicBezTo>
                      <a:pt x="393" y="194"/>
                      <a:pt x="419" y="194"/>
                      <a:pt x="440" y="173"/>
                    </a:cubicBezTo>
                    <a:lnTo>
                      <a:pt x="681" y="90"/>
                    </a:lnTo>
                    <a:lnTo>
                      <a:pt x="702" y="90"/>
                    </a:lnTo>
                    <a:lnTo>
                      <a:pt x="702" y="63"/>
                    </a:lnTo>
                    <a:lnTo>
                      <a:pt x="723" y="63"/>
                    </a:lnTo>
                    <a:lnTo>
                      <a:pt x="723" y="43"/>
                    </a:lnTo>
                    <a:lnTo>
                      <a:pt x="702" y="22"/>
                    </a:lnTo>
                    <a:lnTo>
                      <a:pt x="681" y="22"/>
                    </a:lnTo>
                    <a:lnTo>
                      <a:pt x="68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2" name="Google Shape;1192;p38"/>
              <p:cNvSpPr/>
              <p:nvPr/>
            </p:nvSpPr>
            <p:spPr>
              <a:xfrm>
                <a:off x="3786762" y="2529131"/>
                <a:ext cx="89652" cy="14106"/>
              </a:xfrm>
              <a:custGeom>
                <a:avLst/>
                <a:gdLst/>
                <a:ahLst/>
                <a:cxnLst/>
                <a:rect l="l" t="t" r="r" b="b"/>
                <a:pathLst>
                  <a:path w="572" h="90" extrusionOk="0">
                    <a:moveTo>
                      <a:pt x="241" y="0"/>
                    </a:moveTo>
                    <a:lnTo>
                      <a:pt x="1" y="90"/>
                    </a:lnTo>
                    <a:lnTo>
                      <a:pt x="331" y="90"/>
                    </a:lnTo>
                    <a:lnTo>
                      <a:pt x="571"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3" name="Google Shape;1193;p38"/>
              <p:cNvSpPr/>
              <p:nvPr/>
            </p:nvSpPr>
            <p:spPr>
              <a:xfrm>
                <a:off x="3776888" y="2521138"/>
                <a:ext cx="112692" cy="28683"/>
              </a:xfrm>
              <a:custGeom>
                <a:avLst/>
                <a:gdLst/>
                <a:ahLst/>
                <a:cxnLst/>
                <a:rect l="l" t="t" r="r" b="b"/>
                <a:pathLst>
                  <a:path w="719" h="183" extrusionOk="0">
                    <a:moveTo>
                      <a:pt x="325" y="72"/>
                    </a:moveTo>
                    <a:lnTo>
                      <a:pt x="414" y="99"/>
                    </a:lnTo>
                    <a:lnTo>
                      <a:pt x="284" y="99"/>
                    </a:lnTo>
                    <a:lnTo>
                      <a:pt x="325" y="72"/>
                    </a:lnTo>
                    <a:close/>
                    <a:moveTo>
                      <a:pt x="293" y="0"/>
                    </a:moveTo>
                    <a:cubicBezTo>
                      <a:pt x="286" y="0"/>
                      <a:pt x="277" y="3"/>
                      <a:pt x="263" y="10"/>
                    </a:cubicBezTo>
                    <a:lnTo>
                      <a:pt x="22" y="99"/>
                    </a:lnTo>
                    <a:lnTo>
                      <a:pt x="1" y="120"/>
                    </a:lnTo>
                    <a:lnTo>
                      <a:pt x="1" y="141"/>
                    </a:lnTo>
                    <a:lnTo>
                      <a:pt x="1" y="161"/>
                    </a:lnTo>
                    <a:lnTo>
                      <a:pt x="22" y="161"/>
                    </a:lnTo>
                    <a:lnTo>
                      <a:pt x="22" y="182"/>
                    </a:lnTo>
                    <a:lnTo>
                      <a:pt x="435" y="182"/>
                    </a:lnTo>
                    <a:lnTo>
                      <a:pt x="676" y="99"/>
                    </a:lnTo>
                    <a:lnTo>
                      <a:pt x="697" y="72"/>
                    </a:lnTo>
                    <a:lnTo>
                      <a:pt x="718" y="51"/>
                    </a:lnTo>
                    <a:lnTo>
                      <a:pt x="697" y="31"/>
                    </a:lnTo>
                    <a:lnTo>
                      <a:pt x="676" y="10"/>
                    </a:lnTo>
                    <a:lnTo>
                      <a:pt x="325" y="10"/>
                    </a:lnTo>
                    <a:cubicBezTo>
                      <a:pt x="311" y="10"/>
                      <a:pt x="307" y="0"/>
                      <a:pt x="29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4" name="Google Shape;1194;p38"/>
              <p:cNvSpPr/>
              <p:nvPr/>
            </p:nvSpPr>
            <p:spPr>
              <a:xfrm>
                <a:off x="3735824" y="2546372"/>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5" name="Google Shape;1195;p38"/>
              <p:cNvSpPr/>
              <p:nvPr/>
            </p:nvSpPr>
            <p:spPr>
              <a:xfrm>
                <a:off x="3721874" y="2539789"/>
                <a:ext cx="113476" cy="30563"/>
              </a:xfrm>
              <a:custGeom>
                <a:avLst/>
                <a:gdLst/>
                <a:ahLst/>
                <a:cxnLst/>
                <a:rect l="l" t="t" r="r" b="b"/>
                <a:pathLst>
                  <a:path w="724" h="195" extrusionOk="0">
                    <a:moveTo>
                      <a:pt x="441" y="84"/>
                    </a:moveTo>
                    <a:lnTo>
                      <a:pt x="394" y="111"/>
                    </a:lnTo>
                    <a:lnTo>
                      <a:pt x="310" y="111"/>
                    </a:lnTo>
                    <a:lnTo>
                      <a:pt x="352" y="84"/>
                    </a:lnTo>
                    <a:close/>
                    <a:moveTo>
                      <a:pt x="352" y="1"/>
                    </a:moveTo>
                    <a:cubicBezTo>
                      <a:pt x="331" y="1"/>
                      <a:pt x="331" y="1"/>
                      <a:pt x="284" y="22"/>
                    </a:cubicBezTo>
                    <a:lnTo>
                      <a:pt x="48" y="111"/>
                    </a:lnTo>
                    <a:lnTo>
                      <a:pt x="22" y="111"/>
                    </a:lnTo>
                    <a:lnTo>
                      <a:pt x="22" y="131"/>
                    </a:lnTo>
                    <a:lnTo>
                      <a:pt x="1" y="152"/>
                    </a:lnTo>
                    <a:lnTo>
                      <a:pt x="22" y="152"/>
                    </a:lnTo>
                    <a:lnTo>
                      <a:pt x="22" y="173"/>
                    </a:lnTo>
                    <a:lnTo>
                      <a:pt x="48" y="173"/>
                    </a:lnTo>
                    <a:lnTo>
                      <a:pt x="48" y="194"/>
                    </a:lnTo>
                    <a:lnTo>
                      <a:pt x="462" y="194"/>
                    </a:lnTo>
                    <a:lnTo>
                      <a:pt x="703" y="84"/>
                    </a:lnTo>
                    <a:lnTo>
                      <a:pt x="724" y="84"/>
                    </a:lnTo>
                    <a:lnTo>
                      <a:pt x="724" y="63"/>
                    </a:lnTo>
                    <a:lnTo>
                      <a:pt x="724" y="42"/>
                    </a:lnTo>
                    <a:lnTo>
                      <a:pt x="724" y="22"/>
                    </a:lnTo>
                    <a:lnTo>
                      <a:pt x="655" y="22"/>
                    </a:lnTo>
                    <a:lnTo>
                      <a:pt x="35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6" name="Google Shape;1196;p38"/>
              <p:cNvSpPr/>
              <p:nvPr/>
            </p:nvSpPr>
            <p:spPr>
              <a:xfrm>
                <a:off x="3680966" y="2566904"/>
                <a:ext cx="92787" cy="17398"/>
              </a:xfrm>
              <a:custGeom>
                <a:avLst/>
                <a:gdLst/>
                <a:ahLst/>
                <a:cxnLst/>
                <a:rect l="l" t="t" r="r" b="b"/>
                <a:pathLst>
                  <a:path w="592" h="111" extrusionOk="0">
                    <a:moveTo>
                      <a:pt x="241" y="0"/>
                    </a:moveTo>
                    <a:lnTo>
                      <a:pt x="0" y="89"/>
                    </a:lnTo>
                    <a:lnTo>
                      <a:pt x="21" y="89"/>
                    </a:lnTo>
                    <a:lnTo>
                      <a:pt x="330" y="110"/>
                    </a:lnTo>
                    <a:lnTo>
                      <a:pt x="351" y="110"/>
                    </a:lnTo>
                    <a:lnTo>
                      <a:pt x="59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7" name="Google Shape;1197;p38"/>
              <p:cNvSpPr/>
              <p:nvPr/>
            </p:nvSpPr>
            <p:spPr>
              <a:xfrm>
                <a:off x="3671092" y="2560321"/>
                <a:ext cx="112536" cy="30563"/>
              </a:xfrm>
              <a:custGeom>
                <a:avLst/>
                <a:gdLst/>
                <a:ahLst/>
                <a:cxnLst/>
                <a:rect l="l" t="t" r="r" b="b"/>
                <a:pathLst>
                  <a:path w="718" h="195" extrusionOk="0">
                    <a:moveTo>
                      <a:pt x="435" y="84"/>
                    </a:moveTo>
                    <a:lnTo>
                      <a:pt x="393" y="110"/>
                    </a:lnTo>
                    <a:lnTo>
                      <a:pt x="304" y="110"/>
                    </a:lnTo>
                    <a:lnTo>
                      <a:pt x="346" y="84"/>
                    </a:lnTo>
                    <a:close/>
                    <a:moveTo>
                      <a:pt x="283" y="0"/>
                    </a:moveTo>
                    <a:lnTo>
                      <a:pt x="42" y="110"/>
                    </a:lnTo>
                    <a:lnTo>
                      <a:pt x="21" y="110"/>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18" y="42"/>
                    </a:lnTo>
                    <a:lnTo>
                      <a:pt x="697" y="21"/>
                    </a:lnTo>
                    <a:lnTo>
                      <a:pt x="676"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198" name="Google Shape;1198;p38"/>
              <p:cNvSpPr/>
              <p:nvPr/>
            </p:nvSpPr>
            <p:spPr>
              <a:xfrm>
                <a:off x="3630028" y="2587436"/>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199" name="Google Shape;1199;p38"/>
              <p:cNvSpPr/>
              <p:nvPr/>
            </p:nvSpPr>
            <p:spPr>
              <a:xfrm>
                <a:off x="3619370" y="2580854"/>
                <a:ext cx="113319" cy="27272"/>
              </a:xfrm>
              <a:custGeom>
                <a:avLst/>
                <a:gdLst/>
                <a:ahLst/>
                <a:cxnLst/>
                <a:rect l="l" t="t" r="r" b="b"/>
                <a:pathLst>
                  <a:path w="723" h="174" extrusionOk="0">
                    <a:moveTo>
                      <a:pt x="283" y="0"/>
                    </a:moveTo>
                    <a:lnTo>
                      <a:pt x="47" y="84"/>
                    </a:lnTo>
                    <a:lnTo>
                      <a:pt x="21" y="110"/>
                    </a:lnTo>
                    <a:lnTo>
                      <a:pt x="0" y="110"/>
                    </a:lnTo>
                    <a:lnTo>
                      <a:pt x="0" y="131"/>
                    </a:lnTo>
                    <a:lnTo>
                      <a:pt x="0" y="152"/>
                    </a:lnTo>
                    <a:lnTo>
                      <a:pt x="21" y="152"/>
                    </a:lnTo>
                    <a:lnTo>
                      <a:pt x="21" y="173"/>
                    </a:lnTo>
                    <a:lnTo>
                      <a:pt x="440" y="173"/>
                    </a:lnTo>
                    <a:lnTo>
                      <a:pt x="676" y="84"/>
                    </a:lnTo>
                    <a:lnTo>
                      <a:pt x="702" y="63"/>
                    </a:lnTo>
                    <a:lnTo>
                      <a:pt x="723" y="63"/>
                    </a:lnTo>
                    <a:lnTo>
                      <a:pt x="723" y="42"/>
                    </a:lnTo>
                    <a:lnTo>
                      <a:pt x="723" y="21"/>
                    </a:lnTo>
                    <a:lnTo>
                      <a:pt x="702" y="21"/>
                    </a:lnTo>
                    <a:lnTo>
                      <a:pt x="702"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0" name="Google Shape;1200;p38"/>
              <p:cNvSpPr/>
              <p:nvPr/>
            </p:nvSpPr>
            <p:spPr>
              <a:xfrm>
                <a:off x="3578305" y="2604677"/>
                <a:ext cx="92944" cy="17398"/>
              </a:xfrm>
              <a:custGeom>
                <a:avLst/>
                <a:gdLst/>
                <a:ahLst/>
                <a:cxnLst/>
                <a:rect l="l" t="t" r="r" b="b"/>
                <a:pathLst>
                  <a:path w="593" h="111" extrusionOk="0">
                    <a:moveTo>
                      <a:pt x="262" y="0"/>
                    </a:moveTo>
                    <a:cubicBezTo>
                      <a:pt x="262" y="0"/>
                      <a:pt x="241" y="0"/>
                      <a:pt x="241" y="21"/>
                    </a:cubicBezTo>
                    <a:lnTo>
                      <a:pt x="0" y="110"/>
                    </a:lnTo>
                    <a:lnTo>
                      <a:pt x="351" y="110"/>
                    </a:lnTo>
                    <a:lnTo>
                      <a:pt x="592" y="21"/>
                    </a:lnTo>
                    <a:lnTo>
                      <a:pt x="26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1" name="Google Shape;1201;p38"/>
              <p:cNvSpPr/>
              <p:nvPr/>
            </p:nvSpPr>
            <p:spPr>
              <a:xfrm>
                <a:off x="3568431" y="2598094"/>
                <a:ext cx="112692" cy="30563"/>
              </a:xfrm>
              <a:custGeom>
                <a:avLst/>
                <a:gdLst/>
                <a:ahLst/>
                <a:cxnLst/>
                <a:rect l="l" t="t" r="r" b="b"/>
                <a:pathLst>
                  <a:path w="719" h="195" extrusionOk="0">
                    <a:moveTo>
                      <a:pt x="414" y="84"/>
                    </a:moveTo>
                    <a:lnTo>
                      <a:pt x="393" y="105"/>
                    </a:lnTo>
                    <a:lnTo>
                      <a:pt x="304" y="105"/>
                    </a:lnTo>
                    <a:lnTo>
                      <a:pt x="325" y="84"/>
                    </a:lnTo>
                    <a:close/>
                    <a:moveTo>
                      <a:pt x="325" y="0"/>
                    </a:moveTo>
                    <a:cubicBezTo>
                      <a:pt x="304" y="0"/>
                      <a:pt x="304" y="0"/>
                      <a:pt x="262" y="21"/>
                    </a:cubicBezTo>
                    <a:lnTo>
                      <a:pt x="22" y="105"/>
                    </a:lnTo>
                    <a:lnTo>
                      <a:pt x="1" y="131"/>
                    </a:lnTo>
                    <a:lnTo>
                      <a:pt x="1" y="152"/>
                    </a:lnTo>
                    <a:lnTo>
                      <a:pt x="1" y="173"/>
                    </a:lnTo>
                    <a:lnTo>
                      <a:pt x="22" y="173"/>
                    </a:lnTo>
                    <a:lnTo>
                      <a:pt x="42" y="194"/>
                    </a:lnTo>
                    <a:lnTo>
                      <a:pt x="393" y="194"/>
                    </a:lnTo>
                    <a:cubicBezTo>
                      <a:pt x="414" y="194"/>
                      <a:pt x="414" y="194"/>
                      <a:pt x="435" y="173"/>
                    </a:cubicBezTo>
                    <a:lnTo>
                      <a:pt x="676" y="84"/>
                    </a:lnTo>
                    <a:lnTo>
                      <a:pt x="697" y="84"/>
                    </a:lnTo>
                    <a:lnTo>
                      <a:pt x="718" y="63"/>
                    </a:lnTo>
                    <a:lnTo>
                      <a:pt x="718" y="42"/>
                    </a:lnTo>
                    <a:lnTo>
                      <a:pt x="697" y="21"/>
                    </a:lnTo>
                    <a:lnTo>
                      <a:pt x="655" y="21"/>
                    </a:lnTo>
                    <a:lnTo>
                      <a:pt x="325"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2" name="Google Shape;1202;p38"/>
              <p:cNvSpPr/>
              <p:nvPr/>
            </p:nvSpPr>
            <p:spPr>
              <a:xfrm>
                <a:off x="3527366" y="2625209"/>
                <a:ext cx="92160" cy="14106"/>
              </a:xfrm>
              <a:custGeom>
                <a:avLst/>
                <a:gdLst/>
                <a:ahLst/>
                <a:cxnLst/>
                <a:rect l="l" t="t" r="r" b="b"/>
                <a:pathLst>
                  <a:path w="588" h="90" extrusionOk="0">
                    <a:moveTo>
                      <a:pt x="242" y="0"/>
                    </a:moveTo>
                    <a:lnTo>
                      <a:pt x="1" y="89"/>
                    </a:lnTo>
                    <a:lnTo>
                      <a:pt x="346" y="89"/>
                    </a:lnTo>
                    <a:lnTo>
                      <a:pt x="587"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3" name="Google Shape;1203;p38"/>
              <p:cNvSpPr/>
              <p:nvPr/>
            </p:nvSpPr>
            <p:spPr>
              <a:xfrm>
                <a:off x="3516708" y="2618627"/>
                <a:ext cx="113476" cy="28683"/>
              </a:xfrm>
              <a:custGeom>
                <a:avLst/>
                <a:gdLst/>
                <a:ahLst/>
                <a:cxnLst/>
                <a:rect l="l" t="t" r="r" b="b"/>
                <a:pathLst>
                  <a:path w="724" h="183" extrusionOk="0">
                    <a:moveTo>
                      <a:pt x="414" y="84"/>
                    </a:moveTo>
                    <a:lnTo>
                      <a:pt x="393" y="105"/>
                    </a:lnTo>
                    <a:lnTo>
                      <a:pt x="310" y="105"/>
                    </a:lnTo>
                    <a:lnTo>
                      <a:pt x="331" y="84"/>
                    </a:lnTo>
                    <a:close/>
                    <a:moveTo>
                      <a:pt x="331" y="0"/>
                    </a:moveTo>
                    <a:cubicBezTo>
                      <a:pt x="310" y="0"/>
                      <a:pt x="310" y="0"/>
                      <a:pt x="262" y="21"/>
                    </a:cubicBezTo>
                    <a:lnTo>
                      <a:pt x="22" y="105"/>
                    </a:lnTo>
                    <a:lnTo>
                      <a:pt x="1" y="105"/>
                    </a:lnTo>
                    <a:lnTo>
                      <a:pt x="1" y="131"/>
                    </a:lnTo>
                    <a:lnTo>
                      <a:pt x="1" y="152"/>
                    </a:lnTo>
                    <a:lnTo>
                      <a:pt x="22" y="173"/>
                    </a:lnTo>
                    <a:lnTo>
                      <a:pt x="393" y="173"/>
                    </a:lnTo>
                    <a:cubicBezTo>
                      <a:pt x="407" y="173"/>
                      <a:pt x="412" y="182"/>
                      <a:pt x="428" y="182"/>
                    </a:cubicBezTo>
                    <a:cubicBezTo>
                      <a:pt x="435" y="182"/>
                      <a:pt x="446" y="180"/>
                      <a:pt x="461" y="173"/>
                    </a:cubicBezTo>
                    <a:lnTo>
                      <a:pt x="676" y="84"/>
                    </a:lnTo>
                    <a:lnTo>
                      <a:pt x="702" y="84"/>
                    </a:lnTo>
                    <a:lnTo>
                      <a:pt x="702" y="63"/>
                    </a:lnTo>
                    <a:lnTo>
                      <a:pt x="723" y="63"/>
                    </a:lnTo>
                    <a:lnTo>
                      <a:pt x="723" y="42"/>
                    </a:lnTo>
                    <a:lnTo>
                      <a:pt x="723" y="21"/>
                    </a:lnTo>
                    <a:lnTo>
                      <a:pt x="702"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4" name="Google Shape;1204;p38"/>
              <p:cNvSpPr/>
              <p:nvPr/>
            </p:nvSpPr>
            <p:spPr>
              <a:xfrm>
                <a:off x="4023118" y="2378980"/>
                <a:ext cx="92160" cy="20689"/>
              </a:xfrm>
              <a:custGeom>
                <a:avLst/>
                <a:gdLst/>
                <a:ahLst/>
                <a:cxnLst/>
                <a:rect l="l" t="t" r="r" b="b"/>
                <a:pathLst>
                  <a:path w="588" h="132" extrusionOk="0">
                    <a:moveTo>
                      <a:pt x="242" y="0"/>
                    </a:moveTo>
                    <a:lnTo>
                      <a:pt x="1" y="110"/>
                    </a:lnTo>
                    <a:lnTo>
                      <a:pt x="305" y="131"/>
                    </a:lnTo>
                    <a:lnTo>
                      <a:pt x="325" y="131"/>
                    </a:lnTo>
                    <a:lnTo>
                      <a:pt x="587" y="21"/>
                    </a:lnTo>
                    <a:lnTo>
                      <a:pt x="566" y="21"/>
                    </a:lnTo>
                    <a:lnTo>
                      <a:pt x="284"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5" name="Google Shape;1205;p38"/>
              <p:cNvSpPr/>
              <p:nvPr/>
            </p:nvSpPr>
            <p:spPr>
              <a:xfrm>
                <a:off x="4012460" y="2372397"/>
                <a:ext cx="113476" cy="33698"/>
              </a:xfrm>
              <a:custGeom>
                <a:avLst/>
                <a:gdLst/>
                <a:ahLst/>
                <a:cxnLst/>
                <a:rect l="l" t="t" r="r" b="b"/>
                <a:pathLst>
                  <a:path w="724" h="215" extrusionOk="0">
                    <a:moveTo>
                      <a:pt x="352" y="84"/>
                    </a:moveTo>
                    <a:lnTo>
                      <a:pt x="441" y="105"/>
                    </a:lnTo>
                    <a:lnTo>
                      <a:pt x="373" y="131"/>
                    </a:lnTo>
                    <a:lnTo>
                      <a:pt x="263" y="131"/>
                    </a:lnTo>
                    <a:lnTo>
                      <a:pt x="352" y="84"/>
                    </a:lnTo>
                    <a:close/>
                    <a:moveTo>
                      <a:pt x="352" y="0"/>
                    </a:moveTo>
                    <a:cubicBezTo>
                      <a:pt x="331" y="0"/>
                      <a:pt x="310" y="0"/>
                      <a:pt x="289" y="21"/>
                    </a:cubicBezTo>
                    <a:lnTo>
                      <a:pt x="27" y="105"/>
                    </a:lnTo>
                    <a:lnTo>
                      <a:pt x="27" y="131"/>
                    </a:lnTo>
                    <a:lnTo>
                      <a:pt x="1" y="131"/>
                    </a:lnTo>
                    <a:lnTo>
                      <a:pt x="1" y="152"/>
                    </a:lnTo>
                    <a:lnTo>
                      <a:pt x="1" y="173"/>
                    </a:lnTo>
                    <a:lnTo>
                      <a:pt x="27" y="194"/>
                    </a:lnTo>
                    <a:lnTo>
                      <a:pt x="69" y="194"/>
                    </a:lnTo>
                    <a:lnTo>
                      <a:pt x="373" y="215"/>
                    </a:lnTo>
                    <a:cubicBezTo>
                      <a:pt x="393" y="215"/>
                      <a:pt x="393" y="215"/>
                      <a:pt x="441" y="194"/>
                    </a:cubicBezTo>
                    <a:lnTo>
                      <a:pt x="682" y="105"/>
                    </a:lnTo>
                    <a:lnTo>
                      <a:pt x="702" y="105"/>
                    </a:lnTo>
                    <a:lnTo>
                      <a:pt x="702" y="84"/>
                    </a:lnTo>
                    <a:lnTo>
                      <a:pt x="723" y="84"/>
                    </a:lnTo>
                    <a:lnTo>
                      <a:pt x="723" y="63"/>
                    </a:lnTo>
                    <a:lnTo>
                      <a:pt x="702" y="42"/>
                    </a:lnTo>
                    <a:lnTo>
                      <a:pt x="682" y="21"/>
                    </a:lnTo>
                    <a:lnTo>
                      <a:pt x="655" y="21"/>
                    </a:lnTo>
                    <a:lnTo>
                      <a:pt x="352"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6" name="Google Shape;1206;p38"/>
              <p:cNvSpPr/>
              <p:nvPr/>
            </p:nvSpPr>
            <p:spPr>
              <a:xfrm>
                <a:off x="3968104" y="2399512"/>
                <a:ext cx="92944" cy="20532"/>
              </a:xfrm>
              <a:custGeom>
                <a:avLst/>
                <a:gdLst/>
                <a:ahLst/>
                <a:cxnLst/>
                <a:rect l="l" t="t" r="r" b="b"/>
                <a:pathLst>
                  <a:path w="593" h="131" extrusionOk="0">
                    <a:moveTo>
                      <a:pt x="263" y="0"/>
                    </a:moveTo>
                    <a:cubicBezTo>
                      <a:pt x="263" y="0"/>
                      <a:pt x="242" y="0"/>
                      <a:pt x="242" y="21"/>
                    </a:cubicBezTo>
                    <a:lnTo>
                      <a:pt x="1" y="110"/>
                    </a:lnTo>
                    <a:lnTo>
                      <a:pt x="310" y="131"/>
                    </a:lnTo>
                    <a:lnTo>
                      <a:pt x="331" y="131"/>
                    </a:lnTo>
                    <a:lnTo>
                      <a:pt x="593" y="21"/>
                    </a:lnTo>
                    <a:lnTo>
                      <a:pt x="572" y="21"/>
                    </a:lnTo>
                    <a:lnTo>
                      <a:pt x="26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7" name="Google Shape;1207;p38"/>
              <p:cNvSpPr/>
              <p:nvPr/>
            </p:nvSpPr>
            <p:spPr>
              <a:xfrm>
                <a:off x="3955095" y="2392929"/>
                <a:ext cx="115827" cy="33698"/>
              </a:xfrm>
              <a:custGeom>
                <a:avLst/>
                <a:gdLst/>
                <a:ahLst/>
                <a:cxnLst/>
                <a:rect l="l" t="t" r="r" b="b"/>
                <a:pathLst>
                  <a:path w="739" h="215" extrusionOk="0">
                    <a:moveTo>
                      <a:pt x="346" y="84"/>
                    </a:moveTo>
                    <a:lnTo>
                      <a:pt x="456" y="105"/>
                    </a:lnTo>
                    <a:lnTo>
                      <a:pt x="393" y="131"/>
                    </a:lnTo>
                    <a:lnTo>
                      <a:pt x="283" y="131"/>
                    </a:lnTo>
                    <a:lnTo>
                      <a:pt x="346" y="84"/>
                    </a:lnTo>
                    <a:close/>
                    <a:moveTo>
                      <a:pt x="367" y="0"/>
                    </a:moveTo>
                    <a:cubicBezTo>
                      <a:pt x="346" y="0"/>
                      <a:pt x="325" y="0"/>
                      <a:pt x="304" y="21"/>
                    </a:cubicBezTo>
                    <a:lnTo>
                      <a:pt x="42" y="105"/>
                    </a:lnTo>
                    <a:lnTo>
                      <a:pt x="21" y="131"/>
                    </a:lnTo>
                    <a:lnTo>
                      <a:pt x="0" y="152"/>
                    </a:lnTo>
                    <a:lnTo>
                      <a:pt x="0" y="173"/>
                    </a:lnTo>
                    <a:lnTo>
                      <a:pt x="21" y="173"/>
                    </a:lnTo>
                    <a:lnTo>
                      <a:pt x="42" y="194"/>
                    </a:lnTo>
                    <a:lnTo>
                      <a:pt x="84" y="194"/>
                    </a:lnTo>
                    <a:lnTo>
                      <a:pt x="393" y="215"/>
                    </a:lnTo>
                    <a:cubicBezTo>
                      <a:pt x="414" y="215"/>
                      <a:pt x="414" y="215"/>
                      <a:pt x="456" y="194"/>
                    </a:cubicBezTo>
                    <a:lnTo>
                      <a:pt x="697" y="105"/>
                    </a:lnTo>
                    <a:lnTo>
                      <a:pt x="718" y="105"/>
                    </a:lnTo>
                    <a:lnTo>
                      <a:pt x="718" y="84"/>
                    </a:lnTo>
                    <a:lnTo>
                      <a:pt x="739" y="84"/>
                    </a:lnTo>
                    <a:lnTo>
                      <a:pt x="739" y="63"/>
                    </a:lnTo>
                    <a:lnTo>
                      <a:pt x="718" y="42"/>
                    </a:lnTo>
                    <a:lnTo>
                      <a:pt x="697" y="42"/>
                    </a:lnTo>
                    <a:lnTo>
                      <a:pt x="676" y="21"/>
                    </a:lnTo>
                    <a:lnTo>
                      <a:pt x="367"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08" name="Google Shape;1208;p38"/>
              <p:cNvSpPr/>
              <p:nvPr/>
            </p:nvSpPr>
            <p:spPr>
              <a:xfrm>
                <a:off x="3909956" y="2419887"/>
                <a:ext cx="96079" cy="20689"/>
              </a:xfrm>
              <a:custGeom>
                <a:avLst/>
                <a:gdLst/>
                <a:ahLst/>
                <a:cxnLst/>
                <a:rect l="l" t="t" r="r" b="b"/>
                <a:pathLst>
                  <a:path w="613" h="132" extrusionOk="0">
                    <a:moveTo>
                      <a:pt x="288" y="1"/>
                    </a:moveTo>
                    <a:lnTo>
                      <a:pt x="262" y="22"/>
                    </a:lnTo>
                    <a:lnTo>
                      <a:pt x="0" y="111"/>
                    </a:lnTo>
                    <a:lnTo>
                      <a:pt x="26" y="111"/>
                    </a:lnTo>
                    <a:lnTo>
                      <a:pt x="330" y="132"/>
                    </a:lnTo>
                    <a:lnTo>
                      <a:pt x="351" y="132"/>
                    </a:lnTo>
                    <a:lnTo>
                      <a:pt x="613" y="22"/>
                    </a:lnTo>
                    <a:lnTo>
                      <a:pt x="592" y="22"/>
                    </a:lnTo>
                    <a:lnTo>
                      <a:pt x="288"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09" name="Google Shape;1209;p38"/>
              <p:cNvSpPr/>
              <p:nvPr/>
            </p:nvSpPr>
            <p:spPr>
              <a:xfrm>
                <a:off x="3900082" y="2415185"/>
                <a:ext cx="116611" cy="31974"/>
              </a:xfrm>
              <a:custGeom>
                <a:avLst/>
                <a:gdLst/>
                <a:ahLst/>
                <a:cxnLst/>
                <a:rect l="l" t="t" r="r" b="b"/>
                <a:pathLst>
                  <a:path w="744" h="204" extrusionOk="0">
                    <a:moveTo>
                      <a:pt x="351" y="73"/>
                    </a:moveTo>
                    <a:lnTo>
                      <a:pt x="456" y="94"/>
                    </a:lnTo>
                    <a:lnTo>
                      <a:pt x="393" y="120"/>
                    </a:lnTo>
                    <a:lnTo>
                      <a:pt x="283" y="120"/>
                    </a:lnTo>
                    <a:lnTo>
                      <a:pt x="351" y="73"/>
                    </a:lnTo>
                    <a:close/>
                    <a:moveTo>
                      <a:pt x="321" y="1"/>
                    </a:moveTo>
                    <a:cubicBezTo>
                      <a:pt x="316" y="1"/>
                      <a:pt x="311" y="3"/>
                      <a:pt x="304" y="10"/>
                    </a:cubicBezTo>
                    <a:lnTo>
                      <a:pt x="42" y="94"/>
                    </a:lnTo>
                    <a:lnTo>
                      <a:pt x="21" y="120"/>
                    </a:lnTo>
                    <a:lnTo>
                      <a:pt x="0" y="141"/>
                    </a:lnTo>
                    <a:lnTo>
                      <a:pt x="0" y="162"/>
                    </a:lnTo>
                    <a:lnTo>
                      <a:pt x="21" y="162"/>
                    </a:lnTo>
                    <a:lnTo>
                      <a:pt x="21" y="183"/>
                    </a:lnTo>
                    <a:lnTo>
                      <a:pt x="89" y="183"/>
                    </a:lnTo>
                    <a:lnTo>
                      <a:pt x="393" y="204"/>
                    </a:lnTo>
                    <a:cubicBezTo>
                      <a:pt x="414" y="204"/>
                      <a:pt x="414" y="204"/>
                      <a:pt x="456" y="183"/>
                    </a:cubicBezTo>
                    <a:lnTo>
                      <a:pt x="697" y="94"/>
                    </a:lnTo>
                    <a:lnTo>
                      <a:pt x="718" y="94"/>
                    </a:lnTo>
                    <a:lnTo>
                      <a:pt x="718" y="73"/>
                    </a:lnTo>
                    <a:lnTo>
                      <a:pt x="744" y="73"/>
                    </a:lnTo>
                    <a:lnTo>
                      <a:pt x="744" y="52"/>
                    </a:lnTo>
                    <a:lnTo>
                      <a:pt x="718" y="31"/>
                    </a:lnTo>
                    <a:lnTo>
                      <a:pt x="697" y="31"/>
                    </a:lnTo>
                    <a:lnTo>
                      <a:pt x="697" y="10"/>
                    </a:lnTo>
                    <a:lnTo>
                      <a:pt x="372" y="10"/>
                    </a:lnTo>
                    <a:cubicBezTo>
                      <a:pt x="341" y="10"/>
                      <a:pt x="330" y="1"/>
                      <a:pt x="321"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0" name="Google Shape;1210;p38"/>
              <p:cNvSpPr/>
              <p:nvPr/>
            </p:nvSpPr>
            <p:spPr>
              <a:xfrm>
                <a:off x="3855726" y="2443711"/>
                <a:ext cx="95295" cy="17398"/>
              </a:xfrm>
              <a:custGeom>
                <a:avLst/>
                <a:gdLst/>
                <a:ahLst/>
                <a:cxnLst/>
                <a:rect l="l" t="t" r="r" b="b"/>
                <a:pathLst>
                  <a:path w="608" h="111" extrusionOk="0">
                    <a:moveTo>
                      <a:pt x="262" y="1"/>
                    </a:moveTo>
                    <a:lnTo>
                      <a:pt x="0" y="90"/>
                    </a:lnTo>
                    <a:lnTo>
                      <a:pt x="21" y="90"/>
                    </a:lnTo>
                    <a:lnTo>
                      <a:pt x="325" y="111"/>
                    </a:lnTo>
                    <a:lnTo>
                      <a:pt x="346" y="111"/>
                    </a:lnTo>
                    <a:lnTo>
                      <a:pt x="608"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1" name="Google Shape;1211;p38"/>
              <p:cNvSpPr/>
              <p:nvPr/>
            </p:nvSpPr>
            <p:spPr>
              <a:xfrm>
                <a:off x="3845068" y="2435718"/>
                <a:ext cx="116768" cy="31974"/>
              </a:xfrm>
              <a:custGeom>
                <a:avLst/>
                <a:gdLst/>
                <a:ahLst/>
                <a:cxnLst/>
                <a:rect l="l" t="t" r="r" b="b"/>
                <a:pathLst>
                  <a:path w="745" h="204" extrusionOk="0">
                    <a:moveTo>
                      <a:pt x="351" y="73"/>
                    </a:moveTo>
                    <a:lnTo>
                      <a:pt x="461" y="94"/>
                    </a:lnTo>
                    <a:lnTo>
                      <a:pt x="393" y="120"/>
                    </a:lnTo>
                    <a:lnTo>
                      <a:pt x="283" y="120"/>
                    </a:lnTo>
                    <a:lnTo>
                      <a:pt x="351" y="73"/>
                    </a:lnTo>
                    <a:close/>
                    <a:moveTo>
                      <a:pt x="317" y="1"/>
                    </a:moveTo>
                    <a:cubicBezTo>
                      <a:pt x="309" y="1"/>
                      <a:pt x="299" y="3"/>
                      <a:pt x="283" y="10"/>
                    </a:cubicBezTo>
                    <a:lnTo>
                      <a:pt x="48" y="94"/>
                    </a:lnTo>
                    <a:lnTo>
                      <a:pt x="21" y="120"/>
                    </a:lnTo>
                    <a:lnTo>
                      <a:pt x="0" y="120"/>
                    </a:lnTo>
                    <a:lnTo>
                      <a:pt x="0" y="141"/>
                    </a:lnTo>
                    <a:lnTo>
                      <a:pt x="0" y="162"/>
                    </a:lnTo>
                    <a:lnTo>
                      <a:pt x="21" y="162"/>
                    </a:lnTo>
                    <a:lnTo>
                      <a:pt x="21" y="183"/>
                    </a:lnTo>
                    <a:lnTo>
                      <a:pt x="89" y="183"/>
                    </a:lnTo>
                    <a:lnTo>
                      <a:pt x="393" y="204"/>
                    </a:lnTo>
                    <a:cubicBezTo>
                      <a:pt x="414" y="204"/>
                      <a:pt x="414" y="204"/>
                      <a:pt x="461" y="183"/>
                    </a:cubicBezTo>
                    <a:lnTo>
                      <a:pt x="702" y="94"/>
                    </a:lnTo>
                    <a:lnTo>
                      <a:pt x="723" y="94"/>
                    </a:lnTo>
                    <a:lnTo>
                      <a:pt x="723" y="73"/>
                    </a:lnTo>
                    <a:lnTo>
                      <a:pt x="744" y="73"/>
                    </a:lnTo>
                    <a:lnTo>
                      <a:pt x="744" y="52"/>
                    </a:lnTo>
                    <a:lnTo>
                      <a:pt x="723" y="31"/>
                    </a:lnTo>
                    <a:lnTo>
                      <a:pt x="702" y="10"/>
                    </a:lnTo>
                    <a:lnTo>
                      <a:pt x="351" y="10"/>
                    </a:lnTo>
                    <a:cubicBezTo>
                      <a:pt x="337" y="10"/>
                      <a:pt x="333" y="1"/>
                      <a:pt x="31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2" name="Google Shape;1212;p38"/>
              <p:cNvSpPr/>
              <p:nvPr/>
            </p:nvSpPr>
            <p:spPr>
              <a:xfrm>
                <a:off x="3800712" y="2464243"/>
                <a:ext cx="96235" cy="17398"/>
              </a:xfrm>
              <a:custGeom>
                <a:avLst/>
                <a:gdLst/>
                <a:ahLst/>
                <a:cxnLst/>
                <a:rect l="l" t="t" r="r" b="b"/>
                <a:pathLst>
                  <a:path w="614" h="111" extrusionOk="0">
                    <a:moveTo>
                      <a:pt x="262" y="1"/>
                    </a:moveTo>
                    <a:lnTo>
                      <a:pt x="1" y="90"/>
                    </a:lnTo>
                    <a:lnTo>
                      <a:pt x="22" y="90"/>
                    </a:lnTo>
                    <a:lnTo>
                      <a:pt x="331" y="111"/>
                    </a:lnTo>
                    <a:lnTo>
                      <a:pt x="351" y="111"/>
                    </a:lnTo>
                    <a:lnTo>
                      <a:pt x="61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3" name="Google Shape;1213;p38"/>
              <p:cNvSpPr/>
              <p:nvPr/>
            </p:nvSpPr>
            <p:spPr>
              <a:xfrm>
                <a:off x="3790837" y="2456250"/>
                <a:ext cx="115984" cy="31974"/>
              </a:xfrm>
              <a:custGeom>
                <a:avLst/>
                <a:gdLst/>
                <a:ahLst/>
                <a:cxnLst/>
                <a:rect l="l" t="t" r="r" b="b"/>
                <a:pathLst>
                  <a:path w="740" h="204" extrusionOk="0">
                    <a:moveTo>
                      <a:pt x="346" y="73"/>
                    </a:moveTo>
                    <a:lnTo>
                      <a:pt x="456" y="94"/>
                    </a:lnTo>
                    <a:lnTo>
                      <a:pt x="394" y="120"/>
                    </a:lnTo>
                    <a:lnTo>
                      <a:pt x="284" y="120"/>
                    </a:lnTo>
                    <a:lnTo>
                      <a:pt x="346" y="73"/>
                    </a:lnTo>
                    <a:close/>
                    <a:moveTo>
                      <a:pt x="314" y="1"/>
                    </a:moveTo>
                    <a:cubicBezTo>
                      <a:pt x="307" y="1"/>
                      <a:pt x="298" y="3"/>
                      <a:pt x="284" y="10"/>
                    </a:cubicBezTo>
                    <a:lnTo>
                      <a:pt x="43" y="94"/>
                    </a:lnTo>
                    <a:lnTo>
                      <a:pt x="22" y="120"/>
                    </a:lnTo>
                    <a:lnTo>
                      <a:pt x="1" y="141"/>
                    </a:lnTo>
                    <a:lnTo>
                      <a:pt x="1" y="162"/>
                    </a:lnTo>
                    <a:lnTo>
                      <a:pt x="22" y="162"/>
                    </a:lnTo>
                    <a:lnTo>
                      <a:pt x="22" y="183"/>
                    </a:lnTo>
                    <a:lnTo>
                      <a:pt x="85" y="183"/>
                    </a:lnTo>
                    <a:lnTo>
                      <a:pt x="394" y="204"/>
                    </a:lnTo>
                    <a:cubicBezTo>
                      <a:pt x="414" y="204"/>
                      <a:pt x="435" y="204"/>
                      <a:pt x="456" y="183"/>
                    </a:cubicBezTo>
                    <a:lnTo>
                      <a:pt x="697" y="94"/>
                    </a:lnTo>
                    <a:lnTo>
                      <a:pt x="718" y="94"/>
                    </a:lnTo>
                    <a:lnTo>
                      <a:pt x="718" y="73"/>
                    </a:lnTo>
                    <a:lnTo>
                      <a:pt x="739" y="73"/>
                    </a:lnTo>
                    <a:lnTo>
                      <a:pt x="739" y="52"/>
                    </a:lnTo>
                    <a:lnTo>
                      <a:pt x="739" y="31"/>
                    </a:lnTo>
                    <a:lnTo>
                      <a:pt x="718" y="31"/>
                    </a:lnTo>
                    <a:lnTo>
                      <a:pt x="697" y="10"/>
                    </a:lnTo>
                    <a:lnTo>
                      <a:pt x="346" y="10"/>
                    </a:lnTo>
                    <a:cubicBezTo>
                      <a:pt x="332" y="10"/>
                      <a:pt x="328" y="1"/>
                      <a:pt x="31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4" name="Google Shape;1214;p38"/>
              <p:cNvSpPr/>
              <p:nvPr/>
            </p:nvSpPr>
            <p:spPr>
              <a:xfrm>
                <a:off x="3749773" y="2484775"/>
                <a:ext cx="92160" cy="17398"/>
              </a:xfrm>
              <a:custGeom>
                <a:avLst/>
                <a:gdLst/>
                <a:ahLst/>
                <a:cxnLst/>
                <a:rect l="l" t="t" r="r" b="b"/>
                <a:pathLst>
                  <a:path w="588" h="111" extrusionOk="0">
                    <a:moveTo>
                      <a:pt x="237" y="1"/>
                    </a:moveTo>
                    <a:lnTo>
                      <a:pt x="1" y="90"/>
                    </a:lnTo>
                    <a:lnTo>
                      <a:pt x="326" y="111"/>
                    </a:lnTo>
                    <a:lnTo>
                      <a:pt x="347" y="111"/>
                    </a:lnTo>
                    <a:lnTo>
                      <a:pt x="587"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5" name="Google Shape;1215;p38"/>
              <p:cNvSpPr/>
              <p:nvPr/>
            </p:nvSpPr>
            <p:spPr>
              <a:xfrm>
                <a:off x="3735824" y="2476782"/>
                <a:ext cx="116768" cy="31974"/>
              </a:xfrm>
              <a:custGeom>
                <a:avLst/>
                <a:gdLst/>
                <a:ahLst/>
                <a:cxnLst/>
                <a:rect l="l" t="t" r="r" b="b"/>
                <a:pathLst>
                  <a:path w="745" h="204" extrusionOk="0">
                    <a:moveTo>
                      <a:pt x="352" y="73"/>
                    </a:moveTo>
                    <a:lnTo>
                      <a:pt x="457" y="94"/>
                    </a:lnTo>
                    <a:lnTo>
                      <a:pt x="415" y="120"/>
                    </a:lnTo>
                    <a:lnTo>
                      <a:pt x="284" y="120"/>
                    </a:lnTo>
                    <a:lnTo>
                      <a:pt x="352" y="73"/>
                    </a:lnTo>
                    <a:close/>
                    <a:moveTo>
                      <a:pt x="320" y="0"/>
                    </a:moveTo>
                    <a:cubicBezTo>
                      <a:pt x="316" y="0"/>
                      <a:pt x="312" y="3"/>
                      <a:pt x="305" y="10"/>
                    </a:cubicBezTo>
                    <a:lnTo>
                      <a:pt x="43" y="94"/>
                    </a:lnTo>
                    <a:lnTo>
                      <a:pt x="22" y="120"/>
                    </a:lnTo>
                    <a:lnTo>
                      <a:pt x="1" y="141"/>
                    </a:lnTo>
                    <a:lnTo>
                      <a:pt x="22" y="162"/>
                    </a:lnTo>
                    <a:lnTo>
                      <a:pt x="43" y="183"/>
                    </a:lnTo>
                    <a:lnTo>
                      <a:pt x="90" y="183"/>
                    </a:lnTo>
                    <a:lnTo>
                      <a:pt x="394" y="204"/>
                    </a:lnTo>
                    <a:cubicBezTo>
                      <a:pt x="415" y="204"/>
                      <a:pt x="436" y="204"/>
                      <a:pt x="457" y="183"/>
                    </a:cubicBezTo>
                    <a:lnTo>
                      <a:pt x="718" y="94"/>
                    </a:lnTo>
                    <a:lnTo>
                      <a:pt x="745" y="73"/>
                    </a:lnTo>
                    <a:lnTo>
                      <a:pt x="745" y="52"/>
                    </a:lnTo>
                    <a:lnTo>
                      <a:pt x="745" y="31"/>
                    </a:lnTo>
                    <a:lnTo>
                      <a:pt x="718" y="31"/>
                    </a:lnTo>
                    <a:lnTo>
                      <a:pt x="718" y="10"/>
                    </a:lnTo>
                    <a:lnTo>
                      <a:pt x="352" y="10"/>
                    </a:lnTo>
                    <a:cubicBezTo>
                      <a:pt x="334" y="10"/>
                      <a:pt x="328" y="0"/>
                      <a:pt x="320"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6" name="Google Shape;1216;p38"/>
              <p:cNvSpPr/>
              <p:nvPr/>
            </p:nvSpPr>
            <p:spPr>
              <a:xfrm>
                <a:off x="3694916" y="2505308"/>
                <a:ext cx="92003" cy="17398"/>
              </a:xfrm>
              <a:custGeom>
                <a:avLst/>
                <a:gdLst/>
                <a:ahLst/>
                <a:cxnLst/>
                <a:rect l="l" t="t" r="r" b="b"/>
                <a:pathLst>
                  <a:path w="587" h="111" extrusionOk="0">
                    <a:moveTo>
                      <a:pt x="241" y="1"/>
                    </a:moveTo>
                    <a:lnTo>
                      <a:pt x="0" y="90"/>
                    </a:lnTo>
                    <a:lnTo>
                      <a:pt x="325" y="111"/>
                    </a:lnTo>
                    <a:lnTo>
                      <a:pt x="351" y="90"/>
                    </a:lnTo>
                    <a:lnTo>
                      <a:pt x="587"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7" name="Google Shape;1217;p38"/>
              <p:cNvSpPr/>
              <p:nvPr/>
            </p:nvSpPr>
            <p:spPr>
              <a:xfrm>
                <a:off x="3684101" y="2497314"/>
                <a:ext cx="116768" cy="31190"/>
              </a:xfrm>
              <a:custGeom>
                <a:avLst/>
                <a:gdLst/>
                <a:ahLst/>
                <a:cxnLst/>
                <a:rect l="l" t="t" r="r" b="b"/>
                <a:pathLst>
                  <a:path w="745" h="199" extrusionOk="0">
                    <a:moveTo>
                      <a:pt x="331" y="73"/>
                    </a:moveTo>
                    <a:lnTo>
                      <a:pt x="462" y="93"/>
                    </a:lnTo>
                    <a:lnTo>
                      <a:pt x="394" y="120"/>
                    </a:lnTo>
                    <a:lnTo>
                      <a:pt x="289" y="93"/>
                    </a:lnTo>
                    <a:lnTo>
                      <a:pt x="331" y="73"/>
                    </a:lnTo>
                    <a:close/>
                    <a:moveTo>
                      <a:pt x="310" y="0"/>
                    </a:moveTo>
                    <a:cubicBezTo>
                      <a:pt x="303" y="0"/>
                      <a:pt x="296" y="3"/>
                      <a:pt x="289" y="10"/>
                    </a:cubicBezTo>
                    <a:lnTo>
                      <a:pt x="27" y="93"/>
                    </a:lnTo>
                    <a:lnTo>
                      <a:pt x="27" y="120"/>
                    </a:lnTo>
                    <a:lnTo>
                      <a:pt x="1" y="120"/>
                    </a:lnTo>
                    <a:lnTo>
                      <a:pt x="1" y="141"/>
                    </a:lnTo>
                    <a:lnTo>
                      <a:pt x="1" y="162"/>
                    </a:lnTo>
                    <a:lnTo>
                      <a:pt x="27" y="183"/>
                    </a:lnTo>
                    <a:lnTo>
                      <a:pt x="394" y="183"/>
                    </a:lnTo>
                    <a:cubicBezTo>
                      <a:pt x="407" y="193"/>
                      <a:pt x="413" y="198"/>
                      <a:pt x="422" y="198"/>
                    </a:cubicBezTo>
                    <a:cubicBezTo>
                      <a:pt x="430" y="198"/>
                      <a:pt x="441" y="193"/>
                      <a:pt x="462" y="183"/>
                    </a:cubicBezTo>
                    <a:lnTo>
                      <a:pt x="703" y="93"/>
                    </a:lnTo>
                    <a:lnTo>
                      <a:pt x="724" y="93"/>
                    </a:lnTo>
                    <a:lnTo>
                      <a:pt x="724" y="73"/>
                    </a:lnTo>
                    <a:lnTo>
                      <a:pt x="745" y="52"/>
                    </a:lnTo>
                    <a:lnTo>
                      <a:pt x="724" y="31"/>
                    </a:lnTo>
                    <a:lnTo>
                      <a:pt x="703" y="31"/>
                    </a:lnTo>
                    <a:lnTo>
                      <a:pt x="703" y="10"/>
                    </a:lnTo>
                    <a:lnTo>
                      <a:pt x="352" y="10"/>
                    </a:lnTo>
                    <a:cubicBezTo>
                      <a:pt x="338" y="10"/>
                      <a:pt x="324" y="0"/>
                      <a:pt x="310"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18" name="Google Shape;1218;p38"/>
              <p:cNvSpPr/>
              <p:nvPr/>
            </p:nvSpPr>
            <p:spPr>
              <a:xfrm>
                <a:off x="3639902" y="2522548"/>
                <a:ext cx="96079" cy="17398"/>
              </a:xfrm>
              <a:custGeom>
                <a:avLst/>
                <a:gdLst/>
                <a:ahLst/>
                <a:cxnLst/>
                <a:rect l="l" t="t" r="r" b="b"/>
                <a:pathLst>
                  <a:path w="613" h="111" extrusionOk="0">
                    <a:moveTo>
                      <a:pt x="283" y="1"/>
                    </a:moveTo>
                    <a:cubicBezTo>
                      <a:pt x="262" y="1"/>
                      <a:pt x="262" y="22"/>
                      <a:pt x="241" y="22"/>
                    </a:cubicBezTo>
                    <a:lnTo>
                      <a:pt x="0" y="111"/>
                    </a:lnTo>
                    <a:lnTo>
                      <a:pt x="351" y="111"/>
                    </a:lnTo>
                    <a:lnTo>
                      <a:pt x="613" y="22"/>
                    </a:lnTo>
                    <a:lnTo>
                      <a:pt x="592"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19" name="Google Shape;1219;p38"/>
              <p:cNvSpPr/>
              <p:nvPr/>
            </p:nvSpPr>
            <p:spPr>
              <a:xfrm>
                <a:off x="3630028" y="2516749"/>
                <a:ext cx="115827" cy="29780"/>
              </a:xfrm>
              <a:custGeom>
                <a:avLst/>
                <a:gdLst/>
                <a:ahLst/>
                <a:cxnLst/>
                <a:rect l="l" t="t" r="r" b="b"/>
                <a:pathLst>
                  <a:path w="739" h="190" extrusionOk="0">
                    <a:moveTo>
                      <a:pt x="346" y="79"/>
                    </a:moveTo>
                    <a:lnTo>
                      <a:pt x="456" y="100"/>
                    </a:lnTo>
                    <a:lnTo>
                      <a:pt x="283" y="100"/>
                    </a:lnTo>
                    <a:lnTo>
                      <a:pt x="346" y="79"/>
                    </a:lnTo>
                    <a:close/>
                    <a:moveTo>
                      <a:pt x="315" y="1"/>
                    </a:moveTo>
                    <a:cubicBezTo>
                      <a:pt x="304" y="1"/>
                      <a:pt x="294" y="6"/>
                      <a:pt x="283" y="17"/>
                    </a:cubicBezTo>
                    <a:lnTo>
                      <a:pt x="21" y="100"/>
                    </a:lnTo>
                    <a:lnTo>
                      <a:pt x="21" y="127"/>
                    </a:lnTo>
                    <a:lnTo>
                      <a:pt x="0" y="127"/>
                    </a:lnTo>
                    <a:lnTo>
                      <a:pt x="0" y="148"/>
                    </a:lnTo>
                    <a:lnTo>
                      <a:pt x="0" y="169"/>
                    </a:lnTo>
                    <a:lnTo>
                      <a:pt x="21" y="169"/>
                    </a:lnTo>
                    <a:lnTo>
                      <a:pt x="21" y="189"/>
                    </a:lnTo>
                    <a:lnTo>
                      <a:pt x="456" y="189"/>
                    </a:lnTo>
                    <a:lnTo>
                      <a:pt x="697" y="100"/>
                    </a:lnTo>
                    <a:lnTo>
                      <a:pt x="718" y="100"/>
                    </a:lnTo>
                    <a:lnTo>
                      <a:pt x="718" y="79"/>
                    </a:lnTo>
                    <a:lnTo>
                      <a:pt x="739" y="79"/>
                    </a:lnTo>
                    <a:lnTo>
                      <a:pt x="739" y="59"/>
                    </a:lnTo>
                    <a:lnTo>
                      <a:pt x="739" y="38"/>
                    </a:lnTo>
                    <a:lnTo>
                      <a:pt x="718" y="38"/>
                    </a:lnTo>
                    <a:lnTo>
                      <a:pt x="718" y="17"/>
                    </a:lnTo>
                    <a:lnTo>
                      <a:pt x="346" y="17"/>
                    </a:lnTo>
                    <a:cubicBezTo>
                      <a:pt x="335" y="6"/>
                      <a:pt x="325" y="1"/>
                      <a:pt x="31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0" name="Google Shape;1220;p38"/>
              <p:cNvSpPr/>
              <p:nvPr/>
            </p:nvSpPr>
            <p:spPr>
              <a:xfrm>
                <a:off x="3585672" y="2543081"/>
                <a:ext cx="95452" cy="17398"/>
              </a:xfrm>
              <a:custGeom>
                <a:avLst/>
                <a:gdLst/>
                <a:ahLst/>
                <a:cxnLst/>
                <a:rect l="l" t="t" r="r" b="b"/>
                <a:pathLst>
                  <a:path w="609" h="111" extrusionOk="0">
                    <a:moveTo>
                      <a:pt x="283" y="1"/>
                    </a:moveTo>
                    <a:cubicBezTo>
                      <a:pt x="283" y="1"/>
                      <a:pt x="262" y="1"/>
                      <a:pt x="262" y="21"/>
                    </a:cubicBezTo>
                    <a:lnTo>
                      <a:pt x="1" y="110"/>
                    </a:lnTo>
                    <a:lnTo>
                      <a:pt x="367" y="110"/>
                    </a:lnTo>
                    <a:lnTo>
                      <a:pt x="608" y="21"/>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1" name="Google Shape;1221;p38"/>
              <p:cNvSpPr/>
              <p:nvPr/>
            </p:nvSpPr>
            <p:spPr>
              <a:xfrm>
                <a:off x="3575014" y="2536498"/>
                <a:ext cx="116768" cy="30563"/>
              </a:xfrm>
              <a:custGeom>
                <a:avLst/>
                <a:gdLst/>
                <a:ahLst/>
                <a:cxnLst/>
                <a:rect l="l" t="t" r="r" b="b"/>
                <a:pathLst>
                  <a:path w="745" h="195" extrusionOk="0">
                    <a:moveTo>
                      <a:pt x="461" y="84"/>
                    </a:moveTo>
                    <a:lnTo>
                      <a:pt x="414" y="105"/>
                    </a:lnTo>
                    <a:lnTo>
                      <a:pt x="304" y="105"/>
                    </a:lnTo>
                    <a:lnTo>
                      <a:pt x="351" y="84"/>
                    </a:lnTo>
                    <a:close/>
                    <a:moveTo>
                      <a:pt x="351" y="1"/>
                    </a:moveTo>
                    <a:cubicBezTo>
                      <a:pt x="330" y="1"/>
                      <a:pt x="330" y="1"/>
                      <a:pt x="283" y="22"/>
                    </a:cubicBezTo>
                    <a:lnTo>
                      <a:pt x="42" y="105"/>
                    </a:lnTo>
                    <a:lnTo>
                      <a:pt x="21" y="105"/>
                    </a:lnTo>
                    <a:lnTo>
                      <a:pt x="21" y="132"/>
                    </a:lnTo>
                    <a:lnTo>
                      <a:pt x="0" y="132"/>
                    </a:lnTo>
                    <a:lnTo>
                      <a:pt x="0" y="152"/>
                    </a:lnTo>
                    <a:lnTo>
                      <a:pt x="0" y="173"/>
                    </a:lnTo>
                    <a:lnTo>
                      <a:pt x="21" y="173"/>
                    </a:lnTo>
                    <a:lnTo>
                      <a:pt x="21" y="194"/>
                    </a:lnTo>
                    <a:lnTo>
                      <a:pt x="461" y="194"/>
                    </a:lnTo>
                    <a:lnTo>
                      <a:pt x="723" y="105"/>
                    </a:lnTo>
                    <a:lnTo>
                      <a:pt x="723" y="84"/>
                    </a:lnTo>
                    <a:lnTo>
                      <a:pt x="744" y="84"/>
                    </a:lnTo>
                    <a:lnTo>
                      <a:pt x="744" y="63"/>
                    </a:lnTo>
                    <a:lnTo>
                      <a:pt x="744" y="43"/>
                    </a:lnTo>
                    <a:lnTo>
                      <a:pt x="723" y="22"/>
                    </a:lnTo>
                    <a:lnTo>
                      <a:pt x="676"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2" name="Google Shape;1222;p38"/>
              <p:cNvSpPr/>
              <p:nvPr/>
            </p:nvSpPr>
            <p:spPr>
              <a:xfrm>
                <a:off x="3533949" y="2563613"/>
                <a:ext cx="96235" cy="17398"/>
              </a:xfrm>
              <a:custGeom>
                <a:avLst/>
                <a:gdLst/>
                <a:ahLst/>
                <a:cxnLst/>
                <a:rect l="l" t="t" r="r" b="b"/>
                <a:pathLst>
                  <a:path w="614" h="111" extrusionOk="0">
                    <a:moveTo>
                      <a:pt x="242" y="0"/>
                    </a:moveTo>
                    <a:lnTo>
                      <a:pt x="1" y="110"/>
                    </a:lnTo>
                    <a:lnTo>
                      <a:pt x="351" y="110"/>
                    </a:lnTo>
                    <a:lnTo>
                      <a:pt x="613" y="21"/>
                    </a:lnTo>
                    <a:lnTo>
                      <a:pt x="592" y="21"/>
                    </a:lnTo>
                    <a:lnTo>
                      <a:pt x="26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3" name="Google Shape;1223;p38"/>
              <p:cNvSpPr/>
              <p:nvPr/>
            </p:nvSpPr>
            <p:spPr>
              <a:xfrm>
                <a:off x="3524075" y="2557030"/>
                <a:ext cx="115984" cy="30563"/>
              </a:xfrm>
              <a:custGeom>
                <a:avLst/>
                <a:gdLst/>
                <a:ahLst/>
                <a:cxnLst/>
                <a:rect l="l" t="t" r="r" b="b"/>
                <a:pathLst>
                  <a:path w="740" h="195" extrusionOk="0">
                    <a:moveTo>
                      <a:pt x="435" y="84"/>
                    </a:moveTo>
                    <a:lnTo>
                      <a:pt x="394" y="105"/>
                    </a:lnTo>
                    <a:lnTo>
                      <a:pt x="284" y="105"/>
                    </a:lnTo>
                    <a:lnTo>
                      <a:pt x="325" y="84"/>
                    </a:lnTo>
                    <a:close/>
                    <a:moveTo>
                      <a:pt x="325" y="1"/>
                    </a:moveTo>
                    <a:cubicBezTo>
                      <a:pt x="305" y="1"/>
                      <a:pt x="305" y="1"/>
                      <a:pt x="284" y="21"/>
                    </a:cubicBezTo>
                    <a:lnTo>
                      <a:pt x="22" y="105"/>
                    </a:lnTo>
                    <a:lnTo>
                      <a:pt x="1" y="131"/>
                    </a:lnTo>
                    <a:lnTo>
                      <a:pt x="1" y="152"/>
                    </a:lnTo>
                    <a:lnTo>
                      <a:pt x="1" y="173"/>
                    </a:lnTo>
                    <a:lnTo>
                      <a:pt x="22" y="173"/>
                    </a:lnTo>
                    <a:lnTo>
                      <a:pt x="43" y="194"/>
                    </a:lnTo>
                    <a:lnTo>
                      <a:pt x="456" y="194"/>
                    </a:lnTo>
                    <a:lnTo>
                      <a:pt x="697" y="84"/>
                    </a:lnTo>
                    <a:lnTo>
                      <a:pt x="718" y="84"/>
                    </a:lnTo>
                    <a:lnTo>
                      <a:pt x="739" y="63"/>
                    </a:lnTo>
                    <a:lnTo>
                      <a:pt x="739" y="42"/>
                    </a:lnTo>
                    <a:lnTo>
                      <a:pt x="718" y="21"/>
                    </a:lnTo>
                    <a:lnTo>
                      <a:pt x="655" y="21"/>
                    </a:lnTo>
                    <a:lnTo>
                      <a:pt x="32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4" name="Google Shape;1224;p38"/>
              <p:cNvSpPr/>
              <p:nvPr/>
            </p:nvSpPr>
            <p:spPr>
              <a:xfrm>
                <a:off x="3478935" y="2584145"/>
                <a:ext cx="96235" cy="17398"/>
              </a:xfrm>
              <a:custGeom>
                <a:avLst/>
                <a:gdLst/>
                <a:ahLst/>
                <a:cxnLst/>
                <a:rect l="l" t="t" r="r" b="b"/>
                <a:pathLst>
                  <a:path w="614" h="111" extrusionOk="0">
                    <a:moveTo>
                      <a:pt x="242" y="0"/>
                    </a:moveTo>
                    <a:lnTo>
                      <a:pt x="1" y="110"/>
                    </a:lnTo>
                    <a:lnTo>
                      <a:pt x="373" y="110"/>
                    </a:lnTo>
                    <a:lnTo>
                      <a:pt x="613" y="21"/>
                    </a:lnTo>
                    <a:lnTo>
                      <a:pt x="61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5" name="Google Shape;1225;p38"/>
              <p:cNvSpPr/>
              <p:nvPr/>
            </p:nvSpPr>
            <p:spPr>
              <a:xfrm>
                <a:off x="3469061" y="2577562"/>
                <a:ext cx="116768" cy="30563"/>
              </a:xfrm>
              <a:custGeom>
                <a:avLst/>
                <a:gdLst/>
                <a:ahLst/>
                <a:cxnLst/>
                <a:rect l="l" t="t" r="r" b="b"/>
                <a:pathLst>
                  <a:path w="745" h="195" extrusionOk="0">
                    <a:moveTo>
                      <a:pt x="457" y="84"/>
                    </a:moveTo>
                    <a:lnTo>
                      <a:pt x="415" y="105"/>
                    </a:lnTo>
                    <a:lnTo>
                      <a:pt x="305" y="105"/>
                    </a:lnTo>
                    <a:lnTo>
                      <a:pt x="352" y="84"/>
                    </a:lnTo>
                    <a:close/>
                    <a:moveTo>
                      <a:pt x="352" y="0"/>
                    </a:moveTo>
                    <a:cubicBezTo>
                      <a:pt x="326" y="0"/>
                      <a:pt x="305" y="0"/>
                      <a:pt x="284" y="21"/>
                    </a:cubicBezTo>
                    <a:lnTo>
                      <a:pt x="43" y="105"/>
                    </a:lnTo>
                    <a:lnTo>
                      <a:pt x="22" y="105"/>
                    </a:lnTo>
                    <a:lnTo>
                      <a:pt x="22" y="131"/>
                    </a:lnTo>
                    <a:lnTo>
                      <a:pt x="1" y="131"/>
                    </a:lnTo>
                    <a:lnTo>
                      <a:pt x="1" y="152"/>
                    </a:lnTo>
                    <a:lnTo>
                      <a:pt x="22" y="173"/>
                    </a:lnTo>
                    <a:lnTo>
                      <a:pt x="43" y="194"/>
                    </a:lnTo>
                    <a:lnTo>
                      <a:pt x="415" y="194"/>
                    </a:lnTo>
                    <a:cubicBezTo>
                      <a:pt x="436" y="194"/>
                      <a:pt x="436" y="194"/>
                      <a:pt x="483" y="173"/>
                    </a:cubicBezTo>
                    <a:lnTo>
                      <a:pt x="718" y="84"/>
                    </a:lnTo>
                    <a:lnTo>
                      <a:pt x="745" y="84"/>
                    </a:lnTo>
                    <a:lnTo>
                      <a:pt x="745" y="63"/>
                    </a:lnTo>
                    <a:lnTo>
                      <a:pt x="745" y="42"/>
                    </a:lnTo>
                    <a:lnTo>
                      <a:pt x="745" y="21"/>
                    </a:lnTo>
                    <a:lnTo>
                      <a:pt x="697" y="21"/>
                    </a:lnTo>
                    <a:lnTo>
                      <a:pt x="697"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6" name="Google Shape;1226;p38"/>
              <p:cNvSpPr/>
              <p:nvPr/>
            </p:nvSpPr>
            <p:spPr>
              <a:xfrm>
                <a:off x="3424862" y="2604677"/>
                <a:ext cx="99370" cy="17398"/>
              </a:xfrm>
              <a:custGeom>
                <a:avLst/>
                <a:gdLst/>
                <a:ahLst/>
                <a:cxnLst/>
                <a:rect l="l" t="t" r="r" b="b"/>
                <a:pathLst>
                  <a:path w="634" h="111" extrusionOk="0">
                    <a:moveTo>
                      <a:pt x="262" y="0"/>
                    </a:moveTo>
                    <a:lnTo>
                      <a:pt x="21" y="89"/>
                    </a:lnTo>
                    <a:cubicBezTo>
                      <a:pt x="0" y="89"/>
                      <a:pt x="21" y="110"/>
                      <a:pt x="21" y="110"/>
                    </a:cubicBezTo>
                    <a:lnTo>
                      <a:pt x="346" y="110"/>
                    </a:lnTo>
                    <a:cubicBezTo>
                      <a:pt x="372" y="110"/>
                      <a:pt x="372" y="110"/>
                      <a:pt x="393" y="89"/>
                    </a:cubicBezTo>
                    <a:lnTo>
                      <a:pt x="634"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7" name="Google Shape;1227;p38"/>
              <p:cNvSpPr/>
              <p:nvPr/>
            </p:nvSpPr>
            <p:spPr>
              <a:xfrm>
                <a:off x="3417339" y="2598094"/>
                <a:ext cx="116768" cy="30563"/>
              </a:xfrm>
              <a:custGeom>
                <a:avLst/>
                <a:gdLst/>
                <a:ahLst/>
                <a:cxnLst/>
                <a:rect l="l" t="t" r="r" b="b"/>
                <a:pathLst>
                  <a:path w="745" h="195" extrusionOk="0">
                    <a:moveTo>
                      <a:pt x="441" y="84"/>
                    </a:moveTo>
                    <a:lnTo>
                      <a:pt x="394" y="105"/>
                    </a:lnTo>
                    <a:lnTo>
                      <a:pt x="289" y="105"/>
                    </a:lnTo>
                    <a:lnTo>
                      <a:pt x="331" y="84"/>
                    </a:lnTo>
                    <a:close/>
                    <a:moveTo>
                      <a:pt x="263" y="0"/>
                    </a:moveTo>
                    <a:lnTo>
                      <a:pt x="27" y="105"/>
                    </a:lnTo>
                    <a:lnTo>
                      <a:pt x="1" y="105"/>
                    </a:lnTo>
                    <a:lnTo>
                      <a:pt x="1" y="131"/>
                    </a:lnTo>
                    <a:lnTo>
                      <a:pt x="1" y="152"/>
                    </a:lnTo>
                    <a:lnTo>
                      <a:pt x="1" y="173"/>
                    </a:lnTo>
                    <a:lnTo>
                      <a:pt x="69" y="173"/>
                    </a:lnTo>
                    <a:lnTo>
                      <a:pt x="394" y="194"/>
                    </a:lnTo>
                    <a:cubicBezTo>
                      <a:pt x="420" y="194"/>
                      <a:pt x="441" y="194"/>
                      <a:pt x="462" y="173"/>
                    </a:cubicBezTo>
                    <a:lnTo>
                      <a:pt x="703" y="84"/>
                    </a:lnTo>
                    <a:lnTo>
                      <a:pt x="724" y="84"/>
                    </a:lnTo>
                    <a:lnTo>
                      <a:pt x="724" y="63"/>
                    </a:lnTo>
                    <a:lnTo>
                      <a:pt x="745" y="63"/>
                    </a:lnTo>
                    <a:lnTo>
                      <a:pt x="745" y="42"/>
                    </a:lnTo>
                    <a:lnTo>
                      <a:pt x="745" y="21"/>
                    </a:lnTo>
                    <a:lnTo>
                      <a:pt x="724" y="21"/>
                    </a:lnTo>
                    <a:lnTo>
                      <a:pt x="703"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28" name="Google Shape;1228;p38"/>
              <p:cNvSpPr/>
              <p:nvPr/>
            </p:nvSpPr>
            <p:spPr>
              <a:xfrm>
                <a:off x="3373139" y="2625209"/>
                <a:ext cx="96079" cy="14106"/>
              </a:xfrm>
              <a:custGeom>
                <a:avLst/>
                <a:gdLst/>
                <a:ahLst/>
                <a:cxnLst/>
                <a:rect l="l" t="t" r="r" b="b"/>
                <a:pathLst>
                  <a:path w="613" h="90" extrusionOk="0">
                    <a:moveTo>
                      <a:pt x="241" y="0"/>
                    </a:moveTo>
                    <a:lnTo>
                      <a:pt x="0" y="89"/>
                    </a:lnTo>
                    <a:lnTo>
                      <a:pt x="372" y="89"/>
                    </a:lnTo>
                    <a:lnTo>
                      <a:pt x="61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29" name="Google Shape;1229;p38"/>
              <p:cNvSpPr/>
              <p:nvPr/>
            </p:nvSpPr>
            <p:spPr>
              <a:xfrm>
                <a:off x="3363265" y="2618627"/>
                <a:ext cx="119902" cy="27272"/>
              </a:xfrm>
              <a:custGeom>
                <a:avLst/>
                <a:gdLst/>
                <a:ahLst/>
                <a:cxnLst/>
                <a:rect l="l" t="t" r="r" b="b"/>
                <a:pathLst>
                  <a:path w="765" h="174" extrusionOk="0">
                    <a:moveTo>
                      <a:pt x="283" y="0"/>
                    </a:moveTo>
                    <a:lnTo>
                      <a:pt x="42" y="84"/>
                    </a:lnTo>
                    <a:lnTo>
                      <a:pt x="21" y="105"/>
                    </a:lnTo>
                    <a:lnTo>
                      <a:pt x="0" y="131"/>
                    </a:lnTo>
                    <a:lnTo>
                      <a:pt x="21" y="152"/>
                    </a:lnTo>
                    <a:lnTo>
                      <a:pt x="21" y="173"/>
                    </a:lnTo>
                    <a:lnTo>
                      <a:pt x="477" y="173"/>
                    </a:lnTo>
                    <a:lnTo>
                      <a:pt x="718" y="84"/>
                    </a:lnTo>
                    <a:lnTo>
                      <a:pt x="739" y="63"/>
                    </a:lnTo>
                    <a:lnTo>
                      <a:pt x="765" y="63"/>
                    </a:lnTo>
                    <a:lnTo>
                      <a:pt x="765" y="42"/>
                    </a:lnTo>
                    <a:lnTo>
                      <a:pt x="739" y="21"/>
                    </a:lnTo>
                    <a:lnTo>
                      <a:pt x="718"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0" name="Google Shape;1230;p38"/>
              <p:cNvSpPr/>
              <p:nvPr/>
            </p:nvSpPr>
            <p:spPr>
              <a:xfrm>
                <a:off x="4091298" y="2383995"/>
                <a:ext cx="92944" cy="18808"/>
              </a:xfrm>
              <a:custGeom>
                <a:avLst/>
                <a:gdLst/>
                <a:ahLst/>
                <a:cxnLst/>
                <a:rect l="l" t="t" r="r" b="b"/>
                <a:pathLst>
                  <a:path w="593" h="120" extrusionOk="0">
                    <a:moveTo>
                      <a:pt x="269" y="1"/>
                    </a:moveTo>
                    <a:cubicBezTo>
                      <a:pt x="262" y="1"/>
                      <a:pt x="262" y="10"/>
                      <a:pt x="262" y="10"/>
                    </a:cubicBezTo>
                    <a:lnTo>
                      <a:pt x="0" y="99"/>
                    </a:lnTo>
                    <a:lnTo>
                      <a:pt x="309" y="120"/>
                    </a:lnTo>
                    <a:lnTo>
                      <a:pt x="330" y="120"/>
                    </a:lnTo>
                    <a:lnTo>
                      <a:pt x="571" y="31"/>
                    </a:lnTo>
                    <a:cubicBezTo>
                      <a:pt x="592" y="10"/>
                      <a:pt x="592" y="10"/>
                      <a:pt x="571" y="10"/>
                    </a:cubicBezTo>
                    <a:lnTo>
                      <a:pt x="283" y="10"/>
                    </a:lnTo>
                    <a:cubicBezTo>
                      <a:pt x="276" y="3"/>
                      <a:pt x="272" y="1"/>
                      <a:pt x="269" y="1"/>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1" name="Google Shape;1231;p38"/>
              <p:cNvSpPr/>
              <p:nvPr/>
            </p:nvSpPr>
            <p:spPr>
              <a:xfrm>
                <a:off x="4081424" y="2377412"/>
                <a:ext cx="112692" cy="31974"/>
              </a:xfrm>
              <a:custGeom>
                <a:avLst/>
                <a:gdLst/>
                <a:ahLst/>
                <a:cxnLst/>
                <a:rect l="l" t="t" r="r" b="b"/>
                <a:pathLst>
                  <a:path w="719" h="204" extrusionOk="0">
                    <a:moveTo>
                      <a:pt x="346" y="73"/>
                    </a:moveTo>
                    <a:lnTo>
                      <a:pt x="435" y="99"/>
                    </a:lnTo>
                    <a:lnTo>
                      <a:pt x="372" y="120"/>
                    </a:lnTo>
                    <a:lnTo>
                      <a:pt x="262" y="120"/>
                    </a:lnTo>
                    <a:lnTo>
                      <a:pt x="346" y="73"/>
                    </a:lnTo>
                    <a:close/>
                    <a:moveTo>
                      <a:pt x="314" y="1"/>
                    </a:moveTo>
                    <a:cubicBezTo>
                      <a:pt x="307" y="1"/>
                      <a:pt x="297" y="3"/>
                      <a:pt x="283" y="10"/>
                    </a:cubicBezTo>
                    <a:lnTo>
                      <a:pt x="43" y="99"/>
                    </a:lnTo>
                    <a:lnTo>
                      <a:pt x="22" y="99"/>
                    </a:lnTo>
                    <a:lnTo>
                      <a:pt x="22" y="120"/>
                    </a:lnTo>
                    <a:lnTo>
                      <a:pt x="1" y="120"/>
                    </a:lnTo>
                    <a:lnTo>
                      <a:pt x="1" y="141"/>
                    </a:lnTo>
                    <a:lnTo>
                      <a:pt x="22" y="162"/>
                    </a:lnTo>
                    <a:lnTo>
                      <a:pt x="22" y="183"/>
                    </a:lnTo>
                    <a:lnTo>
                      <a:pt x="63" y="183"/>
                    </a:lnTo>
                    <a:lnTo>
                      <a:pt x="372" y="204"/>
                    </a:lnTo>
                    <a:cubicBezTo>
                      <a:pt x="393" y="204"/>
                      <a:pt x="393" y="204"/>
                      <a:pt x="435" y="183"/>
                    </a:cubicBezTo>
                    <a:lnTo>
                      <a:pt x="676" y="99"/>
                    </a:lnTo>
                    <a:lnTo>
                      <a:pt x="697" y="99"/>
                    </a:lnTo>
                    <a:lnTo>
                      <a:pt x="697" y="73"/>
                    </a:lnTo>
                    <a:lnTo>
                      <a:pt x="718" y="52"/>
                    </a:lnTo>
                    <a:lnTo>
                      <a:pt x="697" y="31"/>
                    </a:lnTo>
                    <a:lnTo>
                      <a:pt x="676" y="31"/>
                    </a:lnTo>
                    <a:lnTo>
                      <a:pt x="655" y="10"/>
                    </a:lnTo>
                    <a:lnTo>
                      <a:pt x="346" y="10"/>
                    </a:lnTo>
                    <a:cubicBezTo>
                      <a:pt x="332" y="10"/>
                      <a:pt x="328" y="1"/>
                      <a:pt x="31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2" name="Google Shape;1232;p38"/>
              <p:cNvSpPr/>
              <p:nvPr/>
            </p:nvSpPr>
            <p:spPr>
              <a:xfrm>
                <a:off x="4037068" y="2404527"/>
                <a:ext cx="92160" cy="18808"/>
              </a:xfrm>
              <a:custGeom>
                <a:avLst/>
                <a:gdLst/>
                <a:ahLst/>
                <a:cxnLst/>
                <a:rect l="l" t="t" r="r" b="b"/>
                <a:pathLst>
                  <a:path w="588" h="120" extrusionOk="0">
                    <a:moveTo>
                      <a:pt x="269" y="1"/>
                    </a:moveTo>
                    <a:cubicBezTo>
                      <a:pt x="263" y="1"/>
                      <a:pt x="263" y="10"/>
                      <a:pt x="263" y="10"/>
                    </a:cubicBezTo>
                    <a:lnTo>
                      <a:pt x="1" y="99"/>
                    </a:lnTo>
                    <a:lnTo>
                      <a:pt x="305" y="120"/>
                    </a:lnTo>
                    <a:lnTo>
                      <a:pt x="326" y="120"/>
                    </a:lnTo>
                    <a:lnTo>
                      <a:pt x="587" y="10"/>
                    </a:lnTo>
                    <a:lnTo>
                      <a:pt x="284" y="10"/>
                    </a:lnTo>
                    <a:cubicBezTo>
                      <a:pt x="277" y="3"/>
                      <a:pt x="272" y="1"/>
                      <a:pt x="269" y="1"/>
                    </a:cubicBez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3" name="Google Shape;1233;p38"/>
              <p:cNvSpPr/>
              <p:nvPr/>
            </p:nvSpPr>
            <p:spPr>
              <a:xfrm>
                <a:off x="4026410" y="2397945"/>
                <a:ext cx="113476" cy="31974"/>
              </a:xfrm>
              <a:custGeom>
                <a:avLst/>
                <a:gdLst/>
                <a:ahLst/>
                <a:cxnLst/>
                <a:rect l="l" t="t" r="r" b="b"/>
                <a:pathLst>
                  <a:path w="724" h="204" extrusionOk="0">
                    <a:moveTo>
                      <a:pt x="352" y="73"/>
                    </a:moveTo>
                    <a:lnTo>
                      <a:pt x="435" y="99"/>
                    </a:lnTo>
                    <a:lnTo>
                      <a:pt x="373" y="120"/>
                    </a:lnTo>
                    <a:lnTo>
                      <a:pt x="284" y="120"/>
                    </a:lnTo>
                    <a:lnTo>
                      <a:pt x="352" y="73"/>
                    </a:lnTo>
                    <a:close/>
                    <a:moveTo>
                      <a:pt x="317" y="1"/>
                    </a:moveTo>
                    <a:cubicBezTo>
                      <a:pt x="310" y="1"/>
                      <a:pt x="299" y="3"/>
                      <a:pt x="284" y="10"/>
                    </a:cubicBezTo>
                    <a:lnTo>
                      <a:pt x="43" y="99"/>
                    </a:lnTo>
                    <a:lnTo>
                      <a:pt x="22" y="120"/>
                    </a:lnTo>
                    <a:lnTo>
                      <a:pt x="1" y="120"/>
                    </a:lnTo>
                    <a:lnTo>
                      <a:pt x="1" y="141"/>
                    </a:lnTo>
                    <a:lnTo>
                      <a:pt x="22" y="162"/>
                    </a:lnTo>
                    <a:lnTo>
                      <a:pt x="22" y="183"/>
                    </a:lnTo>
                    <a:lnTo>
                      <a:pt x="69" y="183"/>
                    </a:lnTo>
                    <a:lnTo>
                      <a:pt x="373" y="204"/>
                    </a:lnTo>
                    <a:cubicBezTo>
                      <a:pt x="394" y="204"/>
                      <a:pt x="394" y="204"/>
                      <a:pt x="435" y="183"/>
                    </a:cubicBezTo>
                    <a:lnTo>
                      <a:pt x="676" y="99"/>
                    </a:lnTo>
                    <a:lnTo>
                      <a:pt x="697" y="99"/>
                    </a:lnTo>
                    <a:lnTo>
                      <a:pt x="723" y="73"/>
                    </a:lnTo>
                    <a:lnTo>
                      <a:pt x="723" y="52"/>
                    </a:lnTo>
                    <a:lnTo>
                      <a:pt x="697" y="31"/>
                    </a:lnTo>
                    <a:lnTo>
                      <a:pt x="676" y="31"/>
                    </a:lnTo>
                    <a:lnTo>
                      <a:pt x="676" y="10"/>
                    </a:lnTo>
                    <a:lnTo>
                      <a:pt x="352" y="10"/>
                    </a:lnTo>
                    <a:cubicBezTo>
                      <a:pt x="338" y="10"/>
                      <a:pt x="333" y="1"/>
                      <a:pt x="31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4" name="Google Shape;1234;p38"/>
              <p:cNvSpPr/>
              <p:nvPr/>
            </p:nvSpPr>
            <p:spPr>
              <a:xfrm>
                <a:off x="3982054" y="2423179"/>
                <a:ext cx="92160" cy="20689"/>
              </a:xfrm>
              <a:custGeom>
                <a:avLst/>
                <a:gdLst/>
                <a:ahLst/>
                <a:cxnLst/>
                <a:rect l="l" t="t" r="r" b="b"/>
                <a:pathLst>
                  <a:path w="588" h="132" extrusionOk="0">
                    <a:moveTo>
                      <a:pt x="284" y="1"/>
                    </a:moveTo>
                    <a:cubicBezTo>
                      <a:pt x="263" y="1"/>
                      <a:pt x="263" y="22"/>
                      <a:pt x="263" y="22"/>
                    </a:cubicBezTo>
                    <a:lnTo>
                      <a:pt x="1" y="111"/>
                    </a:lnTo>
                    <a:lnTo>
                      <a:pt x="22" y="111"/>
                    </a:lnTo>
                    <a:lnTo>
                      <a:pt x="305" y="132"/>
                    </a:lnTo>
                    <a:lnTo>
                      <a:pt x="326" y="132"/>
                    </a:lnTo>
                    <a:lnTo>
                      <a:pt x="587" y="22"/>
                    </a:lnTo>
                    <a:lnTo>
                      <a:pt x="284"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5" name="Google Shape;1235;p38"/>
              <p:cNvSpPr/>
              <p:nvPr/>
            </p:nvSpPr>
            <p:spPr>
              <a:xfrm>
                <a:off x="3971396" y="2418477"/>
                <a:ext cx="113476" cy="31974"/>
              </a:xfrm>
              <a:custGeom>
                <a:avLst/>
                <a:gdLst/>
                <a:ahLst/>
                <a:cxnLst/>
                <a:rect l="l" t="t" r="r" b="b"/>
                <a:pathLst>
                  <a:path w="724" h="204" extrusionOk="0">
                    <a:moveTo>
                      <a:pt x="352" y="73"/>
                    </a:moveTo>
                    <a:lnTo>
                      <a:pt x="441" y="99"/>
                    </a:lnTo>
                    <a:lnTo>
                      <a:pt x="373" y="120"/>
                    </a:lnTo>
                    <a:lnTo>
                      <a:pt x="289" y="120"/>
                    </a:lnTo>
                    <a:lnTo>
                      <a:pt x="352" y="73"/>
                    </a:lnTo>
                    <a:close/>
                    <a:moveTo>
                      <a:pt x="319" y="1"/>
                    </a:moveTo>
                    <a:cubicBezTo>
                      <a:pt x="312" y="1"/>
                      <a:pt x="303" y="3"/>
                      <a:pt x="289" y="10"/>
                    </a:cubicBezTo>
                    <a:lnTo>
                      <a:pt x="48" y="99"/>
                    </a:lnTo>
                    <a:lnTo>
                      <a:pt x="27" y="120"/>
                    </a:lnTo>
                    <a:lnTo>
                      <a:pt x="1" y="120"/>
                    </a:lnTo>
                    <a:lnTo>
                      <a:pt x="1" y="141"/>
                    </a:lnTo>
                    <a:lnTo>
                      <a:pt x="1" y="162"/>
                    </a:lnTo>
                    <a:lnTo>
                      <a:pt x="27" y="162"/>
                    </a:lnTo>
                    <a:lnTo>
                      <a:pt x="27" y="183"/>
                    </a:lnTo>
                    <a:lnTo>
                      <a:pt x="69" y="183"/>
                    </a:lnTo>
                    <a:lnTo>
                      <a:pt x="373" y="204"/>
                    </a:lnTo>
                    <a:cubicBezTo>
                      <a:pt x="394" y="204"/>
                      <a:pt x="420" y="204"/>
                      <a:pt x="441" y="183"/>
                    </a:cubicBezTo>
                    <a:lnTo>
                      <a:pt x="682" y="99"/>
                    </a:lnTo>
                    <a:lnTo>
                      <a:pt x="703" y="99"/>
                    </a:lnTo>
                    <a:lnTo>
                      <a:pt x="703" y="73"/>
                    </a:lnTo>
                    <a:lnTo>
                      <a:pt x="724" y="73"/>
                    </a:lnTo>
                    <a:lnTo>
                      <a:pt x="724" y="52"/>
                    </a:lnTo>
                    <a:lnTo>
                      <a:pt x="703" y="31"/>
                    </a:lnTo>
                    <a:lnTo>
                      <a:pt x="682" y="10"/>
                    </a:lnTo>
                    <a:lnTo>
                      <a:pt x="352" y="10"/>
                    </a:lnTo>
                    <a:cubicBezTo>
                      <a:pt x="338" y="10"/>
                      <a:pt x="333" y="1"/>
                      <a:pt x="31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6" name="Google Shape;1236;p38"/>
              <p:cNvSpPr/>
              <p:nvPr/>
            </p:nvSpPr>
            <p:spPr>
              <a:xfrm>
                <a:off x="3927197" y="2443711"/>
                <a:ext cx="92787" cy="20689"/>
              </a:xfrm>
              <a:custGeom>
                <a:avLst/>
                <a:gdLst/>
                <a:ahLst/>
                <a:cxnLst/>
                <a:rect l="l" t="t" r="r" b="b"/>
                <a:pathLst>
                  <a:path w="592" h="132" extrusionOk="0">
                    <a:moveTo>
                      <a:pt x="283" y="1"/>
                    </a:moveTo>
                    <a:cubicBezTo>
                      <a:pt x="283" y="1"/>
                      <a:pt x="262" y="1"/>
                      <a:pt x="262" y="22"/>
                    </a:cubicBezTo>
                    <a:lnTo>
                      <a:pt x="0" y="111"/>
                    </a:lnTo>
                    <a:lnTo>
                      <a:pt x="21" y="111"/>
                    </a:lnTo>
                    <a:lnTo>
                      <a:pt x="330" y="132"/>
                    </a:lnTo>
                    <a:cubicBezTo>
                      <a:pt x="330" y="132"/>
                      <a:pt x="351" y="132"/>
                      <a:pt x="351" y="111"/>
                    </a:cubicBezTo>
                    <a:lnTo>
                      <a:pt x="592" y="22"/>
                    </a:lnTo>
                    <a:lnTo>
                      <a:pt x="283"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7" name="Google Shape;1237;p38"/>
              <p:cNvSpPr/>
              <p:nvPr/>
            </p:nvSpPr>
            <p:spPr>
              <a:xfrm>
                <a:off x="3917322" y="2437128"/>
                <a:ext cx="112536" cy="33855"/>
              </a:xfrm>
              <a:custGeom>
                <a:avLst/>
                <a:gdLst/>
                <a:ahLst/>
                <a:cxnLst/>
                <a:rect l="l" t="t" r="r" b="b"/>
                <a:pathLst>
                  <a:path w="718" h="216" extrusionOk="0">
                    <a:moveTo>
                      <a:pt x="346" y="85"/>
                    </a:moveTo>
                    <a:lnTo>
                      <a:pt x="435" y="111"/>
                    </a:lnTo>
                    <a:lnTo>
                      <a:pt x="393" y="132"/>
                    </a:lnTo>
                    <a:lnTo>
                      <a:pt x="283" y="132"/>
                    </a:lnTo>
                    <a:lnTo>
                      <a:pt x="346" y="85"/>
                    </a:lnTo>
                    <a:close/>
                    <a:moveTo>
                      <a:pt x="346" y="1"/>
                    </a:moveTo>
                    <a:cubicBezTo>
                      <a:pt x="325" y="1"/>
                      <a:pt x="325" y="1"/>
                      <a:pt x="283" y="22"/>
                    </a:cubicBezTo>
                    <a:lnTo>
                      <a:pt x="42" y="111"/>
                    </a:lnTo>
                    <a:lnTo>
                      <a:pt x="21" y="111"/>
                    </a:lnTo>
                    <a:lnTo>
                      <a:pt x="21" y="132"/>
                    </a:lnTo>
                    <a:lnTo>
                      <a:pt x="0" y="132"/>
                    </a:lnTo>
                    <a:lnTo>
                      <a:pt x="0" y="153"/>
                    </a:lnTo>
                    <a:lnTo>
                      <a:pt x="21" y="174"/>
                    </a:lnTo>
                    <a:lnTo>
                      <a:pt x="42" y="195"/>
                    </a:lnTo>
                    <a:lnTo>
                      <a:pt x="84" y="195"/>
                    </a:lnTo>
                    <a:lnTo>
                      <a:pt x="372" y="216"/>
                    </a:lnTo>
                    <a:cubicBezTo>
                      <a:pt x="393" y="216"/>
                      <a:pt x="414" y="216"/>
                      <a:pt x="435" y="195"/>
                    </a:cubicBezTo>
                    <a:lnTo>
                      <a:pt x="697" y="111"/>
                    </a:lnTo>
                    <a:lnTo>
                      <a:pt x="718" y="85"/>
                    </a:lnTo>
                    <a:lnTo>
                      <a:pt x="718" y="64"/>
                    </a:lnTo>
                    <a:lnTo>
                      <a:pt x="718" y="43"/>
                    </a:lnTo>
                    <a:lnTo>
                      <a:pt x="697" y="43"/>
                    </a:lnTo>
                    <a:lnTo>
                      <a:pt x="697" y="22"/>
                    </a:lnTo>
                    <a:lnTo>
                      <a:pt x="655"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38" name="Google Shape;1238;p38"/>
              <p:cNvSpPr/>
              <p:nvPr/>
            </p:nvSpPr>
            <p:spPr>
              <a:xfrm>
                <a:off x="3876258" y="2464243"/>
                <a:ext cx="88712" cy="17398"/>
              </a:xfrm>
              <a:custGeom>
                <a:avLst/>
                <a:gdLst/>
                <a:ahLst/>
                <a:cxnLst/>
                <a:rect l="l" t="t" r="r" b="b"/>
                <a:pathLst>
                  <a:path w="566" h="111" extrusionOk="0">
                    <a:moveTo>
                      <a:pt x="262" y="1"/>
                    </a:moveTo>
                    <a:cubicBezTo>
                      <a:pt x="262" y="1"/>
                      <a:pt x="241" y="1"/>
                      <a:pt x="241" y="22"/>
                    </a:cubicBezTo>
                    <a:lnTo>
                      <a:pt x="0" y="111"/>
                    </a:lnTo>
                    <a:lnTo>
                      <a:pt x="325" y="111"/>
                    </a:lnTo>
                    <a:lnTo>
                      <a:pt x="566"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39" name="Google Shape;1239;p38"/>
              <p:cNvSpPr/>
              <p:nvPr/>
            </p:nvSpPr>
            <p:spPr>
              <a:xfrm>
                <a:off x="3862309" y="2457660"/>
                <a:ext cx="116768" cy="31974"/>
              </a:xfrm>
              <a:custGeom>
                <a:avLst/>
                <a:gdLst/>
                <a:ahLst/>
                <a:cxnLst/>
                <a:rect l="l" t="t" r="r" b="b"/>
                <a:pathLst>
                  <a:path w="745" h="204" extrusionOk="0">
                    <a:moveTo>
                      <a:pt x="461" y="85"/>
                    </a:moveTo>
                    <a:lnTo>
                      <a:pt x="393" y="132"/>
                    </a:lnTo>
                    <a:lnTo>
                      <a:pt x="283" y="111"/>
                    </a:lnTo>
                    <a:lnTo>
                      <a:pt x="351" y="85"/>
                    </a:lnTo>
                    <a:close/>
                    <a:moveTo>
                      <a:pt x="351" y="1"/>
                    </a:moveTo>
                    <a:cubicBezTo>
                      <a:pt x="330" y="1"/>
                      <a:pt x="330" y="1"/>
                      <a:pt x="304" y="22"/>
                    </a:cubicBezTo>
                    <a:lnTo>
                      <a:pt x="42" y="111"/>
                    </a:lnTo>
                    <a:lnTo>
                      <a:pt x="21" y="111"/>
                    </a:lnTo>
                    <a:lnTo>
                      <a:pt x="21" y="132"/>
                    </a:lnTo>
                    <a:lnTo>
                      <a:pt x="0" y="153"/>
                    </a:lnTo>
                    <a:lnTo>
                      <a:pt x="21" y="153"/>
                    </a:lnTo>
                    <a:lnTo>
                      <a:pt x="21" y="174"/>
                    </a:lnTo>
                    <a:lnTo>
                      <a:pt x="42" y="195"/>
                    </a:lnTo>
                    <a:lnTo>
                      <a:pt x="393" y="195"/>
                    </a:lnTo>
                    <a:cubicBezTo>
                      <a:pt x="407" y="195"/>
                      <a:pt x="412" y="204"/>
                      <a:pt x="427" y="204"/>
                    </a:cubicBezTo>
                    <a:cubicBezTo>
                      <a:pt x="435" y="204"/>
                      <a:pt x="446" y="202"/>
                      <a:pt x="461" y="195"/>
                    </a:cubicBezTo>
                    <a:lnTo>
                      <a:pt x="697" y="111"/>
                    </a:lnTo>
                    <a:lnTo>
                      <a:pt x="723" y="85"/>
                    </a:lnTo>
                    <a:lnTo>
                      <a:pt x="744" y="64"/>
                    </a:lnTo>
                    <a:lnTo>
                      <a:pt x="723" y="43"/>
                    </a:lnTo>
                    <a:lnTo>
                      <a:pt x="697" y="22"/>
                    </a:lnTo>
                    <a:lnTo>
                      <a:pt x="655" y="22"/>
                    </a:lnTo>
                    <a:lnTo>
                      <a:pt x="351"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0" name="Google Shape;1240;p38"/>
              <p:cNvSpPr/>
              <p:nvPr/>
            </p:nvSpPr>
            <p:spPr>
              <a:xfrm>
                <a:off x="3821244" y="2484775"/>
                <a:ext cx="92944" cy="17398"/>
              </a:xfrm>
              <a:custGeom>
                <a:avLst/>
                <a:gdLst/>
                <a:ahLst/>
                <a:cxnLst/>
                <a:rect l="l" t="t" r="r" b="b"/>
                <a:pathLst>
                  <a:path w="593" h="111" extrusionOk="0">
                    <a:moveTo>
                      <a:pt x="241" y="1"/>
                    </a:moveTo>
                    <a:lnTo>
                      <a:pt x="1" y="111"/>
                    </a:lnTo>
                    <a:lnTo>
                      <a:pt x="351" y="111"/>
                    </a:lnTo>
                    <a:lnTo>
                      <a:pt x="592" y="22"/>
                    </a:lnTo>
                    <a:lnTo>
                      <a:pt x="262"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1" name="Google Shape;1241;p38"/>
              <p:cNvSpPr/>
              <p:nvPr/>
            </p:nvSpPr>
            <p:spPr>
              <a:xfrm>
                <a:off x="3811370" y="2478193"/>
                <a:ext cx="112692" cy="30563"/>
              </a:xfrm>
              <a:custGeom>
                <a:avLst/>
                <a:gdLst/>
                <a:ahLst/>
                <a:cxnLst/>
                <a:rect l="l" t="t" r="r" b="b"/>
                <a:pathLst>
                  <a:path w="719" h="195" extrusionOk="0">
                    <a:moveTo>
                      <a:pt x="435" y="85"/>
                    </a:moveTo>
                    <a:lnTo>
                      <a:pt x="367" y="111"/>
                    </a:lnTo>
                    <a:lnTo>
                      <a:pt x="283" y="111"/>
                    </a:lnTo>
                    <a:lnTo>
                      <a:pt x="346" y="85"/>
                    </a:lnTo>
                    <a:close/>
                    <a:moveTo>
                      <a:pt x="346" y="1"/>
                    </a:moveTo>
                    <a:cubicBezTo>
                      <a:pt x="325" y="1"/>
                      <a:pt x="304" y="1"/>
                      <a:pt x="283" y="22"/>
                    </a:cubicBezTo>
                    <a:lnTo>
                      <a:pt x="22" y="111"/>
                    </a:lnTo>
                    <a:lnTo>
                      <a:pt x="1" y="132"/>
                    </a:lnTo>
                    <a:lnTo>
                      <a:pt x="1" y="153"/>
                    </a:lnTo>
                    <a:lnTo>
                      <a:pt x="1" y="174"/>
                    </a:lnTo>
                    <a:lnTo>
                      <a:pt x="22" y="174"/>
                    </a:lnTo>
                    <a:lnTo>
                      <a:pt x="43" y="195"/>
                    </a:lnTo>
                    <a:lnTo>
                      <a:pt x="435" y="195"/>
                    </a:lnTo>
                    <a:lnTo>
                      <a:pt x="676" y="111"/>
                    </a:lnTo>
                    <a:lnTo>
                      <a:pt x="697" y="85"/>
                    </a:lnTo>
                    <a:lnTo>
                      <a:pt x="718" y="85"/>
                    </a:lnTo>
                    <a:lnTo>
                      <a:pt x="718" y="64"/>
                    </a:lnTo>
                    <a:lnTo>
                      <a:pt x="718" y="43"/>
                    </a:lnTo>
                    <a:lnTo>
                      <a:pt x="697" y="22"/>
                    </a:lnTo>
                    <a:lnTo>
                      <a:pt x="655" y="22"/>
                    </a:lnTo>
                    <a:lnTo>
                      <a:pt x="34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2" name="Google Shape;1242;p38"/>
              <p:cNvSpPr/>
              <p:nvPr/>
            </p:nvSpPr>
            <p:spPr>
              <a:xfrm>
                <a:off x="3766230" y="2505308"/>
                <a:ext cx="92944" cy="17398"/>
              </a:xfrm>
              <a:custGeom>
                <a:avLst/>
                <a:gdLst/>
                <a:ahLst/>
                <a:cxnLst/>
                <a:rect l="l" t="t" r="r" b="b"/>
                <a:pathLst>
                  <a:path w="593" h="111" extrusionOk="0">
                    <a:moveTo>
                      <a:pt x="263" y="1"/>
                    </a:moveTo>
                    <a:lnTo>
                      <a:pt x="1" y="111"/>
                    </a:lnTo>
                    <a:lnTo>
                      <a:pt x="352" y="111"/>
                    </a:lnTo>
                    <a:lnTo>
                      <a:pt x="592" y="22"/>
                    </a:lnTo>
                    <a:lnTo>
                      <a:pt x="289"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3" name="Google Shape;1243;p38"/>
              <p:cNvSpPr/>
              <p:nvPr/>
            </p:nvSpPr>
            <p:spPr>
              <a:xfrm>
                <a:off x="3756356" y="2498725"/>
                <a:ext cx="116768" cy="30563"/>
              </a:xfrm>
              <a:custGeom>
                <a:avLst/>
                <a:gdLst/>
                <a:ahLst/>
                <a:cxnLst/>
                <a:rect l="l" t="t" r="r" b="b"/>
                <a:pathLst>
                  <a:path w="745" h="195" extrusionOk="0">
                    <a:moveTo>
                      <a:pt x="435" y="84"/>
                    </a:moveTo>
                    <a:lnTo>
                      <a:pt x="394" y="111"/>
                    </a:lnTo>
                    <a:lnTo>
                      <a:pt x="284" y="111"/>
                    </a:lnTo>
                    <a:lnTo>
                      <a:pt x="352" y="84"/>
                    </a:lnTo>
                    <a:close/>
                    <a:moveTo>
                      <a:pt x="352" y="1"/>
                    </a:moveTo>
                    <a:cubicBezTo>
                      <a:pt x="326" y="1"/>
                      <a:pt x="326" y="1"/>
                      <a:pt x="284" y="22"/>
                    </a:cubicBezTo>
                    <a:lnTo>
                      <a:pt x="43" y="111"/>
                    </a:lnTo>
                    <a:lnTo>
                      <a:pt x="22" y="111"/>
                    </a:lnTo>
                    <a:lnTo>
                      <a:pt x="1" y="132"/>
                    </a:lnTo>
                    <a:lnTo>
                      <a:pt x="1" y="153"/>
                    </a:lnTo>
                    <a:lnTo>
                      <a:pt x="22" y="174"/>
                    </a:lnTo>
                    <a:lnTo>
                      <a:pt x="43" y="174"/>
                    </a:lnTo>
                    <a:lnTo>
                      <a:pt x="64" y="194"/>
                    </a:lnTo>
                    <a:lnTo>
                      <a:pt x="456" y="194"/>
                    </a:lnTo>
                    <a:lnTo>
                      <a:pt x="697" y="84"/>
                    </a:lnTo>
                    <a:lnTo>
                      <a:pt x="718" y="84"/>
                    </a:lnTo>
                    <a:lnTo>
                      <a:pt x="718" y="64"/>
                    </a:lnTo>
                    <a:lnTo>
                      <a:pt x="744" y="64"/>
                    </a:lnTo>
                    <a:lnTo>
                      <a:pt x="718" y="43"/>
                    </a:lnTo>
                    <a:lnTo>
                      <a:pt x="697" y="22"/>
                    </a:lnTo>
                    <a:lnTo>
                      <a:pt x="655" y="22"/>
                    </a:lnTo>
                    <a:lnTo>
                      <a:pt x="35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4" name="Google Shape;1244;p38"/>
              <p:cNvSpPr/>
              <p:nvPr/>
            </p:nvSpPr>
            <p:spPr>
              <a:xfrm>
                <a:off x="3715291" y="2525840"/>
                <a:ext cx="92160" cy="17398"/>
              </a:xfrm>
              <a:custGeom>
                <a:avLst/>
                <a:gdLst/>
                <a:ahLst/>
                <a:cxnLst/>
                <a:rect l="l" t="t" r="r" b="b"/>
                <a:pathLst>
                  <a:path w="588" h="111" extrusionOk="0">
                    <a:moveTo>
                      <a:pt x="242" y="1"/>
                    </a:moveTo>
                    <a:lnTo>
                      <a:pt x="1" y="90"/>
                    </a:lnTo>
                    <a:lnTo>
                      <a:pt x="1" y="111"/>
                    </a:lnTo>
                    <a:lnTo>
                      <a:pt x="352" y="111"/>
                    </a:lnTo>
                    <a:lnTo>
                      <a:pt x="588" y="21"/>
                    </a:lnTo>
                    <a:lnTo>
                      <a:pt x="588"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5" name="Google Shape;1245;p38"/>
              <p:cNvSpPr/>
              <p:nvPr/>
            </p:nvSpPr>
            <p:spPr>
              <a:xfrm>
                <a:off x="3704633" y="2519257"/>
                <a:ext cx="113476" cy="30563"/>
              </a:xfrm>
              <a:custGeom>
                <a:avLst/>
                <a:gdLst/>
                <a:ahLst/>
                <a:cxnLst/>
                <a:rect l="l" t="t" r="r" b="b"/>
                <a:pathLst>
                  <a:path w="724" h="195" extrusionOk="0">
                    <a:moveTo>
                      <a:pt x="441" y="84"/>
                    </a:moveTo>
                    <a:lnTo>
                      <a:pt x="394" y="111"/>
                    </a:lnTo>
                    <a:lnTo>
                      <a:pt x="289" y="111"/>
                    </a:lnTo>
                    <a:lnTo>
                      <a:pt x="331" y="84"/>
                    </a:lnTo>
                    <a:close/>
                    <a:moveTo>
                      <a:pt x="289" y="1"/>
                    </a:moveTo>
                    <a:lnTo>
                      <a:pt x="27" y="111"/>
                    </a:lnTo>
                    <a:lnTo>
                      <a:pt x="1" y="111"/>
                    </a:lnTo>
                    <a:lnTo>
                      <a:pt x="1" y="132"/>
                    </a:lnTo>
                    <a:lnTo>
                      <a:pt x="1" y="153"/>
                    </a:lnTo>
                    <a:lnTo>
                      <a:pt x="1" y="173"/>
                    </a:lnTo>
                    <a:lnTo>
                      <a:pt x="48" y="173"/>
                    </a:lnTo>
                    <a:lnTo>
                      <a:pt x="69" y="194"/>
                    </a:lnTo>
                    <a:lnTo>
                      <a:pt x="373" y="194"/>
                    </a:lnTo>
                    <a:cubicBezTo>
                      <a:pt x="394" y="194"/>
                      <a:pt x="420" y="194"/>
                      <a:pt x="441" y="173"/>
                    </a:cubicBezTo>
                    <a:lnTo>
                      <a:pt x="682" y="84"/>
                    </a:lnTo>
                    <a:lnTo>
                      <a:pt x="703" y="84"/>
                    </a:lnTo>
                    <a:lnTo>
                      <a:pt x="724" y="63"/>
                    </a:lnTo>
                    <a:lnTo>
                      <a:pt x="724" y="43"/>
                    </a:lnTo>
                    <a:lnTo>
                      <a:pt x="703" y="22"/>
                    </a:lnTo>
                    <a:lnTo>
                      <a:pt x="682" y="22"/>
                    </a:lnTo>
                    <a:lnTo>
                      <a:pt x="656"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6" name="Google Shape;1246;p38"/>
              <p:cNvSpPr/>
              <p:nvPr/>
            </p:nvSpPr>
            <p:spPr>
              <a:xfrm>
                <a:off x="3660434" y="2546372"/>
                <a:ext cx="92787" cy="17398"/>
              </a:xfrm>
              <a:custGeom>
                <a:avLst/>
                <a:gdLst/>
                <a:ahLst/>
                <a:cxnLst/>
                <a:rect l="l" t="t" r="r" b="b"/>
                <a:pathLst>
                  <a:path w="592" h="111" extrusionOk="0">
                    <a:moveTo>
                      <a:pt x="241" y="0"/>
                    </a:moveTo>
                    <a:lnTo>
                      <a:pt x="0" y="89"/>
                    </a:lnTo>
                    <a:lnTo>
                      <a:pt x="21" y="89"/>
                    </a:lnTo>
                    <a:lnTo>
                      <a:pt x="330" y="110"/>
                    </a:lnTo>
                    <a:cubicBezTo>
                      <a:pt x="351" y="110"/>
                      <a:pt x="351" y="110"/>
                      <a:pt x="351" y="89"/>
                    </a:cubicBezTo>
                    <a:lnTo>
                      <a:pt x="592"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7" name="Google Shape;1247;p38"/>
              <p:cNvSpPr/>
              <p:nvPr/>
            </p:nvSpPr>
            <p:spPr>
              <a:xfrm>
                <a:off x="3650560" y="2539789"/>
                <a:ext cx="115827" cy="30563"/>
              </a:xfrm>
              <a:custGeom>
                <a:avLst/>
                <a:gdLst/>
                <a:ahLst/>
                <a:cxnLst/>
                <a:rect l="l" t="t" r="r" b="b"/>
                <a:pathLst>
                  <a:path w="739" h="195" extrusionOk="0">
                    <a:moveTo>
                      <a:pt x="435" y="84"/>
                    </a:moveTo>
                    <a:lnTo>
                      <a:pt x="393" y="111"/>
                    </a:lnTo>
                    <a:lnTo>
                      <a:pt x="304" y="111"/>
                    </a:lnTo>
                    <a:lnTo>
                      <a:pt x="346" y="84"/>
                    </a:lnTo>
                    <a:close/>
                    <a:moveTo>
                      <a:pt x="283" y="1"/>
                    </a:moveTo>
                    <a:lnTo>
                      <a:pt x="42" y="111"/>
                    </a:lnTo>
                    <a:lnTo>
                      <a:pt x="21" y="111"/>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39" y="42"/>
                    </a:lnTo>
                    <a:lnTo>
                      <a:pt x="718" y="42"/>
                    </a:lnTo>
                    <a:lnTo>
                      <a:pt x="718" y="22"/>
                    </a:lnTo>
                    <a:lnTo>
                      <a:pt x="697" y="22"/>
                    </a:lnTo>
                    <a:lnTo>
                      <a:pt x="69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48" name="Google Shape;1248;p38"/>
              <p:cNvSpPr/>
              <p:nvPr/>
            </p:nvSpPr>
            <p:spPr>
              <a:xfrm>
                <a:off x="3609495" y="2566904"/>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49" name="Google Shape;1249;p38"/>
              <p:cNvSpPr/>
              <p:nvPr/>
            </p:nvSpPr>
            <p:spPr>
              <a:xfrm>
                <a:off x="3598837" y="2560321"/>
                <a:ext cx="113476" cy="27272"/>
              </a:xfrm>
              <a:custGeom>
                <a:avLst/>
                <a:gdLst/>
                <a:ahLst/>
                <a:cxnLst/>
                <a:rect l="l" t="t" r="r" b="b"/>
                <a:pathLst>
                  <a:path w="724" h="174" extrusionOk="0">
                    <a:moveTo>
                      <a:pt x="262" y="0"/>
                    </a:moveTo>
                    <a:lnTo>
                      <a:pt x="21" y="84"/>
                    </a:lnTo>
                    <a:lnTo>
                      <a:pt x="21" y="110"/>
                    </a:lnTo>
                    <a:lnTo>
                      <a:pt x="0" y="110"/>
                    </a:lnTo>
                    <a:lnTo>
                      <a:pt x="0" y="131"/>
                    </a:lnTo>
                    <a:lnTo>
                      <a:pt x="0" y="152"/>
                    </a:lnTo>
                    <a:lnTo>
                      <a:pt x="21" y="173"/>
                    </a:lnTo>
                    <a:lnTo>
                      <a:pt x="461" y="173"/>
                    </a:lnTo>
                    <a:lnTo>
                      <a:pt x="702" y="84"/>
                    </a:lnTo>
                    <a:lnTo>
                      <a:pt x="702" y="63"/>
                    </a:lnTo>
                    <a:lnTo>
                      <a:pt x="723" y="63"/>
                    </a:lnTo>
                    <a:lnTo>
                      <a:pt x="723" y="42"/>
                    </a:lnTo>
                    <a:lnTo>
                      <a:pt x="723" y="21"/>
                    </a:lnTo>
                    <a:lnTo>
                      <a:pt x="702"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0" name="Google Shape;1250;p38"/>
              <p:cNvSpPr/>
              <p:nvPr/>
            </p:nvSpPr>
            <p:spPr>
              <a:xfrm>
                <a:off x="3554482" y="2584145"/>
                <a:ext cx="96235" cy="17398"/>
              </a:xfrm>
              <a:custGeom>
                <a:avLst/>
                <a:gdLst/>
                <a:ahLst/>
                <a:cxnLst/>
                <a:rect l="l" t="t" r="r" b="b"/>
                <a:pathLst>
                  <a:path w="614" h="111" extrusionOk="0">
                    <a:moveTo>
                      <a:pt x="283" y="0"/>
                    </a:moveTo>
                    <a:cubicBezTo>
                      <a:pt x="262" y="0"/>
                      <a:pt x="262" y="0"/>
                      <a:pt x="262" y="21"/>
                    </a:cubicBezTo>
                    <a:lnTo>
                      <a:pt x="1" y="110"/>
                    </a:lnTo>
                    <a:lnTo>
                      <a:pt x="372" y="110"/>
                    </a:lnTo>
                    <a:lnTo>
                      <a:pt x="613" y="21"/>
                    </a:lnTo>
                    <a:lnTo>
                      <a:pt x="592" y="21"/>
                    </a:lnTo>
                    <a:lnTo>
                      <a:pt x="28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1" name="Google Shape;1251;p38"/>
              <p:cNvSpPr/>
              <p:nvPr/>
            </p:nvSpPr>
            <p:spPr>
              <a:xfrm>
                <a:off x="3544607" y="2577562"/>
                <a:ext cx="115984" cy="30563"/>
              </a:xfrm>
              <a:custGeom>
                <a:avLst/>
                <a:gdLst/>
                <a:ahLst/>
                <a:cxnLst/>
                <a:rect l="l" t="t" r="r" b="b"/>
                <a:pathLst>
                  <a:path w="740" h="195" extrusionOk="0">
                    <a:moveTo>
                      <a:pt x="435" y="84"/>
                    </a:moveTo>
                    <a:lnTo>
                      <a:pt x="414" y="105"/>
                    </a:lnTo>
                    <a:lnTo>
                      <a:pt x="304" y="105"/>
                    </a:lnTo>
                    <a:lnTo>
                      <a:pt x="346" y="84"/>
                    </a:lnTo>
                    <a:close/>
                    <a:moveTo>
                      <a:pt x="346" y="0"/>
                    </a:moveTo>
                    <a:cubicBezTo>
                      <a:pt x="325" y="0"/>
                      <a:pt x="304" y="0"/>
                      <a:pt x="283" y="21"/>
                    </a:cubicBezTo>
                    <a:lnTo>
                      <a:pt x="43" y="105"/>
                    </a:lnTo>
                    <a:lnTo>
                      <a:pt x="22" y="105"/>
                    </a:lnTo>
                    <a:lnTo>
                      <a:pt x="22" y="131"/>
                    </a:lnTo>
                    <a:lnTo>
                      <a:pt x="1" y="131"/>
                    </a:lnTo>
                    <a:lnTo>
                      <a:pt x="1" y="152"/>
                    </a:lnTo>
                    <a:lnTo>
                      <a:pt x="22" y="173"/>
                    </a:lnTo>
                    <a:lnTo>
                      <a:pt x="43" y="173"/>
                    </a:lnTo>
                    <a:lnTo>
                      <a:pt x="43" y="194"/>
                    </a:lnTo>
                    <a:lnTo>
                      <a:pt x="456" y="194"/>
                    </a:lnTo>
                    <a:lnTo>
                      <a:pt x="697" y="84"/>
                    </a:lnTo>
                    <a:lnTo>
                      <a:pt x="718" y="84"/>
                    </a:lnTo>
                    <a:lnTo>
                      <a:pt x="739" y="63"/>
                    </a:lnTo>
                    <a:lnTo>
                      <a:pt x="739" y="42"/>
                    </a:lnTo>
                    <a:lnTo>
                      <a:pt x="718" y="21"/>
                    </a:lnTo>
                    <a:lnTo>
                      <a:pt x="676" y="21"/>
                    </a:lnTo>
                    <a:lnTo>
                      <a:pt x="34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2" name="Google Shape;1252;p38"/>
              <p:cNvSpPr/>
              <p:nvPr/>
            </p:nvSpPr>
            <p:spPr>
              <a:xfrm>
                <a:off x="3503543" y="2604677"/>
                <a:ext cx="95452" cy="17398"/>
              </a:xfrm>
              <a:custGeom>
                <a:avLst/>
                <a:gdLst/>
                <a:ahLst/>
                <a:cxnLst/>
                <a:rect l="l" t="t" r="r" b="b"/>
                <a:pathLst>
                  <a:path w="609" h="111" extrusionOk="0">
                    <a:moveTo>
                      <a:pt x="237" y="0"/>
                    </a:moveTo>
                    <a:lnTo>
                      <a:pt x="1" y="110"/>
                    </a:lnTo>
                    <a:lnTo>
                      <a:pt x="367" y="110"/>
                    </a:lnTo>
                    <a:lnTo>
                      <a:pt x="608"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3" name="Google Shape;1253;p38"/>
              <p:cNvSpPr/>
              <p:nvPr/>
            </p:nvSpPr>
            <p:spPr>
              <a:xfrm>
                <a:off x="3492885" y="2598094"/>
                <a:ext cx="116768" cy="30563"/>
              </a:xfrm>
              <a:custGeom>
                <a:avLst/>
                <a:gdLst/>
                <a:ahLst/>
                <a:cxnLst/>
                <a:rect l="l" t="t" r="r" b="b"/>
                <a:pathLst>
                  <a:path w="745" h="195" extrusionOk="0">
                    <a:moveTo>
                      <a:pt x="435" y="84"/>
                    </a:moveTo>
                    <a:lnTo>
                      <a:pt x="394" y="105"/>
                    </a:lnTo>
                    <a:lnTo>
                      <a:pt x="305" y="105"/>
                    </a:lnTo>
                    <a:lnTo>
                      <a:pt x="352" y="84"/>
                    </a:lnTo>
                    <a:close/>
                    <a:moveTo>
                      <a:pt x="352" y="0"/>
                    </a:moveTo>
                    <a:cubicBezTo>
                      <a:pt x="331" y="0"/>
                      <a:pt x="305" y="0"/>
                      <a:pt x="284" y="21"/>
                    </a:cubicBezTo>
                    <a:lnTo>
                      <a:pt x="43" y="105"/>
                    </a:lnTo>
                    <a:lnTo>
                      <a:pt x="22" y="105"/>
                    </a:lnTo>
                    <a:lnTo>
                      <a:pt x="1" y="131"/>
                    </a:lnTo>
                    <a:lnTo>
                      <a:pt x="1" y="152"/>
                    </a:lnTo>
                    <a:lnTo>
                      <a:pt x="22" y="173"/>
                    </a:lnTo>
                    <a:lnTo>
                      <a:pt x="43" y="173"/>
                    </a:lnTo>
                    <a:lnTo>
                      <a:pt x="69" y="194"/>
                    </a:lnTo>
                    <a:lnTo>
                      <a:pt x="394" y="194"/>
                    </a:lnTo>
                    <a:cubicBezTo>
                      <a:pt x="414" y="194"/>
                      <a:pt x="435" y="194"/>
                      <a:pt x="462" y="173"/>
                    </a:cubicBezTo>
                    <a:lnTo>
                      <a:pt x="697" y="84"/>
                    </a:lnTo>
                    <a:lnTo>
                      <a:pt x="723" y="84"/>
                    </a:lnTo>
                    <a:lnTo>
                      <a:pt x="744" y="63"/>
                    </a:lnTo>
                    <a:lnTo>
                      <a:pt x="744" y="42"/>
                    </a:lnTo>
                    <a:lnTo>
                      <a:pt x="723" y="21"/>
                    </a:lnTo>
                    <a:lnTo>
                      <a:pt x="697" y="21"/>
                    </a:lnTo>
                    <a:lnTo>
                      <a:pt x="67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4" name="Google Shape;1254;p38"/>
              <p:cNvSpPr/>
              <p:nvPr/>
            </p:nvSpPr>
            <p:spPr>
              <a:xfrm>
                <a:off x="3451820" y="2625209"/>
                <a:ext cx="92944" cy="14106"/>
              </a:xfrm>
              <a:custGeom>
                <a:avLst/>
                <a:gdLst/>
                <a:ahLst/>
                <a:cxnLst/>
                <a:rect l="l" t="t" r="r" b="b"/>
                <a:pathLst>
                  <a:path w="593" h="90" extrusionOk="0">
                    <a:moveTo>
                      <a:pt x="242" y="0"/>
                    </a:moveTo>
                    <a:lnTo>
                      <a:pt x="1" y="89"/>
                    </a:lnTo>
                    <a:lnTo>
                      <a:pt x="373" y="89"/>
                    </a:lnTo>
                    <a:lnTo>
                      <a:pt x="59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5" name="Google Shape;1255;p38"/>
              <p:cNvSpPr/>
              <p:nvPr/>
            </p:nvSpPr>
            <p:spPr>
              <a:xfrm>
                <a:off x="3442103" y="2618627"/>
                <a:ext cx="115827" cy="27272"/>
              </a:xfrm>
              <a:custGeom>
                <a:avLst/>
                <a:gdLst/>
                <a:ahLst/>
                <a:cxnLst/>
                <a:rect l="l" t="t" r="r" b="b"/>
                <a:pathLst>
                  <a:path w="739" h="174" extrusionOk="0">
                    <a:moveTo>
                      <a:pt x="262" y="0"/>
                    </a:moveTo>
                    <a:lnTo>
                      <a:pt x="21" y="105"/>
                    </a:lnTo>
                    <a:lnTo>
                      <a:pt x="0" y="105"/>
                    </a:lnTo>
                    <a:lnTo>
                      <a:pt x="0" y="131"/>
                    </a:lnTo>
                    <a:lnTo>
                      <a:pt x="0" y="152"/>
                    </a:lnTo>
                    <a:lnTo>
                      <a:pt x="21" y="173"/>
                    </a:lnTo>
                    <a:lnTo>
                      <a:pt x="456" y="173"/>
                    </a:lnTo>
                    <a:lnTo>
                      <a:pt x="697" y="84"/>
                    </a:lnTo>
                    <a:lnTo>
                      <a:pt x="718" y="84"/>
                    </a:lnTo>
                    <a:lnTo>
                      <a:pt x="718" y="63"/>
                    </a:lnTo>
                    <a:lnTo>
                      <a:pt x="738" y="42"/>
                    </a:lnTo>
                    <a:lnTo>
                      <a:pt x="718" y="21"/>
                    </a:lnTo>
                    <a:lnTo>
                      <a:pt x="697"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6" name="Google Shape;1256;p38"/>
              <p:cNvSpPr/>
              <p:nvPr/>
            </p:nvSpPr>
            <p:spPr>
              <a:xfrm>
                <a:off x="3950864" y="2375688"/>
                <a:ext cx="92944" cy="20689"/>
              </a:xfrm>
              <a:custGeom>
                <a:avLst/>
                <a:gdLst/>
                <a:ahLst/>
                <a:cxnLst/>
                <a:rect l="l" t="t" r="r" b="b"/>
                <a:pathLst>
                  <a:path w="593" h="132" extrusionOk="0">
                    <a:moveTo>
                      <a:pt x="263" y="0"/>
                    </a:moveTo>
                    <a:lnTo>
                      <a:pt x="1" y="110"/>
                    </a:lnTo>
                    <a:lnTo>
                      <a:pt x="310" y="131"/>
                    </a:lnTo>
                    <a:lnTo>
                      <a:pt x="352" y="131"/>
                    </a:lnTo>
                    <a:lnTo>
                      <a:pt x="593" y="21"/>
                    </a:lnTo>
                    <a:lnTo>
                      <a:pt x="289"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7" name="Google Shape;1257;p38"/>
              <p:cNvSpPr/>
              <p:nvPr/>
            </p:nvSpPr>
            <p:spPr>
              <a:xfrm>
                <a:off x="3941146" y="2368322"/>
                <a:ext cx="112536" cy="34482"/>
              </a:xfrm>
              <a:custGeom>
                <a:avLst/>
                <a:gdLst/>
                <a:ahLst/>
                <a:cxnLst/>
                <a:rect l="l" t="t" r="r" b="b"/>
                <a:pathLst>
                  <a:path w="718" h="220" extrusionOk="0">
                    <a:moveTo>
                      <a:pt x="456" y="89"/>
                    </a:moveTo>
                    <a:lnTo>
                      <a:pt x="372" y="131"/>
                    </a:lnTo>
                    <a:lnTo>
                      <a:pt x="262" y="110"/>
                    </a:lnTo>
                    <a:lnTo>
                      <a:pt x="351" y="89"/>
                    </a:lnTo>
                    <a:close/>
                    <a:moveTo>
                      <a:pt x="351" y="0"/>
                    </a:moveTo>
                    <a:cubicBezTo>
                      <a:pt x="325" y="0"/>
                      <a:pt x="304" y="0"/>
                      <a:pt x="283" y="26"/>
                    </a:cubicBezTo>
                    <a:lnTo>
                      <a:pt x="21" y="110"/>
                    </a:lnTo>
                    <a:lnTo>
                      <a:pt x="0" y="110"/>
                    </a:lnTo>
                    <a:lnTo>
                      <a:pt x="0" y="131"/>
                    </a:lnTo>
                    <a:lnTo>
                      <a:pt x="0" y="157"/>
                    </a:lnTo>
                    <a:lnTo>
                      <a:pt x="0" y="178"/>
                    </a:lnTo>
                    <a:lnTo>
                      <a:pt x="21" y="178"/>
                    </a:lnTo>
                    <a:lnTo>
                      <a:pt x="21" y="199"/>
                    </a:lnTo>
                    <a:lnTo>
                      <a:pt x="63" y="199"/>
                    </a:lnTo>
                    <a:lnTo>
                      <a:pt x="372" y="220"/>
                    </a:lnTo>
                    <a:cubicBezTo>
                      <a:pt x="393" y="220"/>
                      <a:pt x="414" y="220"/>
                      <a:pt x="435" y="199"/>
                    </a:cubicBezTo>
                    <a:lnTo>
                      <a:pt x="697" y="110"/>
                    </a:lnTo>
                    <a:lnTo>
                      <a:pt x="718" y="110"/>
                    </a:lnTo>
                    <a:lnTo>
                      <a:pt x="718" y="89"/>
                    </a:lnTo>
                    <a:lnTo>
                      <a:pt x="718" y="68"/>
                    </a:lnTo>
                    <a:lnTo>
                      <a:pt x="718" y="47"/>
                    </a:lnTo>
                    <a:lnTo>
                      <a:pt x="697" y="26"/>
                    </a:lnTo>
                    <a:lnTo>
                      <a:pt x="655" y="26"/>
                    </a:lnTo>
                    <a:lnTo>
                      <a:pt x="351"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58" name="Google Shape;1258;p38"/>
              <p:cNvSpPr/>
              <p:nvPr/>
            </p:nvSpPr>
            <p:spPr>
              <a:xfrm>
                <a:off x="3893499" y="2396221"/>
                <a:ext cx="95295" cy="20689"/>
              </a:xfrm>
              <a:custGeom>
                <a:avLst/>
                <a:gdLst/>
                <a:ahLst/>
                <a:cxnLst/>
                <a:rect l="l" t="t" r="r" b="b"/>
                <a:pathLst>
                  <a:path w="608" h="132" extrusionOk="0">
                    <a:moveTo>
                      <a:pt x="262" y="0"/>
                    </a:moveTo>
                    <a:lnTo>
                      <a:pt x="0" y="110"/>
                    </a:lnTo>
                    <a:lnTo>
                      <a:pt x="21" y="110"/>
                    </a:lnTo>
                    <a:lnTo>
                      <a:pt x="325" y="131"/>
                    </a:lnTo>
                    <a:lnTo>
                      <a:pt x="346" y="131"/>
                    </a:lnTo>
                    <a:lnTo>
                      <a:pt x="608" y="21"/>
                    </a:lnTo>
                    <a:lnTo>
                      <a:pt x="28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59" name="Google Shape;1259;p38"/>
              <p:cNvSpPr/>
              <p:nvPr/>
            </p:nvSpPr>
            <p:spPr>
              <a:xfrm>
                <a:off x="3882841" y="2388697"/>
                <a:ext cx="116611" cy="34638"/>
              </a:xfrm>
              <a:custGeom>
                <a:avLst/>
                <a:gdLst/>
                <a:ahLst/>
                <a:cxnLst/>
                <a:rect l="l" t="t" r="r" b="b"/>
                <a:pathLst>
                  <a:path w="744" h="221" extrusionOk="0">
                    <a:moveTo>
                      <a:pt x="351" y="90"/>
                    </a:moveTo>
                    <a:lnTo>
                      <a:pt x="482" y="111"/>
                    </a:lnTo>
                    <a:lnTo>
                      <a:pt x="393" y="132"/>
                    </a:lnTo>
                    <a:lnTo>
                      <a:pt x="283" y="132"/>
                    </a:lnTo>
                    <a:lnTo>
                      <a:pt x="351" y="90"/>
                    </a:lnTo>
                    <a:close/>
                    <a:moveTo>
                      <a:pt x="372" y="1"/>
                    </a:moveTo>
                    <a:cubicBezTo>
                      <a:pt x="351" y="1"/>
                      <a:pt x="330" y="1"/>
                      <a:pt x="304" y="27"/>
                    </a:cubicBezTo>
                    <a:lnTo>
                      <a:pt x="42" y="111"/>
                    </a:lnTo>
                    <a:lnTo>
                      <a:pt x="21" y="132"/>
                    </a:lnTo>
                    <a:lnTo>
                      <a:pt x="0" y="132"/>
                    </a:lnTo>
                    <a:lnTo>
                      <a:pt x="0" y="158"/>
                    </a:lnTo>
                    <a:lnTo>
                      <a:pt x="0" y="179"/>
                    </a:lnTo>
                    <a:lnTo>
                      <a:pt x="21" y="179"/>
                    </a:lnTo>
                    <a:lnTo>
                      <a:pt x="42" y="200"/>
                    </a:lnTo>
                    <a:lnTo>
                      <a:pt x="68" y="200"/>
                    </a:lnTo>
                    <a:lnTo>
                      <a:pt x="393" y="221"/>
                    </a:lnTo>
                    <a:cubicBezTo>
                      <a:pt x="414" y="221"/>
                      <a:pt x="414" y="221"/>
                      <a:pt x="461" y="200"/>
                    </a:cubicBezTo>
                    <a:lnTo>
                      <a:pt x="723" y="111"/>
                    </a:lnTo>
                    <a:lnTo>
                      <a:pt x="744" y="90"/>
                    </a:lnTo>
                    <a:lnTo>
                      <a:pt x="744" y="69"/>
                    </a:lnTo>
                    <a:lnTo>
                      <a:pt x="723" y="48"/>
                    </a:lnTo>
                    <a:lnTo>
                      <a:pt x="723" y="27"/>
                    </a:lnTo>
                    <a:lnTo>
                      <a:pt x="676" y="27"/>
                    </a:lnTo>
                    <a:lnTo>
                      <a:pt x="37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0" name="Google Shape;1260;p38"/>
              <p:cNvSpPr/>
              <p:nvPr/>
            </p:nvSpPr>
            <p:spPr>
              <a:xfrm>
                <a:off x="3838485" y="2416753"/>
                <a:ext cx="96235" cy="20532"/>
              </a:xfrm>
              <a:custGeom>
                <a:avLst/>
                <a:gdLst/>
                <a:ahLst/>
                <a:cxnLst/>
                <a:rect l="l" t="t" r="r" b="b"/>
                <a:pathLst>
                  <a:path w="614" h="131" extrusionOk="0">
                    <a:moveTo>
                      <a:pt x="283" y="0"/>
                    </a:moveTo>
                    <a:lnTo>
                      <a:pt x="262" y="21"/>
                    </a:lnTo>
                    <a:lnTo>
                      <a:pt x="1" y="110"/>
                    </a:lnTo>
                    <a:lnTo>
                      <a:pt x="325" y="131"/>
                    </a:lnTo>
                    <a:lnTo>
                      <a:pt x="351" y="131"/>
                    </a:lnTo>
                    <a:lnTo>
                      <a:pt x="613" y="21"/>
                    </a:lnTo>
                    <a:lnTo>
                      <a:pt x="28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1" name="Google Shape;1261;p38"/>
              <p:cNvSpPr/>
              <p:nvPr/>
            </p:nvSpPr>
            <p:spPr>
              <a:xfrm>
                <a:off x="3827827" y="2410327"/>
                <a:ext cx="116768" cy="33541"/>
              </a:xfrm>
              <a:custGeom>
                <a:avLst/>
                <a:gdLst/>
                <a:ahLst/>
                <a:cxnLst/>
                <a:rect l="l" t="t" r="r" b="b"/>
                <a:pathLst>
                  <a:path w="745" h="214" extrusionOk="0">
                    <a:moveTo>
                      <a:pt x="351" y="83"/>
                    </a:moveTo>
                    <a:lnTo>
                      <a:pt x="461" y="104"/>
                    </a:lnTo>
                    <a:lnTo>
                      <a:pt x="393" y="125"/>
                    </a:lnTo>
                    <a:lnTo>
                      <a:pt x="288" y="125"/>
                    </a:lnTo>
                    <a:lnTo>
                      <a:pt x="351" y="83"/>
                    </a:lnTo>
                    <a:close/>
                    <a:moveTo>
                      <a:pt x="328" y="0"/>
                    </a:moveTo>
                    <a:cubicBezTo>
                      <a:pt x="320" y="0"/>
                      <a:pt x="309" y="7"/>
                      <a:pt x="288" y="20"/>
                    </a:cubicBezTo>
                    <a:lnTo>
                      <a:pt x="48" y="104"/>
                    </a:lnTo>
                    <a:lnTo>
                      <a:pt x="27" y="125"/>
                    </a:lnTo>
                    <a:lnTo>
                      <a:pt x="0" y="125"/>
                    </a:lnTo>
                    <a:lnTo>
                      <a:pt x="0" y="151"/>
                    </a:lnTo>
                    <a:lnTo>
                      <a:pt x="0" y="172"/>
                    </a:lnTo>
                    <a:lnTo>
                      <a:pt x="27" y="193"/>
                    </a:lnTo>
                    <a:lnTo>
                      <a:pt x="69" y="193"/>
                    </a:lnTo>
                    <a:lnTo>
                      <a:pt x="393" y="214"/>
                    </a:lnTo>
                    <a:cubicBezTo>
                      <a:pt x="419" y="214"/>
                      <a:pt x="419" y="214"/>
                      <a:pt x="461" y="193"/>
                    </a:cubicBezTo>
                    <a:lnTo>
                      <a:pt x="702" y="104"/>
                    </a:lnTo>
                    <a:lnTo>
                      <a:pt x="723" y="104"/>
                    </a:lnTo>
                    <a:lnTo>
                      <a:pt x="723" y="83"/>
                    </a:lnTo>
                    <a:lnTo>
                      <a:pt x="744" y="83"/>
                    </a:lnTo>
                    <a:lnTo>
                      <a:pt x="744" y="62"/>
                    </a:lnTo>
                    <a:lnTo>
                      <a:pt x="723" y="41"/>
                    </a:lnTo>
                    <a:lnTo>
                      <a:pt x="702" y="20"/>
                    </a:lnTo>
                    <a:lnTo>
                      <a:pt x="351" y="20"/>
                    </a:lnTo>
                    <a:cubicBezTo>
                      <a:pt x="341" y="7"/>
                      <a:pt x="336" y="0"/>
                      <a:pt x="328"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2" name="Google Shape;1262;p38"/>
              <p:cNvSpPr/>
              <p:nvPr/>
            </p:nvSpPr>
            <p:spPr>
              <a:xfrm>
                <a:off x="3520000" y="2440420"/>
                <a:ext cx="359707" cy="116768"/>
              </a:xfrm>
              <a:custGeom>
                <a:avLst/>
                <a:gdLst/>
                <a:ahLst/>
                <a:cxnLst/>
                <a:rect l="l" t="t" r="r" b="b"/>
                <a:pathLst>
                  <a:path w="2295" h="745" extrusionOk="0">
                    <a:moveTo>
                      <a:pt x="1943" y="1"/>
                    </a:moveTo>
                    <a:lnTo>
                      <a:pt x="1" y="718"/>
                    </a:lnTo>
                    <a:lnTo>
                      <a:pt x="351" y="745"/>
                    </a:lnTo>
                    <a:lnTo>
                      <a:pt x="372" y="745"/>
                    </a:lnTo>
                    <a:lnTo>
                      <a:pt x="2294" y="1"/>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3" name="Google Shape;1263;p38"/>
              <p:cNvSpPr/>
              <p:nvPr/>
            </p:nvSpPr>
            <p:spPr>
              <a:xfrm>
                <a:off x="3510126" y="2432113"/>
                <a:ext cx="379455" cy="131657"/>
              </a:xfrm>
              <a:custGeom>
                <a:avLst/>
                <a:gdLst/>
                <a:ahLst/>
                <a:cxnLst/>
                <a:rect l="l" t="t" r="r" b="b"/>
                <a:pathLst>
                  <a:path w="2421" h="840" extrusionOk="0">
                    <a:moveTo>
                      <a:pt x="2137" y="96"/>
                    </a:moveTo>
                    <a:lnTo>
                      <a:pt x="414" y="750"/>
                    </a:lnTo>
                    <a:lnTo>
                      <a:pt x="284" y="750"/>
                    </a:lnTo>
                    <a:lnTo>
                      <a:pt x="2027" y="96"/>
                    </a:lnTo>
                    <a:close/>
                    <a:moveTo>
                      <a:pt x="1995" y="0"/>
                    </a:moveTo>
                    <a:cubicBezTo>
                      <a:pt x="1988" y="0"/>
                      <a:pt x="1979" y="3"/>
                      <a:pt x="1965" y="12"/>
                    </a:cubicBezTo>
                    <a:lnTo>
                      <a:pt x="22" y="750"/>
                    </a:lnTo>
                    <a:lnTo>
                      <a:pt x="1" y="750"/>
                    </a:lnTo>
                    <a:lnTo>
                      <a:pt x="1" y="771"/>
                    </a:lnTo>
                    <a:lnTo>
                      <a:pt x="1" y="798"/>
                    </a:lnTo>
                    <a:lnTo>
                      <a:pt x="22" y="818"/>
                    </a:lnTo>
                    <a:lnTo>
                      <a:pt x="64" y="818"/>
                    </a:lnTo>
                    <a:lnTo>
                      <a:pt x="414" y="839"/>
                    </a:lnTo>
                    <a:cubicBezTo>
                      <a:pt x="435" y="839"/>
                      <a:pt x="435" y="839"/>
                      <a:pt x="456" y="818"/>
                    </a:cubicBezTo>
                    <a:lnTo>
                      <a:pt x="2378" y="96"/>
                    </a:lnTo>
                    <a:lnTo>
                      <a:pt x="2399" y="96"/>
                    </a:lnTo>
                    <a:lnTo>
                      <a:pt x="2420" y="75"/>
                    </a:lnTo>
                    <a:lnTo>
                      <a:pt x="2420" y="54"/>
                    </a:lnTo>
                    <a:lnTo>
                      <a:pt x="2420" y="33"/>
                    </a:lnTo>
                    <a:lnTo>
                      <a:pt x="2399" y="33"/>
                    </a:lnTo>
                    <a:lnTo>
                      <a:pt x="2378" y="12"/>
                    </a:lnTo>
                    <a:lnTo>
                      <a:pt x="2027" y="12"/>
                    </a:lnTo>
                    <a:cubicBezTo>
                      <a:pt x="2013" y="12"/>
                      <a:pt x="2009" y="0"/>
                      <a:pt x="1995"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4" name="Google Shape;1264;p38"/>
              <p:cNvSpPr/>
              <p:nvPr/>
            </p:nvSpPr>
            <p:spPr>
              <a:xfrm>
                <a:off x="3455112" y="2563613"/>
                <a:ext cx="99527" cy="17398"/>
              </a:xfrm>
              <a:custGeom>
                <a:avLst/>
                <a:gdLst/>
                <a:ahLst/>
                <a:cxnLst/>
                <a:rect l="l" t="t" r="r" b="b"/>
                <a:pathLst>
                  <a:path w="635" h="111" extrusionOk="0">
                    <a:moveTo>
                      <a:pt x="242" y="0"/>
                    </a:moveTo>
                    <a:lnTo>
                      <a:pt x="1" y="89"/>
                    </a:lnTo>
                    <a:lnTo>
                      <a:pt x="1" y="110"/>
                    </a:lnTo>
                    <a:lnTo>
                      <a:pt x="373" y="110"/>
                    </a:lnTo>
                    <a:lnTo>
                      <a:pt x="635"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5" name="Google Shape;1265;p38"/>
              <p:cNvSpPr/>
              <p:nvPr/>
            </p:nvSpPr>
            <p:spPr>
              <a:xfrm>
                <a:off x="3445394" y="2557030"/>
                <a:ext cx="119902" cy="30563"/>
              </a:xfrm>
              <a:custGeom>
                <a:avLst/>
                <a:gdLst/>
                <a:ahLst/>
                <a:cxnLst/>
                <a:rect l="l" t="t" r="r" b="b"/>
                <a:pathLst>
                  <a:path w="765" h="195" extrusionOk="0">
                    <a:moveTo>
                      <a:pt x="456" y="84"/>
                    </a:moveTo>
                    <a:lnTo>
                      <a:pt x="414" y="105"/>
                    </a:lnTo>
                    <a:lnTo>
                      <a:pt x="283" y="105"/>
                    </a:lnTo>
                    <a:lnTo>
                      <a:pt x="346" y="84"/>
                    </a:lnTo>
                    <a:close/>
                    <a:moveTo>
                      <a:pt x="283" y="1"/>
                    </a:moveTo>
                    <a:lnTo>
                      <a:pt x="21" y="105"/>
                    </a:lnTo>
                    <a:lnTo>
                      <a:pt x="0" y="105"/>
                    </a:lnTo>
                    <a:lnTo>
                      <a:pt x="0" y="131"/>
                    </a:lnTo>
                    <a:lnTo>
                      <a:pt x="0" y="152"/>
                    </a:lnTo>
                    <a:lnTo>
                      <a:pt x="21" y="173"/>
                    </a:lnTo>
                    <a:lnTo>
                      <a:pt x="63" y="173"/>
                    </a:lnTo>
                    <a:lnTo>
                      <a:pt x="414" y="194"/>
                    </a:lnTo>
                    <a:cubicBezTo>
                      <a:pt x="435" y="194"/>
                      <a:pt x="435" y="194"/>
                      <a:pt x="477" y="173"/>
                    </a:cubicBezTo>
                    <a:lnTo>
                      <a:pt x="717" y="84"/>
                    </a:lnTo>
                    <a:lnTo>
                      <a:pt x="738" y="84"/>
                    </a:lnTo>
                    <a:lnTo>
                      <a:pt x="738" y="63"/>
                    </a:lnTo>
                    <a:lnTo>
                      <a:pt x="765" y="63"/>
                    </a:lnTo>
                    <a:lnTo>
                      <a:pt x="765" y="42"/>
                    </a:lnTo>
                    <a:lnTo>
                      <a:pt x="738" y="21"/>
                    </a:lnTo>
                    <a:lnTo>
                      <a:pt x="717" y="21"/>
                    </a:lnTo>
                    <a:lnTo>
                      <a:pt x="717"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6" name="Google Shape;1266;p38"/>
              <p:cNvSpPr/>
              <p:nvPr/>
            </p:nvSpPr>
            <p:spPr>
              <a:xfrm>
                <a:off x="3401038" y="2584145"/>
                <a:ext cx="98586" cy="17398"/>
              </a:xfrm>
              <a:custGeom>
                <a:avLst/>
                <a:gdLst/>
                <a:ahLst/>
                <a:cxnLst/>
                <a:rect l="l" t="t" r="r" b="b"/>
                <a:pathLst>
                  <a:path w="629" h="111" extrusionOk="0">
                    <a:moveTo>
                      <a:pt x="262" y="0"/>
                    </a:moveTo>
                    <a:lnTo>
                      <a:pt x="0" y="89"/>
                    </a:lnTo>
                    <a:lnTo>
                      <a:pt x="21" y="89"/>
                    </a:lnTo>
                    <a:lnTo>
                      <a:pt x="346" y="110"/>
                    </a:lnTo>
                    <a:cubicBezTo>
                      <a:pt x="367" y="110"/>
                      <a:pt x="367" y="110"/>
                      <a:pt x="393" y="89"/>
                    </a:cubicBezTo>
                    <a:lnTo>
                      <a:pt x="629"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7" name="Google Shape;1267;p38"/>
              <p:cNvSpPr/>
              <p:nvPr/>
            </p:nvSpPr>
            <p:spPr>
              <a:xfrm>
                <a:off x="3390380" y="2577562"/>
                <a:ext cx="119902" cy="30563"/>
              </a:xfrm>
              <a:custGeom>
                <a:avLst/>
                <a:gdLst/>
                <a:ahLst/>
                <a:cxnLst/>
                <a:rect l="l" t="t" r="r" b="b"/>
                <a:pathLst>
                  <a:path w="765" h="195" extrusionOk="0">
                    <a:moveTo>
                      <a:pt x="482" y="84"/>
                    </a:moveTo>
                    <a:lnTo>
                      <a:pt x="414" y="105"/>
                    </a:lnTo>
                    <a:lnTo>
                      <a:pt x="304" y="105"/>
                    </a:lnTo>
                    <a:lnTo>
                      <a:pt x="351" y="84"/>
                    </a:lnTo>
                    <a:close/>
                    <a:moveTo>
                      <a:pt x="283" y="0"/>
                    </a:moveTo>
                    <a:lnTo>
                      <a:pt x="42" y="105"/>
                    </a:lnTo>
                    <a:lnTo>
                      <a:pt x="21" y="105"/>
                    </a:lnTo>
                    <a:lnTo>
                      <a:pt x="0" y="131"/>
                    </a:lnTo>
                    <a:lnTo>
                      <a:pt x="0" y="152"/>
                    </a:lnTo>
                    <a:lnTo>
                      <a:pt x="21" y="173"/>
                    </a:lnTo>
                    <a:lnTo>
                      <a:pt x="89" y="173"/>
                    </a:lnTo>
                    <a:lnTo>
                      <a:pt x="414" y="194"/>
                    </a:lnTo>
                    <a:cubicBezTo>
                      <a:pt x="435" y="194"/>
                      <a:pt x="461" y="194"/>
                      <a:pt x="482" y="173"/>
                    </a:cubicBezTo>
                    <a:lnTo>
                      <a:pt x="723" y="84"/>
                    </a:lnTo>
                    <a:lnTo>
                      <a:pt x="744" y="84"/>
                    </a:lnTo>
                    <a:lnTo>
                      <a:pt x="765" y="63"/>
                    </a:lnTo>
                    <a:lnTo>
                      <a:pt x="765" y="42"/>
                    </a:lnTo>
                    <a:lnTo>
                      <a:pt x="765" y="21"/>
                    </a:lnTo>
                    <a:lnTo>
                      <a:pt x="744" y="21"/>
                    </a:lnTo>
                    <a:lnTo>
                      <a:pt x="74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68" name="Google Shape;1268;p38"/>
              <p:cNvSpPr/>
              <p:nvPr/>
            </p:nvSpPr>
            <p:spPr>
              <a:xfrm>
                <a:off x="3349316" y="2604677"/>
                <a:ext cx="96235" cy="14106"/>
              </a:xfrm>
              <a:custGeom>
                <a:avLst/>
                <a:gdLst/>
                <a:ahLst/>
                <a:cxnLst/>
                <a:rect l="l" t="t" r="r" b="b"/>
                <a:pathLst>
                  <a:path w="614" h="90" extrusionOk="0">
                    <a:moveTo>
                      <a:pt x="241" y="0"/>
                    </a:moveTo>
                    <a:lnTo>
                      <a:pt x="0" y="89"/>
                    </a:lnTo>
                    <a:lnTo>
                      <a:pt x="372" y="89"/>
                    </a:lnTo>
                    <a:lnTo>
                      <a:pt x="613"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69" name="Google Shape;1269;p38"/>
              <p:cNvSpPr/>
              <p:nvPr/>
            </p:nvSpPr>
            <p:spPr>
              <a:xfrm>
                <a:off x="3335366" y="2598094"/>
                <a:ext cx="119902" cy="28683"/>
              </a:xfrm>
              <a:custGeom>
                <a:avLst/>
                <a:gdLst/>
                <a:ahLst/>
                <a:cxnLst/>
                <a:rect l="l" t="t" r="r" b="b"/>
                <a:pathLst>
                  <a:path w="765" h="183" extrusionOk="0">
                    <a:moveTo>
                      <a:pt x="482" y="84"/>
                    </a:moveTo>
                    <a:lnTo>
                      <a:pt x="440" y="105"/>
                    </a:lnTo>
                    <a:lnTo>
                      <a:pt x="309" y="105"/>
                    </a:lnTo>
                    <a:lnTo>
                      <a:pt x="351" y="84"/>
                    </a:lnTo>
                    <a:close/>
                    <a:moveTo>
                      <a:pt x="288" y="0"/>
                    </a:moveTo>
                    <a:lnTo>
                      <a:pt x="47" y="105"/>
                    </a:lnTo>
                    <a:lnTo>
                      <a:pt x="26" y="105"/>
                    </a:lnTo>
                    <a:lnTo>
                      <a:pt x="26" y="131"/>
                    </a:lnTo>
                    <a:lnTo>
                      <a:pt x="0" y="152"/>
                    </a:lnTo>
                    <a:lnTo>
                      <a:pt x="26" y="152"/>
                    </a:lnTo>
                    <a:lnTo>
                      <a:pt x="26" y="173"/>
                    </a:lnTo>
                    <a:lnTo>
                      <a:pt x="440" y="173"/>
                    </a:lnTo>
                    <a:cubicBezTo>
                      <a:pt x="454" y="173"/>
                      <a:pt x="459" y="183"/>
                      <a:pt x="473" y="183"/>
                    </a:cubicBezTo>
                    <a:cubicBezTo>
                      <a:pt x="480" y="183"/>
                      <a:pt x="489" y="180"/>
                      <a:pt x="503" y="173"/>
                    </a:cubicBezTo>
                    <a:lnTo>
                      <a:pt x="744" y="84"/>
                    </a:lnTo>
                    <a:lnTo>
                      <a:pt x="765" y="63"/>
                    </a:lnTo>
                    <a:lnTo>
                      <a:pt x="765" y="42"/>
                    </a:lnTo>
                    <a:lnTo>
                      <a:pt x="765" y="21"/>
                    </a:lnTo>
                    <a:lnTo>
                      <a:pt x="74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0" name="Google Shape;1270;p38"/>
              <p:cNvSpPr/>
              <p:nvPr/>
            </p:nvSpPr>
            <p:spPr>
              <a:xfrm>
                <a:off x="3294302" y="2625209"/>
                <a:ext cx="99527" cy="14106"/>
              </a:xfrm>
              <a:custGeom>
                <a:avLst/>
                <a:gdLst/>
                <a:ahLst/>
                <a:cxnLst/>
                <a:rect l="l" t="t" r="r" b="b"/>
                <a:pathLst>
                  <a:path w="635" h="90" extrusionOk="0">
                    <a:moveTo>
                      <a:pt x="241" y="0"/>
                    </a:moveTo>
                    <a:lnTo>
                      <a:pt x="0" y="89"/>
                    </a:lnTo>
                    <a:lnTo>
                      <a:pt x="393" y="89"/>
                    </a:lnTo>
                    <a:lnTo>
                      <a:pt x="634" y="0"/>
                    </a:lnTo>
                    <a:close/>
                  </a:path>
                </a:pathLst>
              </a:custGeom>
              <a:solidFill>
                <a:srgbClr val="00C7E6"/>
              </a:solidFill>
              <a:ln>
                <a:noFill/>
              </a:ln>
            </p:spPr>
            <p:txBody>
              <a:bodyPr spcFirstLastPara="1" wrap="square" lIns="121900" tIns="121900" rIns="121900" bIns="121900" anchor="ctr" anchorCtr="0">
                <a:noAutofit/>
              </a:bodyPr>
              <a:lstStyle/>
              <a:p>
                <a:endParaRPr sz="2400"/>
              </a:p>
            </p:txBody>
          </p:sp>
          <p:sp>
            <p:nvSpPr>
              <p:cNvPr id="1271" name="Google Shape;1271;p38"/>
              <p:cNvSpPr/>
              <p:nvPr/>
            </p:nvSpPr>
            <p:spPr>
              <a:xfrm>
                <a:off x="3284428" y="2618627"/>
                <a:ext cx="120059" cy="27272"/>
              </a:xfrm>
              <a:custGeom>
                <a:avLst/>
                <a:gdLst/>
                <a:ahLst/>
                <a:cxnLst/>
                <a:rect l="l" t="t" r="r" b="b"/>
                <a:pathLst>
                  <a:path w="766" h="174" extrusionOk="0">
                    <a:moveTo>
                      <a:pt x="283" y="0"/>
                    </a:moveTo>
                    <a:lnTo>
                      <a:pt x="22" y="84"/>
                    </a:lnTo>
                    <a:lnTo>
                      <a:pt x="22" y="105"/>
                    </a:lnTo>
                    <a:lnTo>
                      <a:pt x="1" y="105"/>
                    </a:lnTo>
                    <a:lnTo>
                      <a:pt x="1" y="131"/>
                    </a:lnTo>
                    <a:lnTo>
                      <a:pt x="1" y="152"/>
                    </a:lnTo>
                    <a:lnTo>
                      <a:pt x="22" y="173"/>
                    </a:lnTo>
                    <a:lnTo>
                      <a:pt x="482" y="173"/>
                    </a:lnTo>
                    <a:lnTo>
                      <a:pt x="718" y="84"/>
                    </a:lnTo>
                    <a:lnTo>
                      <a:pt x="744" y="63"/>
                    </a:lnTo>
                    <a:lnTo>
                      <a:pt x="765" y="42"/>
                    </a:lnTo>
                    <a:lnTo>
                      <a:pt x="765" y="21"/>
                    </a:lnTo>
                    <a:lnTo>
                      <a:pt x="744"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2" name="Google Shape;1272;p38"/>
              <p:cNvSpPr/>
              <p:nvPr/>
            </p:nvSpPr>
            <p:spPr>
              <a:xfrm>
                <a:off x="3216248" y="2450294"/>
                <a:ext cx="496066" cy="102818"/>
              </a:xfrm>
              <a:custGeom>
                <a:avLst/>
                <a:gdLst/>
                <a:ahLst/>
                <a:cxnLst/>
                <a:rect l="l" t="t" r="r" b="b"/>
                <a:pathLst>
                  <a:path w="3165" h="656" extrusionOk="0">
                    <a:moveTo>
                      <a:pt x="1635" y="1"/>
                    </a:moveTo>
                    <a:lnTo>
                      <a:pt x="1" y="634"/>
                    </a:lnTo>
                    <a:lnTo>
                      <a:pt x="22" y="634"/>
                    </a:lnTo>
                    <a:lnTo>
                      <a:pt x="1572" y="655"/>
                    </a:lnTo>
                    <a:lnTo>
                      <a:pt x="1593" y="655"/>
                    </a:lnTo>
                    <a:lnTo>
                      <a:pt x="3164" y="69"/>
                    </a:lnTo>
                    <a:lnTo>
                      <a:pt x="1656"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73" name="Google Shape;1273;p38"/>
              <p:cNvSpPr/>
              <p:nvPr/>
            </p:nvSpPr>
            <p:spPr>
              <a:xfrm>
                <a:off x="3205590" y="2443711"/>
                <a:ext cx="519733" cy="119275"/>
              </a:xfrm>
              <a:custGeom>
                <a:avLst/>
                <a:gdLst/>
                <a:ahLst/>
                <a:cxnLst/>
                <a:rect l="l" t="t" r="r" b="b"/>
                <a:pathLst>
                  <a:path w="3316" h="761" extrusionOk="0">
                    <a:moveTo>
                      <a:pt x="1724" y="90"/>
                    </a:moveTo>
                    <a:lnTo>
                      <a:pt x="3033" y="132"/>
                    </a:lnTo>
                    <a:lnTo>
                      <a:pt x="1640" y="676"/>
                    </a:lnTo>
                    <a:cubicBezTo>
                      <a:pt x="1661" y="655"/>
                      <a:pt x="1640" y="655"/>
                      <a:pt x="1640" y="655"/>
                    </a:cubicBezTo>
                    <a:lnTo>
                      <a:pt x="284" y="635"/>
                    </a:lnTo>
                    <a:lnTo>
                      <a:pt x="1724" y="90"/>
                    </a:lnTo>
                    <a:close/>
                    <a:moveTo>
                      <a:pt x="1745" y="1"/>
                    </a:moveTo>
                    <a:cubicBezTo>
                      <a:pt x="1703" y="1"/>
                      <a:pt x="1703" y="1"/>
                      <a:pt x="1661" y="22"/>
                    </a:cubicBezTo>
                    <a:lnTo>
                      <a:pt x="43" y="635"/>
                    </a:lnTo>
                    <a:lnTo>
                      <a:pt x="22" y="655"/>
                    </a:lnTo>
                    <a:lnTo>
                      <a:pt x="1" y="655"/>
                    </a:lnTo>
                    <a:lnTo>
                      <a:pt x="1" y="676"/>
                    </a:lnTo>
                    <a:lnTo>
                      <a:pt x="1" y="697"/>
                    </a:lnTo>
                    <a:lnTo>
                      <a:pt x="22" y="697"/>
                    </a:lnTo>
                    <a:lnTo>
                      <a:pt x="22" y="724"/>
                    </a:lnTo>
                    <a:lnTo>
                      <a:pt x="69" y="724"/>
                    </a:lnTo>
                    <a:lnTo>
                      <a:pt x="1640" y="744"/>
                    </a:lnTo>
                    <a:cubicBezTo>
                      <a:pt x="1650" y="755"/>
                      <a:pt x="1656" y="760"/>
                      <a:pt x="1664" y="760"/>
                    </a:cubicBezTo>
                    <a:cubicBezTo>
                      <a:pt x="1671" y="760"/>
                      <a:pt x="1682" y="755"/>
                      <a:pt x="1703" y="744"/>
                    </a:cubicBezTo>
                    <a:lnTo>
                      <a:pt x="3274" y="153"/>
                    </a:lnTo>
                    <a:lnTo>
                      <a:pt x="3295" y="132"/>
                    </a:lnTo>
                    <a:lnTo>
                      <a:pt x="3316" y="111"/>
                    </a:lnTo>
                    <a:lnTo>
                      <a:pt x="3295" y="90"/>
                    </a:lnTo>
                    <a:lnTo>
                      <a:pt x="3274" y="69"/>
                    </a:lnTo>
                    <a:lnTo>
                      <a:pt x="3232" y="69"/>
                    </a:lnTo>
                    <a:lnTo>
                      <a:pt x="1745"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4" name="Google Shape;1274;p38"/>
              <p:cNvSpPr/>
              <p:nvPr/>
            </p:nvSpPr>
            <p:spPr>
              <a:xfrm>
                <a:off x="3749773" y="1711605"/>
                <a:ext cx="1176453" cy="975205"/>
              </a:xfrm>
              <a:custGeom>
                <a:avLst/>
                <a:gdLst/>
                <a:ahLst/>
                <a:cxnLst/>
                <a:rect l="l" t="t" r="r" b="b"/>
                <a:pathLst>
                  <a:path w="7506" h="6222" extrusionOk="0">
                    <a:moveTo>
                      <a:pt x="7306" y="1"/>
                    </a:moveTo>
                    <a:lnTo>
                      <a:pt x="2593" y="1226"/>
                    </a:lnTo>
                    <a:cubicBezTo>
                      <a:pt x="2530" y="1226"/>
                      <a:pt x="2441" y="1310"/>
                      <a:pt x="2399" y="1399"/>
                    </a:cubicBezTo>
                    <a:lnTo>
                      <a:pt x="22" y="5960"/>
                    </a:lnTo>
                    <a:cubicBezTo>
                      <a:pt x="1" y="5981"/>
                      <a:pt x="1" y="6023"/>
                      <a:pt x="22" y="6023"/>
                    </a:cubicBezTo>
                    <a:lnTo>
                      <a:pt x="195" y="6222"/>
                    </a:lnTo>
                    <a:lnTo>
                      <a:pt x="498" y="5918"/>
                    </a:lnTo>
                    <a:lnTo>
                      <a:pt x="498" y="5850"/>
                    </a:lnTo>
                    <a:lnTo>
                      <a:pt x="4342" y="4431"/>
                    </a:lnTo>
                    <a:cubicBezTo>
                      <a:pt x="4384" y="4410"/>
                      <a:pt x="4452" y="4347"/>
                      <a:pt x="4494" y="4300"/>
                    </a:cubicBezTo>
                    <a:lnTo>
                      <a:pt x="7024" y="524"/>
                    </a:lnTo>
                    <a:lnTo>
                      <a:pt x="7092" y="571"/>
                    </a:lnTo>
                    <a:lnTo>
                      <a:pt x="7505" y="241"/>
                    </a:lnTo>
                    <a:lnTo>
                      <a:pt x="733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75" name="Google Shape;1275;p38"/>
              <p:cNvSpPr/>
              <p:nvPr/>
            </p:nvSpPr>
            <p:spPr>
              <a:xfrm>
                <a:off x="3742406" y="1701731"/>
                <a:ext cx="1190402" cy="991662"/>
              </a:xfrm>
              <a:custGeom>
                <a:avLst/>
                <a:gdLst/>
                <a:ahLst/>
                <a:cxnLst/>
                <a:rect l="l" t="t" r="r" b="b"/>
                <a:pathLst>
                  <a:path w="7595" h="6327" extrusionOk="0">
                    <a:moveTo>
                      <a:pt x="7332" y="111"/>
                    </a:moveTo>
                    <a:lnTo>
                      <a:pt x="7463" y="283"/>
                    </a:lnTo>
                    <a:lnTo>
                      <a:pt x="7139" y="566"/>
                    </a:lnTo>
                    <a:lnTo>
                      <a:pt x="7092" y="545"/>
                    </a:lnTo>
                    <a:lnTo>
                      <a:pt x="7029" y="545"/>
                    </a:lnTo>
                    <a:lnTo>
                      <a:pt x="4499" y="4342"/>
                    </a:lnTo>
                    <a:cubicBezTo>
                      <a:pt x="4452" y="4384"/>
                      <a:pt x="4389" y="4431"/>
                      <a:pt x="4368" y="4431"/>
                    </a:cubicBezTo>
                    <a:lnTo>
                      <a:pt x="524" y="5871"/>
                    </a:lnTo>
                    <a:lnTo>
                      <a:pt x="483" y="5934"/>
                    </a:lnTo>
                    <a:lnTo>
                      <a:pt x="504" y="5955"/>
                    </a:lnTo>
                    <a:lnTo>
                      <a:pt x="242" y="6217"/>
                    </a:lnTo>
                    <a:lnTo>
                      <a:pt x="111" y="6044"/>
                    </a:lnTo>
                    <a:lnTo>
                      <a:pt x="2488" y="1483"/>
                    </a:lnTo>
                    <a:cubicBezTo>
                      <a:pt x="2509" y="1441"/>
                      <a:pt x="2535" y="1420"/>
                      <a:pt x="2577" y="1373"/>
                    </a:cubicBezTo>
                    <a:cubicBezTo>
                      <a:pt x="2598" y="1352"/>
                      <a:pt x="2640" y="1331"/>
                      <a:pt x="2640" y="1331"/>
                    </a:cubicBezTo>
                    <a:lnTo>
                      <a:pt x="7332" y="111"/>
                    </a:lnTo>
                    <a:close/>
                    <a:moveTo>
                      <a:pt x="7332" y="1"/>
                    </a:moveTo>
                    <a:lnTo>
                      <a:pt x="2619" y="1221"/>
                    </a:lnTo>
                    <a:cubicBezTo>
                      <a:pt x="2577" y="1242"/>
                      <a:pt x="2535" y="1268"/>
                      <a:pt x="2488" y="1310"/>
                    </a:cubicBezTo>
                    <a:cubicBezTo>
                      <a:pt x="2467" y="1352"/>
                      <a:pt x="2425" y="1399"/>
                      <a:pt x="2405" y="1441"/>
                    </a:cubicBezTo>
                    <a:lnTo>
                      <a:pt x="22" y="6002"/>
                    </a:lnTo>
                    <a:cubicBezTo>
                      <a:pt x="1" y="6023"/>
                      <a:pt x="1" y="6044"/>
                      <a:pt x="1" y="6065"/>
                    </a:cubicBezTo>
                    <a:cubicBezTo>
                      <a:pt x="1" y="6078"/>
                      <a:pt x="8" y="6099"/>
                      <a:pt x="24" y="6115"/>
                    </a:cubicBezTo>
                    <a:lnTo>
                      <a:pt x="24" y="6115"/>
                    </a:lnTo>
                    <a:lnTo>
                      <a:pt x="221" y="6327"/>
                    </a:lnTo>
                    <a:lnTo>
                      <a:pt x="284" y="6327"/>
                    </a:lnTo>
                    <a:lnTo>
                      <a:pt x="593" y="6002"/>
                    </a:lnTo>
                    <a:lnTo>
                      <a:pt x="614" y="5955"/>
                    </a:lnTo>
                    <a:lnTo>
                      <a:pt x="4410" y="4541"/>
                    </a:lnTo>
                    <a:cubicBezTo>
                      <a:pt x="4473" y="4515"/>
                      <a:pt x="4541" y="4452"/>
                      <a:pt x="4583" y="4384"/>
                    </a:cubicBezTo>
                    <a:lnTo>
                      <a:pt x="7071" y="655"/>
                    </a:lnTo>
                    <a:lnTo>
                      <a:pt x="7118" y="676"/>
                    </a:lnTo>
                    <a:lnTo>
                      <a:pt x="7181" y="676"/>
                    </a:lnTo>
                    <a:lnTo>
                      <a:pt x="7573" y="352"/>
                    </a:lnTo>
                    <a:lnTo>
                      <a:pt x="7594" y="263"/>
                    </a:lnTo>
                    <a:lnTo>
                      <a:pt x="7421" y="43"/>
                    </a:lnTo>
                    <a:lnTo>
                      <a:pt x="7421" y="64"/>
                    </a:lnTo>
                    <a:cubicBezTo>
                      <a:pt x="7421" y="43"/>
                      <a:pt x="7421" y="43"/>
                      <a:pt x="7401" y="22"/>
                    </a:cubicBezTo>
                    <a:cubicBezTo>
                      <a:pt x="7401" y="22"/>
                      <a:pt x="7380" y="1"/>
                      <a:pt x="735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6" name="Google Shape;1276;p38"/>
              <p:cNvSpPr/>
              <p:nvPr/>
            </p:nvSpPr>
            <p:spPr>
              <a:xfrm>
                <a:off x="3777515" y="1745460"/>
                <a:ext cx="1148554" cy="942291"/>
              </a:xfrm>
              <a:custGeom>
                <a:avLst/>
                <a:gdLst/>
                <a:ahLst/>
                <a:cxnLst/>
                <a:rect l="l" t="t" r="r" b="b"/>
                <a:pathLst>
                  <a:path w="7328" h="6012" extrusionOk="0">
                    <a:moveTo>
                      <a:pt x="7301" y="0"/>
                    </a:moveTo>
                    <a:cubicBezTo>
                      <a:pt x="7297" y="0"/>
                      <a:pt x="7292" y="2"/>
                      <a:pt x="7287" y="4"/>
                    </a:cubicBezTo>
                    <a:lnTo>
                      <a:pt x="2615" y="1204"/>
                    </a:lnTo>
                    <a:cubicBezTo>
                      <a:pt x="2547" y="1225"/>
                      <a:pt x="2484" y="1314"/>
                      <a:pt x="2442" y="1382"/>
                    </a:cubicBezTo>
                    <a:lnTo>
                      <a:pt x="18" y="5938"/>
                    </a:lnTo>
                    <a:cubicBezTo>
                      <a:pt x="1" y="5976"/>
                      <a:pt x="11" y="6012"/>
                      <a:pt x="53" y="6012"/>
                    </a:cubicBezTo>
                    <a:cubicBezTo>
                      <a:pt x="63" y="6012"/>
                      <a:pt x="73" y="6010"/>
                      <a:pt x="86" y="6006"/>
                    </a:cubicBezTo>
                    <a:lnTo>
                      <a:pt x="4317" y="4414"/>
                    </a:lnTo>
                    <a:cubicBezTo>
                      <a:pt x="4359" y="4414"/>
                      <a:pt x="4427" y="4346"/>
                      <a:pt x="4448" y="4304"/>
                    </a:cubicBezTo>
                    <a:lnTo>
                      <a:pt x="7287" y="114"/>
                    </a:lnTo>
                    <a:cubicBezTo>
                      <a:pt x="7323" y="55"/>
                      <a:pt x="7328" y="0"/>
                      <a:pt x="730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77" name="Google Shape;1277;p38"/>
              <p:cNvSpPr/>
              <p:nvPr/>
            </p:nvSpPr>
            <p:spPr>
              <a:xfrm>
                <a:off x="3770305" y="1736996"/>
                <a:ext cx="1162503" cy="956397"/>
              </a:xfrm>
              <a:custGeom>
                <a:avLst/>
                <a:gdLst/>
                <a:ahLst/>
                <a:cxnLst/>
                <a:rect l="l" t="t" r="r" b="b"/>
                <a:pathLst>
                  <a:path w="7417" h="6102" extrusionOk="0">
                    <a:moveTo>
                      <a:pt x="7285" y="127"/>
                    </a:moveTo>
                    <a:lnTo>
                      <a:pt x="7264" y="147"/>
                    </a:lnTo>
                    <a:lnTo>
                      <a:pt x="4452" y="4316"/>
                    </a:lnTo>
                    <a:cubicBezTo>
                      <a:pt x="4426" y="4358"/>
                      <a:pt x="4363" y="4421"/>
                      <a:pt x="4342" y="4421"/>
                    </a:cubicBezTo>
                    <a:lnTo>
                      <a:pt x="132" y="5992"/>
                    </a:lnTo>
                    <a:lnTo>
                      <a:pt x="2530" y="1478"/>
                    </a:lnTo>
                    <a:cubicBezTo>
                      <a:pt x="2551" y="1436"/>
                      <a:pt x="2572" y="1389"/>
                      <a:pt x="2593" y="1368"/>
                    </a:cubicBezTo>
                    <a:cubicBezTo>
                      <a:pt x="2640" y="1347"/>
                      <a:pt x="2661" y="1326"/>
                      <a:pt x="2682" y="1326"/>
                    </a:cubicBezTo>
                    <a:lnTo>
                      <a:pt x="7285" y="127"/>
                    </a:lnTo>
                    <a:close/>
                    <a:moveTo>
                      <a:pt x="7342" y="1"/>
                    </a:moveTo>
                    <a:cubicBezTo>
                      <a:pt x="7331" y="1"/>
                      <a:pt x="7319" y="6"/>
                      <a:pt x="7306" y="17"/>
                    </a:cubicBezTo>
                    <a:lnTo>
                      <a:pt x="2661" y="1216"/>
                    </a:lnTo>
                    <a:cubicBezTo>
                      <a:pt x="2619" y="1237"/>
                      <a:pt x="2572" y="1258"/>
                      <a:pt x="2530" y="1305"/>
                    </a:cubicBezTo>
                    <a:cubicBezTo>
                      <a:pt x="2488" y="1326"/>
                      <a:pt x="2462" y="1368"/>
                      <a:pt x="2420" y="1410"/>
                    </a:cubicBezTo>
                    <a:lnTo>
                      <a:pt x="22" y="5971"/>
                    </a:lnTo>
                    <a:cubicBezTo>
                      <a:pt x="22" y="5971"/>
                      <a:pt x="22" y="5992"/>
                      <a:pt x="1" y="6018"/>
                    </a:cubicBezTo>
                    <a:cubicBezTo>
                      <a:pt x="1" y="6039"/>
                      <a:pt x="1" y="6060"/>
                      <a:pt x="22" y="6081"/>
                    </a:cubicBezTo>
                    <a:cubicBezTo>
                      <a:pt x="43" y="6102"/>
                      <a:pt x="64" y="6102"/>
                      <a:pt x="85" y="6102"/>
                    </a:cubicBezTo>
                    <a:lnTo>
                      <a:pt x="132" y="6102"/>
                    </a:lnTo>
                    <a:lnTo>
                      <a:pt x="4384" y="4531"/>
                    </a:lnTo>
                    <a:cubicBezTo>
                      <a:pt x="4452" y="4510"/>
                      <a:pt x="4494" y="4447"/>
                      <a:pt x="4536" y="4379"/>
                    </a:cubicBezTo>
                    <a:lnTo>
                      <a:pt x="7374" y="189"/>
                    </a:lnTo>
                    <a:cubicBezTo>
                      <a:pt x="7395" y="147"/>
                      <a:pt x="7416" y="127"/>
                      <a:pt x="7416" y="79"/>
                    </a:cubicBezTo>
                    <a:cubicBezTo>
                      <a:pt x="7416" y="58"/>
                      <a:pt x="7395" y="38"/>
                      <a:pt x="7374" y="17"/>
                    </a:cubicBezTo>
                    <a:cubicBezTo>
                      <a:pt x="7364" y="6"/>
                      <a:pt x="7353" y="1"/>
                      <a:pt x="7342"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78" name="Google Shape;1278;p38"/>
              <p:cNvSpPr/>
              <p:nvPr/>
            </p:nvSpPr>
            <p:spPr>
              <a:xfrm>
                <a:off x="4262766" y="1982442"/>
                <a:ext cx="294819" cy="285101"/>
              </a:xfrm>
              <a:custGeom>
                <a:avLst/>
                <a:gdLst/>
                <a:ahLst/>
                <a:cxnLst/>
                <a:rect l="l" t="t" r="r" b="b"/>
                <a:pathLst>
                  <a:path w="1881" h="1819" extrusionOk="0">
                    <a:moveTo>
                      <a:pt x="1620" y="0"/>
                    </a:moveTo>
                    <a:cubicBezTo>
                      <a:pt x="1581" y="0"/>
                      <a:pt x="1535" y="7"/>
                      <a:pt x="1483" y="22"/>
                    </a:cubicBezTo>
                    <a:cubicBezTo>
                      <a:pt x="1111" y="132"/>
                      <a:pt x="525" y="655"/>
                      <a:pt x="237" y="1153"/>
                    </a:cubicBezTo>
                    <a:cubicBezTo>
                      <a:pt x="1" y="1555"/>
                      <a:pt x="24" y="1818"/>
                      <a:pt x="254" y="1818"/>
                    </a:cubicBezTo>
                    <a:cubicBezTo>
                      <a:pt x="299" y="1818"/>
                      <a:pt x="353" y="1808"/>
                      <a:pt x="415" y="1786"/>
                    </a:cubicBezTo>
                    <a:cubicBezTo>
                      <a:pt x="787" y="1677"/>
                      <a:pt x="1310" y="1200"/>
                      <a:pt x="1593" y="718"/>
                    </a:cubicBezTo>
                    <a:cubicBezTo>
                      <a:pt x="1875" y="300"/>
                      <a:pt x="1880" y="0"/>
                      <a:pt x="162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79" name="Google Shape;1279;p38"/>
              <p:cNvSpPr/>
              <p:nvPr/>
            </p:nvSpPr>
            <p:spPr>
              <a:xfrm>
                <a:off x="4258691" y="1972568"/>
                <a:ext cx="298110" cy="303909"/>
              </a:xfrm>
              <a:custGeom>
                <a:avLst/>
                <a:gdLst/>
                <a:ahLst/>
                <a:cxnLst/>
                <a:rect l="l" t="t" r="r" b="b"/>
                <a:pathLst>
                  <a:path w="1902" h="1939" extrusionOk="0">
                    <a:moveTo>
                      <a:pt x="1645" y="111"/>
                    </a:moveTo>
                    <a:cubicBezTo>
                      <a:pt x="1678" y="111"/>
                      <a:pt x="1705" y="116"/>
                      <a:pt x="1729" y="127"/>
                    </a:cubicBezTo>
                    <a:cubicBezTo>
                      <a:pt x="1750" y="147"/>
                      <a:pt x="1771" y="168"/>
                      <a:pt x="1771" y="216"/>
                    </a:cubicBezTo>
                    <a:cubicBezTo>
                      <a:pt x="1792" y="326"/>
                      <a:pt x="1729" y="519"/>
                      <a:pt x="1572" y="760"/>
                    </a:cubicBezTo>
                    <a:cubicBezTo>
                      <a:pt x="1289" y="1216"/>
                      <a:pt x="765" y="1698"/>
                      <a:pt x="420" y="1808"/>
                    </a:cubicBezTo>
                    <a:cubicBezTo>
                      <a:pt x="331" y="1829"/>
                      <a:pt x="263" y="1829"/>
                      <a:pt x="221" y="1829"/>
                    </a:cubicBezTo>
                    <a:cubicBezTo>
                      <a:pt x="179" y="1808"/>
                      <a:pt x="158" y="1787"/>
                      <a:pt x="158" y="1740"/>
                    </a:cubicBezTo>
                    <a:cubicBezTo>
                      <a:pt x="132" y="1656"/>
                      <a:pt x="158" y="1478"/>
                      <a:pt x="310" y="1242"/>
                    </a:cubicBezTo>
                    <a:cubicBezTo>
                      <a:pt x="462" y="1001"/>
                      <a:pt x="655" y="739"/>
                      <a:pt x="896" y="540"/>
                    </a:cubicBezTo>
                    <a:cubicBezTo>
                      <a:pt x="1116" y="326"/>
                      <a:pt x="1357" y="168"/>
                      <a:pt x="1530" y="127"/>
                    </a:cubicBezTo>
                    <a:cubicBezTo>
                      <a:pt x="1574" y="116"/>
                      <a:pt x="1612" y="111"/>
                      <a:pt x="1645" y="111"/>
                    </a:cubicBezTo>
                    <a:close/>
                    <a:moveTo>
                      <a:pt x="1640" y="1"/>
                    </a:moveTo>
                    <a:cubicBezTo>
                      <a:pt x="1597" y="1"/>
                      <a:pt x="1554" y="6"/>
                      <a:pt x="1509" y="17"/>
                    </a:cubicBezTo>
                    <a:cubicBezTo>
                      <a:pt x="1289" y="85"/>
                      <a:pt x="1048" y="257"/>
                      <a:pt x="813" y="456"/>
                    </a:cubicBezTo>
                    <a:cubicBezTo>
                      <a:pt x="593" y="671"/>
                      <a:pt x="373" y="933"/>
                      <a:pt x="221" y="1195"/>
                    </a:cubicBezTo>
                    <a:cubicBezTo>
                      <a:pt x="69" y="1436"/>
                      <a:pt x="1" y="1635"/>
                      <a:pt x="48" y="1787"/>
                    </a:cubicBezTo>
                    <a:cubicBezTo>
                      <a:pt x="69" y="1849"/>
                      <a:pt x="111" y="1918"/>
                      <a:pt x="200" y="1939"/>
                    </a:cubicBezTo>
                    <a:cubicBezTo>
                      <a:pt x="263" y="1939"/>
                      <a:pt x="352" y="1939"/>
                      <a:pt x="441" y="1918"/>
                    </a:cubicBezTo>
                    <a:cubicBezTo>
                      <a:pt x="833" y="1787"/>
                      <a:pt x="1357" y="1305"/>
                      <a:pt x="1661" y="823"/>
                    </a:cubicBezTo>
                    <a:cubicBezTo>
                      <a:pt x="1834" y="561"/>
                      <a:pt x="1902" y="367"/>
                      <a:pt x="1881" y="195"/>
                    </a:cubicBezTo>
                    <a:cubicBezTo>
                      <a:pt x="1881" y="127"/>
                      <a:pt x="1834" y="64"/>
                      <a:pt x="1771" y="17"/>
                    </a:cubicBezTo>
                    <a:cubicBezTo>
                      <a:pt x="1726" y="6"/>
                      <a:pt x="1683" y="1"/>
                      <a:pt x="1640"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0" name="Google Shape;1280;p38"/>
              <p:cNvSpPr/>
              <p:nvPr/>
            </p:nvSpPr>
            <p:spPr>
              <a:xfrm>
                <a:off x="2384770" y="1599226"/>
                <a:ext cx="622395" cy="1022853"/>
              </a:xfrm>
              <a:custGeom>
                <a:avLst/>
                <a:gdLst/>
                <a:ahLst/>
                <a:cxnLst/>
                <a:rect l="l" t="t" r="r" b="b"/>
                <a:pathLst>
                  <a:path w="3971" h="6526" extrusionOk="0">
                    <a:moveTo>
                      <a:pt x="1551" y="0"/>
                    </a:moveTo>
                    <a:lnTo>
                      <a:pt x="1" y="414"/>
                    </a:lnTo>
                    <a:lnTo>
                      <a:pt x="2117" y="6525"/>
                    </a:lnTo>
                    <a:cubicBezTo>
                      <a:pt x="2991" y="6174"/>
                      <a:pt x="3971" y="5981"/>
                      <a:pt x="3971" y="5981"/>
                    </a:cubicBezTo>
                    <a:lnTo>
                      <a:pt x="1551"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81" name="Google Shape;1281;p38"/>
              <p:cNvSpPr/>
              <p:nvPr/>
            </p:nvSpPr>
            <p:spPr>
              <a:xfrm>
                <a:off x="2375053" y="1588412"/>
                <a:ext cx="639479" cy="1043542"/>
              </a:xfrm>
              <a:custGeom>
                <a:avLst/>
                <a:gdLst/>
                <a:ahLst/>
                <a:cxnLst/>
                <a:rect l="l" t="t" r="r" b="b"/>
                <a:pathLst>
                  <a:path w="4080" h="6658" extrusionOk="0">
                    <a:moveTo>
                      <a:pt x="1571" y="132"/>
                    </a:moveTo>
                    <a:lnTo>
                      <a:pt x="3970" y="6002"/>
                    </a:lnTo>
                    <a:cubicBezTo>
                      <a:pt x="3902" y="6023"/>
                      <a:pt x="3032" y="6201"/>
                      <a:pt x="2226" y="6526"/>
                    </a:cubicBezTo>
                    <a:lnTo>
                      <a:pt x="131" y="504"/>
                    </a:lnTo>
                    <a:lnTo>
                      <a:pt x="1571" y="132"/>
                    </a:lnTo>
                    <a:close/>
                    <a:moveTo>
                      <a:pt x="1592" y="1"/>
                    </a:moveTo>
                    <a:lnTo>
                      <a:pt x="42" y="420"/>
                    </a:lnTo>
                    <a:lnTo>
                      <a:pt x="0" y="483"/>
                    </a:lnTo>
                    <a:lnTo>
                      <a:pt x="2137" y="6615"/>
                    </a:lnTo>
                    <a:lnTo>
                      <a:pt x="2200" y="6657"/>
                    </a:lnTo>
                    <a:cubicBezTo>
                      <a:pt x="3053" y="6311"/>
                      <a:pt x="4033" y="6092"/>
                      <a:pt x="4033" y="6092"/>
                    </a:cubicBezTo>
                    <a:lnTo>
                      <a:pt x="4080" y="6023"/>
                    </a:lnTo>
                    <a:lnTo>
                      <a:pt x="1655" y="48"/>
                    </a:lnTo>
                    <a:lnTo>
                      <a:pt x="1592"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2" name="Google Shape;1282;p38"/>
              <p:cNvSpPr/>
              <p:nvPr/>
            </p:nvSpPr>
            <p:spPr>
              <a:xfrm>
                <a:off x="2768143" y="1551579"/>
                <a:ext cx="352340" cy="698098"/>
              </a:xfrm>
              <a:custGeom>
                <a:avLst/>
                <a:gdLst/>
                <a:ahLst/>
                <a:cxnLst/>
                <a:rect l="l" t="t" r="r" b="b"/>
                <a:pathLst>
                  <a:path w="2248" h="4454" extrusionOk="0">
                    <a:moveTo>
                      <a:pt x="1" y="0"/>
                    </a:moveTo>
                    <a:cubicBezTo>
                      <a:pt x="1" y="0"/>
                      <a:pt x="42" y="1069"/>
                      <a:pt x="283" y="1786"/>
                    </a:cubicBezTo>
                    <a:cubicBezTo>
                      <a:pt x="503" y="2530"/>
                      <a:pt x="1441" y="4363"/>
                      <a:pt x="1441" y="4363"/>
                    </a:cubicBezTo>
                    <a:cubicBezTo>
                      <a:pt x="1441" y="4363"/>
                      <a:pt x="1601" y="4454"/>
                      <a:pt x="1754" y="4454"/>
                    </a:cubicBezTo>
                    <a:cubicBezTo>
                      <a:pt x="1812" y="4454"/>
                      <a:pt x="1870" y="4441"/>
                      <a:pt x="1917" y="4405"/>
                    </a:cubicBezTo>
                    <a:cubicBezTo>
                      <a:pt x="2095" y="4274"/>
                      <a:pt x="2247" y="4101"/>
                      <a:pt x="2137" y="3619"/>
                    </a:cubicBezTo>
                    <a:cubicBezTo>
                      <a:pt x="2027" y="3116"/>
                      <a:pt x="1896" y="2813"/>
                      <a:pt x="1896" y="2813"/>
                    </a:cubicBezTo>
                    <a:cubicBezTo>
                      <a:pt x="1896" y="2813"/>
                      <a:pt x="1854" y="2682"/>
                      <a:pt x="1744" y="2619"/>
                    </a:cubicBezTo>
                    <a:cubicBezTo>
                      <a:pt x="1695" y="2588"/>
                      <a:pt x="1646" y="2580"/>
                      <a:pt x="1606" y="2580"/>
                    </a:cubicBezTo>
                    <a:cubicBezTo>
                      <a:pt x="1558" y="2580"/>
                      <a:pt x="1525" y="2593"/>
                      <a:pt x="1525" y="2593"/>
                    </a:cubicBezTo>
                    <a:cubicBezTo>
                      <a:pt x="1525" y="2593"/>
                      <a:pt x="1352" y="870"/>
                      <a:pt x="1179" y="435"/>
                    </a:cubicBezTo>
                    <a:cubicBezTo>
                      <a:pt x="980" y="0"/>
                      <a:pt x="393" y="21"/>
                      <a:pt x="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83" name="Google Shape;1283;p38"/>
              <p:cNvSpPr/>
              <p:nvPr/>
            </p:nvSpPr>
            <p:spPr>
              <a:xfrm>
                <a:off x="2757486" y="1540921"/>
                <a:ext cx="362998" cy="717533"/>
              </a:xfrm>
              <a:custGeom>
                <a:avLst/>
                <a:gdLst/>
                <a:ahLst/>
                <a:cxnLst/>
                <a:rect l="l" t="t" r="r" b="b"/>
                <a:pathLst>
                  <a:path w="2316" h="4578" extrusionOk="0">
                    <a:moveTo>
                      <a:pt x="131" y="110"/>
                    </a:moveTo>
                    <a:lnTo>
                      <a:pt x="131" y="110"/>
                    </a:lnTo>
                    <a:cubicBezTo>
                      <a:pt x="309" y="131"/>
                      <a:pt x="524" y="131"/>
                      <a:pt x="723" y="173"/>
                    </a:cubicBezTo>
                    <a:cubicBezTo>
                      <a:pt x="938" y="220"/>
                      <a:pt x="1116" y="330"/>
                      <a:pt x="1179" y="524"/>
                    </a:cubicBezTo>
                    <a:cubicBezTo>
                      <a:pt x="1268" y="723"/>
                      <a:pt x="1357" y="1268"/>
                      <a:pt x="1420" y="1744"/>
                    </a:cubicBezTo>
                    <a:cubicBezTo>
                      <a:pt x="1488" y="2247"/>
                      <a:pt x="1530" y="2687"/>
                      <a:pt x="1530" y="2687"/>
                    </a:cubicBezTo>
                    <a:lnTo>
                      <a:pt x="1619" y="2729"/>
                    </a:lnTo>
                    <a:cubicBezTo>
                      <a:pt x="1619" y="2729"/>
                      <a:pt x="1656" y="2710"/>
                      <a:pt x="1707" y="2710"/>
                    </a:cubicBezTo>
                    <a:cubicBezTo>
                      <a:pt x="1733" y="2710"/>
                      <a:pt x="1762" y="2715"/>
                      <a:pt x="1792" y="2729"/>
                    </a:cubicBezTo>
                    <a:cubicBezTo>
                      <a:pt x="1854" y="2792"/>
                      <a:pt x="1902" y="2901"/>
                      <a:pt x="1902" y="2901"/>
                    </a:cubicBezTo>
                    <a:cubicBezTo>
                      <a:pt x="1902" y="2901"/>
                      <a:pt x="2053" y="3210"/>
                      <a:pt x="2142" y="3687"/>
                    </a:cubicBezTo>
                    <a:cubicBezTo>
                      <a:pt x="2205" y="3928"/>
                      <a:pt x="2184" y="4080"/>
                      <a:pt x="2142" y="4190"/>
                    </a:cubicBezTo>
                    <a:cubicBezTo>
                      <a:pt x="2095" y="4300"/>
                      <a:pt x="2032" y="4363"/>
                      <a:pt x="1943" y="4431"/>
                    </a:cubicBezTo>
                    <a:cubicBezTo>
                      <a:pt x="1907" y="4455"/>
                      <a:pt x="1861" y="4465"/>
                      <a:pt x="1811" y="4465"/>
                    </a:cubicBezTo>
                    <a:cubicBezTo>
                      <a:pt x="1776" y="4465"/>
                      <a:pt x="1739" y="4460"/>
                      <a:pt x="1703" y="4452"/>
                    </a:cubicBezTo>
                    <a:cubicBezTo>
                      <a:pt x="1619" y="4431"/>
                      <a:pt x="1551" y="4389"/>
                      <a:pt x="1551" y="4389"/>
                    </a:cubicBezTo>
                    <a:cubicBezTo>
                      <a:pt x="1551" y="4363"/>
                      <a:pt x="1310" y="3928"/>
                      <a:pt x="1069" y="3383"/>
                    </a:cubicBezTo>
                    <a:cubicBezTo>
                      <a:pt x="807" y="2839"/>
                      <a:pt x="503" y="2205"/>
                      <a:pt x="393" y="1854"/>
                    </a:cubicBezTo>
                    <a:cubicBezTo>
                      <a:pt x="179" y="1179"/>
                      <a:pt x="131" y="220"/>
                      <a:pt x="131" y="110"/>
                    </a:cubicBezTo>
                    <a:close/>
                    <a:moveTo>
                      <a:pt x="69" y="0"/>
                    </a:moveTo>
                    <a:lnTo>
                      <a:pt x="1" y="68"/>
                    </a:lnTo>
                    <a:cubicBezTo>
                      <a:pt x="1" y="68"/>
                      <a:pt x="69" y="1137"/>
                      <a:pt x="283" y="1875"/>
                    </a:cubicBezTo>
                    <a:cubicBezTo>
                      <a:pt x="414" y="2247"/>
                      <a:pt x="702" y="2881"/>
                      <a:pt x="964" y="3425"/>
                    </a:cubicBezTo>
                    <a:cubicBezTo>
                      <a:pt x="1226" y="3996"/>
                      <a:pt x="1462" y="4452"/>
                      <a:pt x="1462" y="4452"/>
                    </a:cubicBezTo>
                    <a:lnTo>
                      <a:pt x="1488" y="4473"/>
                    </a:lnTo>
                    <a:cubicBezTo>
                      <a:pt x="1488" y="4473"/>
                      <a:pt x="1551" y="4520"/>
                      <a:pt x="1661" y="4541"/>
                    </a:cubicBezTo>
                    <a:cubicBezTo>
                      <a:pt x="1716" y="4562"/>
                      <a:pt x="1776" y="4577"/>
                      <a:pt x="1836" y="4577"/>
                    </a:cubicBezTo>
                    <a:cubicBezTo>
                      <a:pt x="1896" y="4577"/>
                      <a:pt x="1956" y="4562"/>
                      <a:pt x="2011" y="4520"/>
                    </a:cubicBezTo>
                    <a:cubicBezTo>
                      <a:pt x="2095" y="4452"/>
                      <a:pt x="2184" y="4363"/>
                      <a:pt x="2247" y="4232"/>
                    </a:cubicBezTo>
                    <a:cubicBezTo>
                      <a:pt x="2294" y="4101"/>
                      <a:pt x="2315" y="3928"/>
                      <a:pt x="2247" y="3666"/>
                    </a:cubicBezTo>
                    <a:cubicBezTo>
                      <a:pt x="2142" y="3184"/>
                      <a:pt x="2011" y="2881"/>
                      <a:pt x="2011" y="2881"/>
                    </a:cubicBezTo>
                    <a:cubicBezTo>
                      <a:pt x="2011" y="2881"/>
                      <a:pt x="1964" y="2729"/>
                      <a:pt x="1833" y="2640"/>
                    </a:cubicBezTo>
                    <a:cubicBezTo>
                      <a:pt x="1798" y="2613"/>
                      <a:pt x="1764" y="2605"/>
                      <a:pt x="1735" y="2605"/>
                    </a:cubicBezTo>
                    <a:cubicBezTo>
                      <a:pt x="1696" y="2605"/>
                      <a:pt x="1664" y="2619"/>
                      <a:pt x="1640" y="2619"/>
                    </a:cubicBezTo>
                    <a:cubicBezTo>
                      <a:pt x="1640" y="2598"/>
                      <a:pt x="1593" y="2205"/>
                      <a:pt x="1530" y="1744"/>
                    </a:cubicBezTo>
                    <a:cubicBezTo>
                      <a:pt x="1462" y="1247"/>
                      <a:pt x="1378" y="723"/>
                      <a:pt x="1289" y="482"/>
                    </a:cubicBezTo>
                    <a:cubicBezTo>
                      <a:pt x="1179" y="241"/>
                      <a:pt x="964" y="131"/>
                      <a:pt x="744" y="68"/>
                    </a:cubicBezTo>
                    <a:cubicBezTo>
                      <a:pt x="503" y="21"/>
                      <a:pt x="262" y="21"/>
                      <a:pt x="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4" name="Google Shape;1284;p38"/>
              <p:cNvSpPr/>
              <p:nvPr/>
            </p:nvSpPr>
            <p:spPr>
              <a:xfrm>
                <a:off x="3150576" y="2057204"/>
                <a:ext cx="602646" cy="352184"/>
              </a:xfrm>
              <a:custGeom>
                <a:avLst/>
                <a:gdLst/>
                <a:ahLst/>
                <a:cxnLst/>
                <a:rect l="l" t="t" r="r" b="b"/>
                <a:pathLst>
                  <a:path w="3845" h="2247" extrusionOk="0">
                    <a:moveTo>
                      <a:pt x="1116" y="0"/>
                    </a:moveTo>
                    <a:cubicBezTo>
                      <a:pt x="834" y="0"/>
                      <a:pt x="289" y="461"/>
                      <a:pt x="179" y="744"/>
                    </a:cubicBezTo>
                    <a:cubicBezTo>
                      <a:pt x="69" y="1048"/>
                      <a:pt x="1" y="1592"/>
                      <a:pt x="158" y="1901"/>
                    </a:cubicBezTo>
                    <a:cubicBezTo>
                      <a:pt x="237" y="2048"/>
                      <a:pt x="368" y="2083"/>
                      <a:pt x="476" y="2083"/>
                    </a:cubicBezTo>
                    <a:cubicBezTo>
                      <a:pt x="576" y="2083"/>
                      <a:pt x="656" y="2053"/>
                      <a:pt x="656" y="2053"/>
                    </a:cubicBezTo>
                    <a:cubicBezTo>
                      <a:pt x="917" y="2116"/>
                      <a:pt x="986" y="2116"/>
                      <a:pt x="1179" y="2142"/>
                    </a:cubicBezTo>
                    <a:cubicBezTo>
                      <a:pt x="1399" y="2163"/>
                      <a:pt x="2143" y="2205"/>
                      <a:pt x="2405" y="2205"/>
                    </a:cubicBezTo>
                    <a:cubicBezTo>
                      <a:pt x="2646" y="2184"/>
                      <a:pt x="2578" y="2247"/>
                      <a:pt x="2949" y="1681"/>
                    </a:cubicBezTo>
                    <a:cubicBezTo>
                      <a:pt x="3321" y="1116"/>
                      <a:pt x="3583" y="1027"/>
                      <a:pt x="3714" y="765"/>
                    </a:cubicBezTo>
                    <a:cubicBezTo>
                      <a:pt x="3845" y="482"/>
                      <a:pt x="3646" y="262"/>
                      <a:pt x="3342" y="152"/>
                    </a:cubicBezTo>
                    <a:cubicBezTo>
                      <a:pt x="3059" y="68"/>
                      <a:pt x="1399" y="0"/>
                      <a:pt x="1116"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285" name="Google Shape;1285;p38"/>
              <p:cNvSpPr/>
              <p:nvPr/>
            </p:nvSpPr>
            <p:spPr>
              <a:xfrm>
                <a:off x="3150576" y="2050621"/>
                <a:ext cx="599355" cy="360020"/>
              </a:xfrm>
              <a:custGeom>
                <a:avLst/>
                <a:gdLst/>
                <a:ahLst/>
                <a:cxnLst/>
                <a:rect l="l" t="t" r="r" b="b"/>
                <a:pathLst>
                  <a:path w="3824" h="2297" extrusionOk="0">
                    <a:moveTo>
                      <a:pt x="1116" y="110"/>
                    </a:moveTo>
                    <a:cubicBezTo>
                      <a:pt x="1247" y="110"/>
                      <a:pt x="1750" y="131"/>
                      <a:pt x="2227" y="152"/>
                    </a:cubicBezTo>
                    <a:cubicBezTo>
                      <a:pt x="2468" y="152"/>
                      <a:pt x="2708" y="173"/>
                      <a:pt x="2907" y="194"/>
                    </a:cubicBezTo>
                    <a:cubicBezTo>
                      <a:pt x="3122" y="220"/>
                      <a:pt x="3274" y="241"/>
                      <a:pt x="3342" y="262"/>
                    </a:cubicBezTo>
                    <a:cubicBezTo>
                      <a:pt x="3473" y="304"/>
                      <a:pt x="3583" y="372"/>
                      <a:pt x="3646" y="456"/>
                    </a:cubicBezTo>
                    <a:cubicBezTo>
                      <a:pt x="3714" y="545"/>
                      <a:pt x="3714" y="655"/>
                      <a:pt x="3667" y="786"/>
                    </a:cubicBezTo>
                    <a:cubicBezTo>
                      <a:pt x="3604" y="896"/>
                      <a:pt x="3515" y="980"/>
                      <a:pt x="3384" y="1111"/>
                    </a:cubicBezTo>
                    <a:cubicBezTo>
                      <a:pt x="3253" y="1242"/>
                      <a:pt x="3101" y="1399"/>
                      <a:pt x="2907" y="1702"/>
                    </a:cubicBezTo>
                    <a:cubicBezTo>
                      <a:pt x="2729" y="1985"/>
                      <a:pt x="2646" y="2116"/>
                      <a:pt x="2598" y="2158"/>
                    </a:cubicBezTo>
                    <a:cubicBezTo>
                      <a:pt x="2557" y="2184"/>
                      <a:pt x="2557" y="2184"/>
                      <a:pt x="2536" y="2184"/>
                    </a:cubicBezTo>
                    <a:lnTo>
                      <a:pt x="2384" y="2184"/>
                    </a:lnTo>
                    <a:cubicBezTo>
                      <a:pt x="2345" y="2188"/>
                      <a:pt x="2290" y="2189"/>
                      <a:pt x="2224" y="2189"/>
                    </a:cubicBezTo>
                    <a:cubicBezTo>
                      <a:pt x="1914" y="2189"/>
                      <a:pt x="1365" y="2154"/>
                      <a:pt x="1205" y="2137"/>
                    </a:cubicBezTo>
                    <a:cubicBezTo>
                      <a:pt x="986" y="2116"/>
                      <a:pt x="944" y="2116"/>
                      <a:pt x="682" y="2053"/>
                    </a:cubicBezTo>
                    <a:lnTo>
                      <a:pt x="635" y="2053"/>
                    </a:lnTo>
                    <a:cubicBezTo>
                      <a:pt x="635" y="2053"/>
                      <a:pt x="572" y="2074"/>
                      <a:pt x="462" y="2074"/>
                    </a:cubicBezTo>
                    <a:cubicBezTo>
                      <a:pt x="373" y="2074"/>
                      <a:pt x="263" y="2027"/>
                      <a:pt x="200" y="1922"/>
                    </a:cubicBezTo>
                    <a:cubicBezTo>
                      <a:pt x="132" y="1791"/>
                      <a:pt x="111" y="1571"/>
                      <a:pt x="111" y="1372"/>
                    </a:cubicBezTo>
                    <a:cubicBezTo>
                      <a:pt x="132" y="1158"/>
                      <a:pt x="179" y="959"/>
                      <a:pt x="242" y="807"/>
                    </a:cubicBezTo>
                    <a:cubicBezTo>
                      <a:pt x="289" y="697"/>
                      <a:pt x="441" y="503"/>
                      <a:pt x="614" y="351"/>
                    </a:cubicBezTo>
                    <a:cubicBezTo>
                      <a:pt x="813" y="220"/>
                      <a:pt x="1006" y="110"/>
                      <a:pt x="1116" y="110"/>
                    </a:cubicBezTo>
                    <a:close/>
                    <a:moveTo>
                      <a:pt x="1116" y="0"/>
                    </a:moveTo>
                    <a:cubicBezTo>
                      <a:pt x="944" y="0"/>
                      <a:pt x="745" y="131"/>
                      <a:pt x="551" y="283"/>
                    </a:cubicBezTo>
                    <a:cubicBezTo>
                      <a:pt x="373" y="435"/>
                      <a:pt x="200" y="613"/>
                      <a:pt x="132" y="786"/>
                    </a:cubicBezTo>
                    <a:cubicBezTo>
                      <a:pt x="69" y="917"/>
                      <a:pt x="27" y="1137"/>
                      <a:pt x="27" y="1351"/>
                    </a:cubicBezTo>
                    <a:cubicBezTo>
                      <a:pt x="1" y="1571"/>
                      <a:pt x="27" y="1791"/>
                      <a:pt x="111" y="1964"/>
                    </a:cubicBezTo>
                    <a:cubicBezTo>
                      <a:pt x="200" y="2116"/>
                      <a:pt x="331" y="2184"/>
                      <a:pt x="462" y="2184"/>
                    </a:cubicBezTo>
                    <a:cubicBezTo>
                      <a:pt x="572" y="2184"/>
                      <a:pt x="635" y="2158"/>
                      <a:pt x="656" y="2158"/>
                    </a:cubicBezTo>
                    <a:cubicBezTo>
                      <a:pt x="917" y="2205"/>
                      <a:pt x="986" y="2226"/>
                      <a:pt x="1179" y="2247"/>
                    </a:cubicBezTo>
                    <a:cubicBezTo>
                      <a:pt x="1354" y="2264"/>
                      <a:pt x="1856" y="2297"/>
                      <a:pt x="2188" y="2297"/>
                    </a:cubicBezTo>
                    <a:cubicBezTo>
                      <a:pt x="2275" y="2297"/>
                      <a:pt x="2350" y="2294"/>
                      <a:pt x="2405" y="2289"/>
                    </a:cubicBezTo>
                    <a:lnTo>
                      <a:pt x="2536" y="2289"/>
                    </a:lnTo>
                    <a:cubicBezTo>
                      <a:pt x="2578" y="2289"/>
                      <a:pt x="2619" y="2268"/>
                      <a:pt x="2667" y="2226"/>
                    </a:cubicBezTo>
                    <a:cubicBezTo>
                      <a:pt x="2729" y="2158"/>
                      <a:pt x="2818" y="2027"/>
                      <a:pt x="2991" y="1744"/>
                    </a:cubicBezTo>
                    <a:cubicBezTo>
                      <a:pt x="3169" y="1461"/>
                      <a:pt x="3342" y="1310"/>
                      <a:pt x="3452" y="1179"/>
                    </a:cubicBezTo>
                    <a:cubicBezTo>
                      <a:pt x="3583" y="1069"/>
                      <a:pt x="3693" y="959"/>
                      <a:pt x="3756" y="828"/>
                    </a:cubicBezTo>
                    <a:cubicBezTo>
                      <a:pt x="3824" y="676"/>
                      <a:pt x="3824" y="524"/>
                      <a:pt x="3735" y="393"/>
                    </a:cubicBezTo>
                    <a:cubicBezTo>
                      <a:pt x="3646" y="283"/>
                      <a:pt x="3515" y="194"/>
                      <a:pt x="3363" y="152"/>
                    </a:cubicBezTo>
                    <a:cubicBezTo>
                      <a:pt x="3274" y="131"/>
                      <a:pt x="3122" y="110"/>
                      <a:pt x="2928" y="89"/>
                    </a:cubicBezTo>
                    <a:cubicBezTo>
                      <a:pt x="2729" y="63"/>
                      <a:pt x="2468" y="42"/>
                      <a:pt x="2227" y="42"/>
                    </a:cubicBezTo>
                    <a:cubicBezTo>
                      <a:pt x="1750" y="21"/>
                      <a:pt x="1268" y="0"/>
                      <a:pt x="111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6" name="Google Shape;1286;p38"/>
              <p:cNvSpPr/>
              <p:nvPr/>
            </p:nvSpPr>
            <p:spPr>
              <a:xfrm>
                <a:off x="2938828" y="1950311"/>
                <a:ext cx="462368" cy="496693"/>
              </a:xfrm>
              <a:custGeom>
                <a:avLst/>
                <a:gdLst/>
                <a:ahLst/>
                <a:cxnLst/>
                <a:rect l="l" t="t" r="r" b="b"/>
                <a:pathLst>
                  <a:path w="2950" h="3169" extrusionOk="0">
                    <a:moveTo>
                      <a:pt x="1044" y="1"/>
                    </a:moveTo>
                    <a:cubicBezTo>
                      <a:pt x="1016" y="1"/>
                      <a:pt x="996" y="3"/>
                      <a:pt x="985" y="7"/>
                    </a:cubicBezTo>
                    <a:cubicBezTo>
                      <a:pt x="854" y="49"/>
                      <a:pt x="593" y="159"/>
                      <a:pt x="305" y="619"/>
                    </a:cubicBezTo>
                    <a:cubicBezTo>
                      <a:pt x="1" y="1054"/>
                      <a:pt x="43" y="1882"/>
                      <a:pt x="331" y="2405"/>
                    </a:cubicBezTo>
                    <a:cubicBezTo>
                      <a:pt x="614" y="2955"/>
                      <a:pt x="959" y="2997"/>
                      <a:pt x="1352" y="3107"/>
                    </a:cubicBezTo>
                    <a:cubicBezTo>
                      <a:pt x="1513" y="3149"/>
                      <a:pt x="1651" y="3168"/>
                      <a:pt x="1764" y="3168"/>
                    </a:cubicBezTo>
                    <a:cubicBezTo>
                      <a:pt x="1946" y="3168"/>
                      <a:pt x="2065" y="3119"/>
                      <a:pt x="2117" y="3039"/>
                    </a:cubicBezTo>
                    <a:cubicBezTo>
                      <a:pt x="2206" y="2908"/>
                      <a:pt x="2268" y="2756"/>
                      <a:pt x="2268" y="2756"/>
                    </a:cubicBezTo>
                    <a:lnTo>
                      <a:pt x="2268" y="2756"/>
                    </a:lnTo>
                    <a:cubicBezTo>
                      <a:pt x="2268" y="2756"/>
                      <a:pt x="2218" y="2782"/>
                      <a:pt x="2148" y="2782"/>
                    </a:cubicBezTo>
                    <a:cubicBezTo>
                      <a:pt x="2088" y="2782"/>
                      <a:pt x="2014" y="2763"/>
                      <a:pt x="1944" y="2693"/>
                    </a:cubicBezTo>
                    <a:cubicBezTo>
                      <a:pt x="1813" y="2536"/>
                      <a:pt x="1420" y="2321"/>
                      <a:pt x="1724" y="1515"/>
                    </a:cubicBezTo>
                    <a:cubicBezTo>
                      <a:pt x="2018" y="722"/>
                      <a:pt x="2644" y="703"/>
                      <a:pt x="2704" y="703"/>
                    </a:cubicBezTo>
                    <a:cubicBezTo>
                      <a:pt x="2707" y="703"/>
                      <a:pt x="2708" y="703"/>
                      <a:pt x="2708" y="703"/>
                    </a:cubicBezTo>
                    <a:cubicBezTo>
                      <a:pt x="2949" y="703"/>
                      <a:pt x="2881" y="289"/>
                      <a:pt x="2488" y="206"/>
                    </a:cubicBezTo>
                    <a:cubicBezTo>
                      <a:pt x="2290" y="163"/>
                      <a:pt x="1308" y="1"/>
                      <a:pt x="104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87" name="Google Shape;1287;p38"/>
              <p:cNvSpPr/>
              <p:nvPr/>
            </p:nvSpPr>
            <p:spPr>
              <a:xfrm>
                <a:off x="2945410" y="1941378"/>
                <a:ext cx="448419" cy="514404"/>
              </a:xfrm>
              <a:custGeom>
                <a:avLst/>
                <a:gdLst/>
                <a:ahLst/>
                <a:cxnLst/>
                <a:rect l="l" t="t" r="r" b="b"/>
                <a:pathLst>
                  <a:path w="2861" h="3282" extrusionOk="0">
                    <a:moveTo>
                      <a:pt x="1027" y="106"/>
                    </a:moveTo>
                    <a:cubicBezTo>
                      <a:pt x="1048" y="106"/>
                      <a:pt x="1116" y="106"/>
                      <a:pt x="1179" y="132"/>
                    </a:cubicBezTo>
                    <a:cubicBezTo>
                      <a:pt x="1310" y="132"/>
                      <a:pt x="1467" y="153"/>
                      <a:pt x="1640" y="174"/>
                    </a:cubicBezTo>
                    <a:cubicBezTo>
                      <a:pt x="1965" y="237"/>
                      <a:pt x="2336" y="305"/>
                      <a:pt x="2446" y="326"/>
                    </a:cubicBezTo>
                    <a:cubicBezTo>
                      <a:pt x="2619" y="367"/>
                      <a:pt x="2729" y="477"/>
                      <a:pt x="2750" y="566"/>
                    </a:cubicBezTo>
                    <a:cubicBezTo>
                      <a:pt x="2776" y="608"/>
                      <a:pt x="2750" y="655"/>
                      <a:pt x="2750" y="676"/>
                    </a:cubicBezTo>
                    <a:cubicBezTo>
                      <a:pt x="2729" y="697"/>
                      <a:pt x="2708" y="718"/>
                      <a:pt x="2666" y="718"/>
                    </a:cubicBezTo>
                    <a:cubicBezTo>
                      <a:pt x="2666" y="718"/>
                      <a:pt x="2653" y="717"/>
                      <a:pt x="2629" y="717"/>
                    </a:cubicBezTo>
                    <a:cubicBezTo>
                      <a:pt x="2565" y="717"/>
                      <a:pt x="2429" y="728"/>
                      <a:pt x="2274" y="807"/>
                    </a:cubicBezTo>
                    <a:cubicBezTo>
                      <a:pt x="2054" y="917"/>
                      <a:pt x="1792" y="1132"/>
                      <a:pt x="1640" y="1546"/>
                    </a:cubicBezTo>
                    <a:cubicBezTo>
                      <a:pt x="1488" y="1965"/>
                      <a:pt x="1509" y="2227"/>
                      <a:pt x="1572" y="2420"/>
                    </a:cubicBezTo>
                    <a:cubicBezTo>
                      <a:pt x="1661" y="2619"/>
                      <a:pt x="1813" y="2724"/>
                      <a:pt x="1881" y="2792"/>
                    </a:cubicBezTo>
                    <a:cubicBezTo>
                      <a:pt x="1944" y="2881"/>
                      <a:pt x="2054" y="2902"/>
                      <a:pt x="2122" y="2902"/>
                    </a:cubicBezTo>
                    <a:cubicBezTo>
                      <a:pt x="2096" y="2944"/>
                      <a:pt x="2075" y="2986"/>
                      <a:pt x="2033" y="3075"/>
                    </a:cubicBezTo>
                    <a:cubicBezTo>
                      <a:pt x="1991" y="3117"/>
                      <a:pt x="1923" y="3164"/>
                      <a:pt x="1813" y="3164"/>
                    </a:cubicBezTo>
                    <a:cubicBezTo>
                      <a:pt x="1778" y="3169"/>
                      <a:pt x="1742" y="3172"/>
                      <a:pt x="1705" y="3172"/>
                    </a:cubicBezTo>
                    <a:cubicBezTo>
                      <a:pt x="1599" y="3172"/>
                      <a:pt x="1479" y="3152"/>
                      <a:pt x="1336" y="3117"/>
                    </a:cubicBezTo>
                    <a:cubicBezTo>
                      <a:pt x="1137" y="3054"/>
                      <a:pt x="943" y="3012"/>
                      <a:pt x="786" y="2923"/>
                    </a:cubicBezTo>
                    <a:cubicBezTo>
                      <a:pt x="613" y="2834"/>
                      <a:pt x="462" y="2703"/>
                      <a:pt x="331" y="2441"/>
                    </a:cubicBezTo>
                    <a:cubicBezTo>
                      <a:pt x="200" y="2200"/>
                      <a:pt x="111" y="1855"/>
                      <a:pt x="111" y="1546"/>
                    </a:cubicBezTo>
                    <a:cubicBezTo>
                      <a:pt x="90" y="1221"/>
                      <a:pt x="179" y="917"/>
                      <a:pt x="310" y="697"/>
                    </a:cubicBezTo>
                    <a:cubicBezTo>
                      <a:pt x="593" y="263"/>
                      <a:pt x="854" y="153"/>
                      <a:pt x="943" y="106"/>
                    </a:cubicBezTo>
                    <a:close/>
                    <a:moveTo>
                      <a:pt x="1027" y="1"/>
                    </a:moveTo>
                    <a:cubicBezTo>
                      <a:pt x="985" y="1"/>
                      <a:pt x="943" y="1"/>
                      <a:pt x="917" y="22"/>
                    </a:cubicBezTo>
                    <a:cubicBezTo>
                      <a:pt x="786" y="43"/>
                      <a:pt x="524" y="195"/>
                      <a:pt x="221" y="655"/>
                    </a:cubicBezTo>
                    <a:cubicBezTo>
                      <a:pt x="69" y="870"/>
                      <a:pt x="1" y="1200"/>
                      <a:pt x="1" y="1546"/>
                    </a:cubicBezTo>
                    <a:cubicBezTo>
                      <a:pt x="1" y="1876"/>
                      <a:pt x="90" y="2227"/>
                      <a:pt x="242" y="2509"/>
                    </a:cubicBezTo>
                    <a:cubicBezTo>
                      <a:pt x="373" y="2771"/>
                      <a:pt x="551" y="2923"/>
                      <a:pt x="723" y="3033"/>
                    </a:cubicBezTo>
                    <a:cubicBezTo>
                      <a:pt x="917" y="3117"/>
                      <a:pt x="1116" y="3164"/>
                      <a:pt x="1310" y="3206"/>
                    </a:cubicBezTo>
                    <a:cubicBezTo>
                      <a:pt x="1460" y="3257"/>
                      <a:pt x="1595" y="3282"/>
                      <a:pt x="1709" y="3282"/>
                    </a:cubicBezTo>
                    <a:cubicBezTo>
                      <a:pt x="1746" y="3282"/>
                      <a:pt x="1780" y="3279"/>
                      <a:pt x="1813" y="3274"/>
                    </a:cubicBezTo>
                    <a:cubicBezTo>
                      <a:pt x="1944" y="3274"/>
                      <a:pt x="2054" y="3206"/>
                      <a:pt x="2122" y="3117"/>
                    </a:cubicBezTo>
                    <a:cubicBezTo>
                      <a:pt x="2205" y="2986"/>
                      <a:pt x="2274" y="2834"/>
                      <a:pt x="2274" y="2834"/>
                    </a:cubicBezTo>
                    <a:lnTo>
                      <a:pt x="2205" y="2771"/>
                    </a:lnTo>
                    <a:cubicBezTo>
                      <a:pt x="2205" y="2771"/>
                      <a:pt x="2164" y="2771"/>
                      <a:pt x="2122" y="2792"/>
                    </a:cubicBezTo>
                    <a:cubicBezTo>
                      <a:pt x="2054" y="2792"/>
                      <a:pt x="2012" y="2792"/>
                      <a:pt x="1944" y="2724"/>
                    </a:cubicBezTo>
                    <a:cubicBezTo>
                      <a:pt x="1881" y="2640"/>
                      <a:pt x="1750" y="2551"/>
                      <a:pt x="1682" y="2378"/>
                    </a:cubicBezTo>
                    <a:cubicBezTo>
                      <a:pt x="1619" y="2227"/>
                      <a:pt x="1598" y="1986"/>
                      <a:pt x="1750" y="1572"/>
                    </a:cubicBezTo>
                    <a:cubicBezTo>
                      <a:pt x="1881" y="1179"/>
                      <a:pt x="2122" y="1001"/>
                      <a:pt x="2315" y="917"/>
                    </a:cubicBezTo>
                    <a:cubicBezTo>
                      <a:pt x="2460" y="838"/>
                      <a:pt x="2579" y="827"/>
                      <a:pt x="2634" y="827"/>
                    </a:cubicBezTo>
                    <a:cubicBezTo>
                      <a:pt x="2655" y="827"/>
                      <a:pt x="2666" y="828"/>
                      <a:pt x="2666" y="828"/>
                    </a:cubicBezTo>
                    <a:cubicBezTo>
                      <a:pt x="2750" y="828"/>
                      <a:pt x="2797" y="786"/>
                      <a:pt x="2839" y="718"/>
                    </a:cubicBezTo>
                    <a:cubicBezTo>
                      <a:pt x="2860" y="676"/>
                      <a:pt x="2860" y="608"/>
                      <a:pt x="2860" y="525"/>
                    </a:cubicBezTo>
                    <a:cubicBezTo>
                      <a:pt x="2818" y="394"/>
                      <a:pt x="2687" y="263"/>
                      <a:pt x="2467" y="216"/>
                    </a:cubicBezTo>
                    <a:cubicBezTo>
                      <a:pt x="2336" y="195"/>
                      <a:pt x="1991" y="132"/>
                      <a:pt x="1661" y="85"/>
                    </a:cubicBezTo>
                    <a:cubicBezTo>
                      <a:pt x="1488" y="64"/>
                      <a:pt x="1310" y="22"/>
                      <a:pt x="1179" y="22"/>
                    </a:cubicBezTo>
                    <a:cubicBezTo>
                      <a:pt x="1116" y="22"/>
                      <a:pt x="1074" y="1"/>
                      <a:pt x="102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88" name="Google Shape;1288;p38"/>
              <p:cNvSpPr/>
              <p:nvPr/>
            </p:nvSpPr>
            <p:spPr>
              <a:xfrm>
                <a:off x="2268316" y="1379955"/>
                <a:ext cx="359707" cy="301872"/>
              </a:xfrm>
              <a:custGeom>
                <a:avLst/>
                <a:gdLst/>
                <a:ahLst/>
                <a:cxnLst/>
                <a:rect l="l" t="t" r="r" b="b"/>
                <a:pathLst>
                  <a:path w="2295" h="1926" extrusionOk="0">
                    <a:moveTo>
                      <a:pt x="1812" y="1"/>
                    </a:moveTo>
                    <a:lnTo>
                      <a:pt x="110" y="69"/>
                    </a:lnTo>
                    <a:lnTo>
                      <a:pt x="0" y="1530"/>
                    </a:lnTo>
                    <a:cubicBezTo>
                      <a:pt x="0" y="1530"/>
                      <a:pt x="658" y="1926"/>
                      <a:pt x="1305" y="1926"/>
                    </a:cubicBezTo>
                    <a:cubicBezTo>
                      <a:pt x="1336" y="1926"/>
                      <a:pt x="1368" y="1925"/>
                      <a:pt x="1399" y="1923"/>
                    </a:cubicBezTo>
                    <a:cubicBezTo>
                      <a:pt x="2074" y="1881"/>
                      <a:pt x="2294" y="1462"/>
                      <a:pt x="2294" y="1462"/>
                    </a:cubicBezTo>
                    <a:lnTo>
                      <a:pt x="1812" y="1"/>
                    </a:ln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289" name="Google Shape;1289;p38"/>
              <p:cNvSpPr/>
              <p:nvPr/>
            </p:nvSpPr>
            <p:spPr>
              <a:xfrm>
                <a:off x="2261734" y="1373372"/>
                <a:ext cx="376007" cy="315664"/>
              </a:xfrm>
              <a:custGeom>
                <a:avLst/>
                <a:gdLst/>
                <a:ahLst/>
                <a:cxnLst/>
                <a:rect l="l" t="t" r="r" b="b"/>
                <a:pathLst>
                  <a:path w="2399" h="2014" extrusionOk="0">
                    <a:moveTo>
                      <a:pt x="1812" y="111"/>
                    </a:moveTo>
                    <a:lnTo>
                      <a:pt x="2294" y="1483"/>
                    </a:lnTo>
                    <a:cubicBezTo>
                      <a:pt x="2268" y="1504"/>
                      <a:pt x="2247" y="1572"/>
                      <a:pt x="2116" y="1682"/>
                    </a:cubicBezTo>
                    <a:cubicBezTo>
                      <a:pt x="1985" y="1766"/>
                      <a:pt x="1770" y="1897"/>
                      <a:pt x="1441" y="1923"/>
                    </a:cubicBezTo>
                    <a:cubicBezTo>
                      <a:pt x="1409" y="1925"/>
                      <a:pt x="1376" y="1926"/>
                      <a:pt x="1344" y="1926"/>
                    </a:cubicBezTo>
                    <a:cubicBezTo>
                      <a:pt x="742" y="1926"/>
                      <a:pt x="150" y="1571"/>
                      <a:pt x="110" y="1551"/>
                    </a:cubicBezTo>
                    <a:lnTo>
                      <a:pt x="199" y="153"/>
                    </a:lnTo>
                    <a:lnTo>
                      <a:pt x="1812" y="111"/>
                    </a:lnTo>
                    <a:close/>
                    <a:moveTo>
                      <a:pt x="1854" y="1"/>
                    </a:moveTo>
                    <a:lnTo>
                      <a:pt x="152" y="43"/>
                    </a:lnTo>
                    <a:lnTo>
                      <a:pt x="110" y="111"/>
                    </a:lnTo>
                    <a:lnTo>
                      <a:pt x="0" y="1572"/>
                    </a:lnTo>
                    <a:lnTo>
                      <a:pt x="21" y="1614"/>
                    </a:lnTo>
                    <a:cubicBezTo>
                      <a:pt x="21" y="1614"/>
                      <a:pt x="648" y="2013"/>
                      <a:pt x="1297" y="2013"/>
                    </a:cubicBezTo>
                    <a:cubicBezTo>
                      <a:pt x="1345" y="2013"/>
                      <a:pt x="1393" y="2011"/>
                      <a:pt x="1441" y="2007"/>
                    </a:cubicBezTo>
                    <a:cubicBezTo>
                      <a:pt x="1791" y="1986"/>
                      <a:pt x="2032" y="1876"/>
                      <a:pt x="2184" y="1766"/>
                    </a:cubicBezTo>
                    <a:cubicBezTo>
                      <a:pt x="2336" y="1635"/>
                      <a:pt x="2399" y="1530"/>
                      <a:pt x="2399" y="1530"/>
                    </a:cubicBezTo>
                    <a:lnTo>
                      <a:pt x="2399" y="1483"/>
                    </a:lnTo>
                    <a:lnTo>
                      <a:pt x="1901" y="43"/>
                    </a:lnTo>
                    <a:lnTo>
                      <a:pt x="1854"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0" name="Google Shape;1290;p38"/>
              <p:cNvSpPr/>
              <p:nvPr/>
            </p:nvSpPr>
            <p:spPr>
              <a:xfrm>
                <a:off x="2182896" y="1431677"/>
                <a:ext cx="102818" cy="136516"/>
              </a:xfrm>
              <a:custGeom>
                <a:avLst/>
                <a:gdLst/>
                <a:ahLst/>
                <a:cxnLst/>
                <a:rect l="l" t="t" r="r" b="b"/>
                <a:pathLst>
                  <a:path w="656" h="871" extrusionOk="0">
                    <a:moveTo>
                      <a:pt x="482" y="1"/>
                    </a:moveTo>
                    <a:cubicBezTo>
                      <a:pt x="414" y="1"/>
                      <a:pt x="221" y="22"/>
                      <a:pt x="153" y="85"/>
                    </a:cubicBezTo>
                    <a:cubicBezTo>
                      <a:pt x="69" y="174"/>
                      <a:pt x="1" y="325"/>
                      <a:pt x="111" y="545"/>
                    </a:cubicBezTo>
                    <a:cubicBezTo>
                      <a:pt x="221" y="765"/>
                      <a:pt x="545" y="870"/>
                      <a:pt x="545" y="870"/>
                    </a:cubicBezTo>
                    <a:lnTo>
                      <a:pt x="655" y="43"/>
                    </a:lnTo>
                    <a:cubicBezTo>
                      <a:pt x="655" y="43"/>
                      <a:pt x="545" y="1"/>
                      <a:pt x="48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91" name="Google Shape;1291;p38"/>
              <p:cNvSpPr/>
              <p:nvPr/>
            </p:nvSpPr>
            <p:spPr>
              <a:xfrm>
                <a:off x="2176313" y="1421020"/>
                <a:ext cx="116768" cy="154541"/>
              </a:xfrm>
              <a:custGeom>
                <a:avLst/>
                <a:gdLst/>
                <a:ahLst/>
                <a:cxnLst/>
                <a:rect l="l" t="t" r="r" b="b"/>
                <a:pathLst>
                  <a:path w="745" h="986" extrusionOk="0">
                    <a:moveTo>
                      <a:pt x="524" y="111"/>
                    </a:moveTo>
                    <a:cubicBezTo>
                      <a:pt x="545" y="111"/>
                      <a:pt x="587" y="132"/>
                      <a:pt x="614" y="132"/>
                    </a:cubicBezTo>
                    <a:cubicBezTo>
                      <a:pt x="634" y="132"/>
                      <a:pt x="634" y="132"/>
                      <a:pt x="634" y="153"/>
                    </a:cubicBezTo>
                    <a:lnTo>
                      <a:pt x="545" y="875"/>
                    </a:lnTo>
                    <a:cubicBezTo>
                      <a:pt x="524" y="854"/>
                      <a:pt x="504" y="854"/>
                      <a:pt x="435" y="807"/>
                    </a:cubicBezTo>
                    <a:cubicBezTo>
                      <a:pt x="352" y="765"/>
                      <a:pt x="242" y="676"/>
                      <a:pt x="195" y="592"/>
                    </a:cubicBezTo>
                    <a:cubicBezTo>
                      <a:pt x="111" y="393"/>
                      <a:pt x="174" y="262"/>
                      <a:pt x="221" y="200"/>
                    </a:cubicBezTo>
                    <a:cubicBezTo>
                      <a:pt x="242" y="179"/>
                      <a:pt x="305" y="153"/>
                      <a:pt x="373" y="132"/>
                    </a:cubicBezTo>
                    <a:cubicBezTo>
                      <a:pt x="435" y="111"/>
                      <a:pt x="504" y="111"/>
                      <a:pt x="524" y="111"/>
                    </a:cubicBezTo>
                    <a:close/>
                    <a:moveTo>
                      <a:pt x="524" y="1"/>
                    </a:moveTo>
                    <a:cubicBezTo>
                      <a:pt x="483" y="1"/>
                      <a:pt x="415" y="22"/>
                      <a:pt x="352" y="22"/>
                    </a:cubicBezTo>
                    <a:cubicBezTo>
                      <a:pt x="284" y="48"/>
                      <a:pt x="195" y="69"/>
                      <a:pt x="153" y="132"/>
                    </a:cubicBezTo>
                    <a:cubicBezTo>
                      <a:pt x="64" y="221"/>
                      <a:pt x="1" y="393"/>
                      <a:pt x="111" y="634"/>
                    </a:cubicBezTo>
                    <a:cubicBezTo>
                      <a:pt x="153" y="765"/>
                      <a:pt x="284" y="854"/>
                      <a:pt x="394" y="917"/>
                    </a:cubicBezTo>
                    <a:cubicBezTo>
                      <a:pt x="483" y="964"/>
                      <a:pt x="566" y="985"/>
                      <a:pt x="566" y="985"/>
                    </a:cubicBezTo>
                    <a:lnTo>
                      <a:pt x="634" y="938"/>
                    </a:lnTo>
                    <a:lnTo>
                      <a:pt x="744" y="111"/>
                    </a:lnTo>
                    <a:lnTo>
                      <a:pt x="718" y="69"/>
                    </a:lnTo>
                    <a:cubicBezTo>
                      <a:pt x="718" y="69"/>
                      <a:pt x="697" y="48"/>
                      <a:pt x="655" y="48"/>
                    </a:cubicBezTo>
                    <a:cubicBezTo>
                      <a:pt x="614" y="22"/>
                      <a:pt x="566" y="1"/>
                      <a:pt x="52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2" name="Google Shape;1292;p38"/>
              <p:cNvSpPr/>
              <p:nvPr/>
            </p:nvSpPr>
            <p:spPr>
              <a:xfrm>
                <a:off x="2173022" y="1572111"/>
                <a:ext cx="642927" cy="1504656"/>
              </a:xfrm>
              <a:custGeom>
                <a:avLst/>
                <a:gdLst/>
                <a:ahLst/>
                <a:cxnLst/>
                <a:rect l="l" t="t" r="r" b="b"/>
                <a:pathLst>
                  <a:path w="4102" h="9600" extrusionOk="0">
                    <a:moveTo>
                      <a:pt x="477" y="0"/>
                    </a:moveTo>
                    <a:lnTo>
                      <a:pt x="22" y="131"/>
                    </a:lnTo>
                    <a:cubicBezTo>
                      <a:pt x="22" y="131"/>
                      <a:pt x="64" y="2771"/>
                      <a:pt x="43" y="3488"/>
                    </a:cubicBezTo>
                    <a:cubicBezTo>
                      <a:pt x="1" y="4211"/>
                      <a:pt x="242" y="6939"/>
                      <a:pt x="263" y="7568"/>
                    </a:cubicBezTo>
                    <a:cubicBezTo>
                      <a:pt x="305" y="8201"/>
                      <a:pt x="216" y="8201"/>
                      <a:pt x="305" y="8552"/>
                    </a:cubicBezTo>
                    <a:cubicBezTo>
                      <a:pt x="373" y="8924"/>
                      <a:pt x="566" y="9296"/>
                      <a:pt x="676" y="9448"/>
                    </a:cubicBezTo>
                    <a:cubicBezTo>
                      <a:pt x="765" y="9599"/>
                      <a:pt x="938" y="9599"/>
                      <a:pt x="938" y="9599"/>
                    </a:cubicBezTo>
                    <a:cubicBezTo>
                      <a:pt x="938" y="9599"/>
                      <a:pt x="1132" y="9469"/>
                      <a:pt x="1352" y="9055"/>
                    </a:cubicBezTo>
                    <a:cubicBezTo>
                      <a:pt x="1551" y="8662"/>
                      <a:pt x="1551" y="8379"/>
                      <a:pt x="1834" y="8007"/>
                    </a:cubicBezTo>
                    <a:cubicBezTo>
                      <a:pt x="2117" y="7636"/>
                      <a:pt x="2729" y="7243"/>
                      <a:pt x="3206" y="7002"/>
                    </a:cubicBezTo>
                    <a:cubicBezTo>
                      <a:pt x="3688" y="6740"/>
                      <a:pt x="4101" y="6677"/>
                      <a:pt x="4101" y="6677"/>
                    </a:cubicBezTo>
                    <a:lnTo>
                      <a:pt x="1441" y="435"/>
                    </a:lnTo>
                    <a:cubicBezTo>
                      <a:pt x="1441" y="435"/>
                      <a:pt x="1132" y="304"/>
                      <a:pt x="959" y="236"/>
                    </a:cubicBezTo>
                    <a:cubicBezTo>
                      <a:pt x="807" y="152"/>
                      <a:pt x="477" y="0"/>
                      <a:pt x="47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93" name="Google Shape;1293;p38"/>
              <p:cNvSpPr/>
              <p:nvPr/>
            </p:nvSpPr>
            <p:spPr>
              <a:xfrm>
                <a:off x="2165655" y="1561454"/>
                <a:ext cx="656876" cy="1521897"/>
              </a:xfrm>
              <a:custGeom>
                <a:avLst/>
                <a:gdLst/>
                <a:ahLst/>
                <a:cxnLst/>
                <a:rect l="l" t="t" r="r" b="b"/>
                <a:pathLst>
                  <a:path w="4191" h="9710" extrusionOk="0">
                    <a:moveTo>
                      <a:pt x="503" y="110"/>
                    </a:moveTo>
                    <a:cubicBezTo>
                      <a:pt x="524" y="131"/>
                      <a:pt x="833" y="262"/>
                      <a:pt x="985" y="351"/>
                    </a:cubicBezTo>
                    <a:cubicBezTo>
                      <a:pt x="1137" y="435"/>
                      <a:pt x="1420" y="545"/>
                      <a:pt x="1441" y="545"/>
                    </a:cubicBezTo>
                    <a:lnTo>
                      <a:pt x="4085" y="6719"/>
                    </a:lnTo>
                    <a:cubicBezTo>
                      <a:pt x="4017" y="6719"/>
                      <a:pt x="3693" y="6787"/>
                      <a:pt x="3232" y="7007"/>
                    </a:cubicBezTo>
                    <a:cubicBezTo>
                      <a:pt x="2729" y="7269"/>
                      <a:pt x="2143" y="7662"/>
                      <a:pt x="1834" y="8055"/>
                    </a:cubicBezTo>
                    <a:cubicBezTo>
                      <a:pt x="1682" y="8227"/>
                      <a:pt x="1619" y="8400"/>
                      <a:pt x="1551" y="8578"/>
                    </a:cubicBezTo>
                    <a:cubicBezTo>
                      <a:pt x="1488" y="8751"/>
                      <a:pt x="1441" y="8903"/>
                      <a:pt x="1336" y="9102"/>
                    </a:cubicBezTo>
                    <a:cubicBezTo>
                      <a:pt x="1247" y="9296"/>
                      <a:pt x="1137" y="9427"/>
                      <a:pt x="1074" y="9516"/>
                    </a:cubicBezTo>
                    <a:cubicBezTo>
                      <a:pt x="1006" y="9578"/>
                      <a:pt x="985" y="9599"/>
                      <a:pt x="964" y="9599"/>
                    </a:cubicBezTo>
                    <a:cubicBezTo>
                      <a:pt x="964" y="9599"/>
                      <a:pt x="854" y="9599"/>
                      <a:pt x="765" y="9495"/>
                    </a:cubicBezTo>
                    <a:cubicBezTo>
                      <a:pt x="655" y="9338"/>
                      <a:pt x="462" y="8971"/>
                      <a:pt x="393" y="8620"/>
                    </a:cubicBezTo>
                    <a:cubicBezTo>
                      <a:pt x="352" y="8447"/>
                      <a:pt x="352" y="8358"/>
                      <a:pt x="373" y="8227"/>
                    </a:cubicBezTo>
                    <a:cubicBezTo>
                      <a:pt x="373" y="8117"/>
                      <a:pt x="393" y="7945"/>
                      <a:pt x="373" y="7636"/>
                    </a:cubicBezTo>
                    <a:cubicBezTo>
                      <a:pt x="352" y="7311"/>
                      <a:pt x="289" y="6483"/>
                      <a:pt x="221" y="5630"/>
                    </a:cubicBezTo>
                    <a:cubicBezTo>
                      <a:pt x="158" y="4781"/>
                      <a:pt x="111" y="3907"/>
                      <a:pt x="132" y="3556"/>
                    </a:cubicBezTo>
                    <a:cubicBezTo>
                      <a:pt x="179" y="2839"/>
                      <a:pt x="111" y="304"/>
                      <a:pt x="111" y="241"/>
                    </a:cubicBezTo>
                    <a:lnTo>
                      <a:pt x="503" y="110"/>
                    </a:lnTo>
                    <a:close/>
                    <a:moveTo>
                      <a:pt x="503" y="0"/>
                    </a:moveTo>
                    <a:lnTo>
                      <a:pt x="48" y="152"/>
                    </a:lnTo>
                    <a:lnTo>
                      <a:pt x="1" y="199"/>
                    </a:lnTo>
                    <a:cubicBezTo>
                      <a:pt x="1" y="199"/>
                      <a:pt x="69" y="2860"/>
                      <a:pt x="27" y="3556"/>
                    </a:cubicBezTo>
                    <a:cubicBezTo>
                      <a:pt x="1" y="3928"/>
                      <a:pt x="69" y="4781"/>
                      <a:pt x="111" y="5630"/>
                    </a:cubicBezTo>
                    <a:cubicBezTo>
                      <a:pt x="179" y="6483"/>
                      <a:pt x="242" y="7311"/>
                      <a:pt x="263" y="7636"/>
                    </a:cubicBezTo>
                    <a:cubicBezTo>
                      <a:pt x="289" y="7945"/>
                      <a:pt x="263" y="8117"/>
                      <a:pt x="263" y="8227"/>
                    </a:cubicBezTo>
                    <a:cubicBezTo>
                      <a:pt x="263" y="8358"/>
                      <a:pt x="263" y="8447"/>
                      <a:pt x="289" y="8641"/>
                    </a:cubicBezTo>
                    <a:cubicBezTo>
                      <a:pt x="352" y="9013"/>
                      <a:pt x="572" y="9385"/>
                      <a:pt x="682" y="9537"/>
                    </a:cubicBezTo>
                    <a:cubicBezTo>
                      <a:pt x="786" y="9709"/>
                      <a:pt x="985" y="9709"/>
                      <a:pt x="985" y="9709"/>
                    </a:cubicBezTo>
                    <a:lnTo>
                      <a:pt x="1006" y="9709"/>
                    </a:lnTo>
                    <a:cubicBezTo>
                      <a:pt x="1006" y="9709"/>
                      <a:pt x="1074" y="9667"/>
                      <a:pt x="1137" y="9578"/>
                    </a:cubicBezTo>
                    <a:cubicBezTo>
                      <a:pt x="1226" y="9495"/>
                      <a:pt x="1336" y="9364"/>
                      <a:pt x="1441" y="9165"/>
                    </a:cubicBezTo>
                    <a:cubicBezTo>
                      <a:pt x="1551" y="8945"/>
                      <a:pt x="1598" y="8772"/>
                      <a:pt x="1661" y="8599"/>
                    </a:cubicBezTo>
                    <a:cubicBezTo>
                      <a:pt x="1703" y="8447"/>
                      <a:pt x="1771" y="8290"/>
                      <a:pt x="1923" y="8117"/>
                    </a:cubicBezTo>
                    <a:cubicBezTo>
                      <a:pt x="2205" y="7746"/>
                      <a:pt x="2797" y="7353"/>
                      <a:pt x="3274" y="7112"/>
                    </a:cubicBezTo>
                    <a:cubicBezTo>
                      <a:pt x="3756" y="6876"/>
                      <a:pt x="4148" y="6787"/>
                      <a:pt x="4148" y="6787"/>
                    </a:cubicBezTo>
                    <a:lnTo>
                      <a:pt x="4190" y="6719"/>
                    </a:lnTo>
                    <a:lnTo>
                      <a:pt x="1530" y="482"/>
                    </a:lnTo>
                    <a:lnTo>
                      <a:pt x="1509" y="461"/>
                    </a:lnTo>
                    <a:cubicBezTo>
                      <a:pt x="1509" y="461"/>
                      <a:pt x="1179" y="330"/>
                      <a:pt x="1027" y="241"/>
                    </a:cubicBezTo>
                    <a:cubicBezTo>
                      <a:pt x="875" y="173"/>
                      <a:pt x="551" y="0"/>
                      <a:pt x="55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4" name="Google Shape;1294;p38"/>
              <p:cNvSpPr/>
              <p:nvPr/>
            </p:nvSpPr>
            <p:spPr>
              <a:xfrm>
                <a:off x="2604042" y="1517098"/>
                <a:ext cx="595123" cy="1046676"/>
              </a:xfrm>
              <a:custGeom>
                <a:avLst/>
                <a:gdLst/>
                <a:ahLst/>
                <a:cxnLst/>
                <a:rect l="l" t="t" r="r" b="b"/>
                <a:pathLst>
                  <a:path w="3797" h="6678" extrusionOk="0">
                    <a:moveTo>
                      <a:pt x="194" y="0"/>
                    </a:moveTo>
                    <a:cubicBezTo>
                      <a:pt x="63" y="0"/>
                      <a:pt x="21" y="89"/>
                      <a:pt x="0" y="194"/>
                    </a:cubicBezTo>
                    <a:cubicBezTo>
                      <a:pt x="0" y="304"/>
                      <a:pt x="42" y="503"/>
                      <a:pt x="42" y="503"/>
                    </a:cubicBezTo>
                    <a:lnTo>
                      <a:pt x="42" y="545"/>
                    </a:lnTo>
                    <a:lnTo>
                      <a:pt x="2399" y="6677"/>
                    </a:lnTo>
                    <a:cubicBezTo>
                      <a:pt x="2399" y="6677"/>
                      <a:pt x="2661" y="6677"/>
                      <a:pt x="3074" y="6567"/>
                    </a:cubicBezTo>
                    <a:cubicBezTo>
                      <a:pt x="3556" y="6437"/>
                      <a:pt x="3797" y="6154"/>
                      <a:pt x="3797" y="6154"/>
                    </a:cubicBezTo>
                    <a:cubicBezTo>
                      <a:pt x="3797" y="6154"/>
                      <a:pt x="2357" y="3336"/>
                      <a:pt x="1917" y="2289"/>
                    </a:cubicBezTo>
                    <a:cubicBezTo>
                      <a:pt x="1482" y="1242"/>
                      <a:pt x="1089" y="220"/>
                      <a:pt x="1089" y="220"/>
                    </a:cubicBezTo>
                    <a:cubicBezTo>
                      <a:pt x="1089" y="220"/>
                      <a:pt x="325" y="0"/>
                      <a:pt x="19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95" name="Google Shape;1295;p38"/>
              <p:cNvSpPr/>
              <p:nvPr/>
            </p:nvSpPr>
            <p:spPr>
              <a:xfrm>
                <a:off x="2596676" y="1508791"/>
                <a:ext cx="609072" cy="1061723"/>
              </a:xfrm>
              <a:custGeom>
                <a:avLst/>
                <a:gdLst/>
                <a:ahLst/>
                <a:cxnLst/>
                <a:rect l="l" t="t" r="r" b="b"/>
                <a:pathLst>
                  <a:path w="3886" h="6774" extrusionOk="0">
                    <a:moveTo>
                      <a:pt x="241" y="95"/>
                    </a:moveTo>
                    <a:cubicBezTo>
                      <a:pt x="262" y="95"/>
                      <a:pt x="351" y="116"/>
                      <a:pt x="440" y="142"/>
                    </a:cubicBezTo>
                    <a:cubicBezTo>
                      <a:pt x="524" y="163"/>
                      <a:pt x="613" y="184"/>
                      <a:pt x="723" y="205"/>
                    </a:cubicBezTo>
                    <a:cubicBezTo>
                      <a:pt x="917" y="273"/>
                      <a:pt x="1074" y="315"/>
                      <a:pt x="1095" y="315"/>
                    </a:cubicBezTo>
                    <a:cubicBezTo>
                      <a:pt x="1095" y="336"/>
                      <a:pt x="1487" y="1321"/>
                      <a:pt x="1922" y="2368"/>
                    </a:cubicBezTo>
                    <a:cubicBezTo>
                      <a:pt x="2357" y="3415"/>
                      <a:pt x="3755" y="6139"/>
                      <a:pt x="3776" y="6207"/>
                    </a:cubicBezTo>
                    <a:cubicBezTo>
                      <a:pt x="3755" y="6228"/>
                      <a:pt x="3561" y="6448"/>
                      <a:pt x="3100" y="6579"/>
                    </a:cubicBezTo>
                    <a:cubicBezTo>
                      <a:pt x="2848" y="6653"/>
                      <a:pt x="2669" y="6665"/>
                      <a:pt x="2571" y="6665"/>
                    </a:cubicBezTo>
                    <a:cubicBezTo>
                      <a:pt x="2524" y="6665"/>
                      <a:pt x="2496" y="6662"/>
                      <a:pt x="2488" y="6662"/>
                    </a:cubicBezTo>
                    <a:lnTo>
                      <a:pt x="157" y="577"/>
                    </a:lnTo>
                    <a:lnTo>
                      <a:pt x="157" y="556"/>
                    </a:lnTo>
                    <a:lnTo>
                      <a:pt x="157" y="535"/>
                    </a:lnTo>
                    <a:cubicBezTo>
                      <a:pt x="157" y="535"/>
                      <a:pt x="131" y="488"/>
                      <a:pt x="110" y="425"/>
                    </a:cubicBezTo>
                    <a:lnTo>
                      <a:pt x="110" y="273"/>
                    </a:lnTo>
                    <a:cubicBezTo>
                      <a:pt x="110" y="226"/>
                      <a:pt x="131" y="184"/>
                      <a:pt x="157" y="142"/>
                    </a:cubicBezTo>
                    <a:cubicBezTo>
                      <a:pt x="178" y="116"/>
                      <a:pt x="199" y="116"/>
                      <a:pt x="241" y="95"/>
                    </a:cubicBezTo>
                    <a:close/>
                    <a:moveTo>
                      <a:pt x="292" y="0"/>
                    </a:moveTo>
                    <a:cubicBezTo>
                      <a:pt x="272" y="0"/>
                      <a:pt x="255" y="4"/>
                      <a:pt x="241" y="11"/>
                    </a:cubicBezTo>
                    <a:cubicBezTo>
                      <a:pt x="178" y="11"/>
                      <a:pt x="110" y="32"/>
                      <a:pt x="68" y="74"/>
                    </a:cubicBezTo>
                    <a:cubicBezTo>
                      <a:pt x="26" y="142"/>
                      <a:pt x="26" y="184"/>
                      <a:pt x="0" y="247"/>
                    </a:cubicBezTo>
                    <a:cubicBezTo>
                      <a:pt x="0" y="315"/>
                      <a:pt x="0" y="404"/>
                      <a:pt x="26" y="446"/>
                    </a:cubicBezTo>
                    <a:cubicBezTo>
                      <a:pt x="26" y="509"/>
                      <a:pt x="47" y="556"/>
                      <a:pt x="47" y="556"/>
                    </a:cubicBezTo>
                    <a:lnTo>
                      <a:pt x="47" y="598"/>
                    </a:lnTo>
                    <a:lnTo>
                      <a:pt x="47" y="619"/>
                    </a:lnTo>
                    <a:lnTo>
                      <a:pt x="2404" y="6751"/>
                    </a:lnTo>
                    <a:lnTo>
                      <a:pt x="2446" y="6772"/>
                    </a:lnTo>
                    <a:cubicBezTo>
                      <a:pt x="2446" y="6772"/>
                      <a:pt x="2461" y="6774"/>
                      <a:pt x="2491" y="6774"/>
                    </a:cubicBezTo>
                    <a:cubicBezTo>
                      <a:pt x="2583" y="6774"/>
                      <a:pt x="2813" y="6762"/>
                      <a:pt x="3142" y="6662"/>
                    </a:cubicBezTo>
                    <a:cubicBezTo>
                      <a:pt x="3645" y="6531"/>
                      <a:pt x="3886" y="6249"/>
                      <a:pt x="3886" y="6249"/>
                    </a:cubicBezTo>
                    <a:lnTo>
                      <a:pt x="3886" y="6186"/>
                    </a:lnTo>
                    <a:cubicBezTo>
                      <a:pt x="3886" y="6186"/>
                      <a:pt x="2446" y="3368"/>
                      <a:pt x="2011" y="2321"/>
                    </a:cubicBezTo>
                    <a:cubicBezTo>
                      <a:pt x="1597" y="1274"/>
                      <a:pt x="1178" y="247"/>
                      <a:pt x="1178" y="247"/>
                    </a:cubicBezTo>
                    <a:lnTo>
                      <a:pt x="1136" y="226"/>
                    </a:lnTo>
                    <a:cubicBezTo>
                      <a:pt x="1136" y="226"/>
                      <a:pt x="964" y="163"/>
                      <a:pt x="744" y="95"/>
                    </a:cubicBezTo>
                    <a:cubicBezTo>
                      <a:pt x="655" y="74"/>
                      <a:pt x="550" y="53"/>
                      <a:pt x="461" y="32"/>
                    </a:cubicBezTo>
                    <a:cubicBezTo>
                      <a:pt x="399" y="18"/>
                      <a:pt x="339" y="0"/>
                      <a:pt x="29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6" name="Google Shape;1296;p38"/>
              <p:cNvSpPr/>
              <p:nvPr/>
            </p:nvSpPr>
            <p:spPr>
              <a:xfrm>
                <a:off x="2108290" y="1424311"/>
                <a:ext cx="273503" cy="342466"/>
              </a:xfrm>
              <a:custGeom>
                <a:avLst/>
                <a:gdLst/>
                <a:ahLst/>
                <a:cxnLst/>
                <a:rect l="l" t="t" r="r" b="b"/>
                <a:pathLst>
                  <a:path w="1745" h="2185" extrusionOk="0">
                    <a:moveTo>
                      <a:pt x="1110" y="1"/>
                    </a:moveTo>
                    <a:cubicBezTo>
                      <a:pt x="1110" y="1"/>
                      <a:pt x="718" y="48"/>
                      <a:pt x="629" y="90"/>
                    </a:cubicBezTo>
                    <a:cubicBezTo>
                      <a:pt x="545" y="132"/>
                      <a:pt x="367" y="241"/>
                      <a:pt x="194" y="482"/>
                    </a:cubicBezTo>
                    <a:cubicBezTo>
                      <a:pt x="0" y="723"/>
                      <a:pt x="42" y="765"/>
                      <a:pt x="105" y="896"/>
                    </a:cubicBezTo>
                    <a:cubicBezTo>
                      <a:pt x="173" y="1027"/>
                      <a:pt x="1199" y="2184"/>
                      <a:pt x="1199" y="2184"/>
                    </a:cubicBezTo>
                    <a:lnTo>
                      <a:pt x="1744" y="1247"/>
                    </a:lnTo>
                    <a:cubicBezTo>
                      <a:pt x="1744" y="1247"/>
                      <a:pt x="1048" y="765"/>
                      <a:pt x="828" y="634"/>
                    </a:cubicBezTo>
                    <a:cubicBezTo>
                      <a:pt x="608" y="524"/>
                      <a:pt x="566" y="310"/>
                      <a:pt x="676" y="200"/>
                    </a:cubicBezTo>
                    <a:cubicBezTo>
                      <a:pt x="786" y="90"/>
                      <a:pt x="1131" y="90"/>
                      <a:pt x="1131" y="90"/>
                    </a:cubicBezTo>
                    <a:lnTo>
                      <a:pt x="111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97" name="Google Shape;1297;p38"/>
              <p:cNvSpPr/>
              <p:nvPr/>
            </p:nvSpPr>
            <p:spPr>
              <a:xfrm>
                <a:off x="2108290" y="1417728"/>
                <a:ext cx="279929" cy="355632"/>
              </a:xfrm>
              <a:custGeom>
                <a:avLst/>
                <a:gdLst/>
                <a:ahLst/>
                <a:cxnLst/>
                <a:rect l="l" t="t" r="r" b="b"/>
                <a:pathLst>
                  <a:path w="1786" h="2269" extrusionOk="0">
                    <a:moveTo>
                      <a:pt x="667" y="172"/>
                    </a:moveTo>
                    <a:cubicBezTo>
                      <a:pt x="653" y="179"/>
                      <a:pt x="640" y="188"/>
                      <a:pt x="629" y="200"/>
                    </a:cubicBezTo>
                    <a:cubicBezTo>
                      <a:pt x="566" y="263"/>
                      <a:pt x="545" y="373"/>
                      <a:pt x="566" y="482"/>
                    </a:cubicBezTo>
                    <a:cubicBezTo>
                      <a:pt x="608" y="566"/>
                      <a:pt x="676" y="655"/>
                      <a:pt x="786" y="723"/>
                    </a:cubicBezTo>
                    <a:cubicBezTo>
                      <a:pt x="1000" y="854"/>
                      <a:pt x="1613" y="1268"/>
                      <a:pt x="1676" y="1289"/>
                    </a:cubicBezTo>
                    <a:lnTo>
                      <a:pt x="1199" y="2137"/>
                    </a:lnTo>
                    <a:cubicBezTo>
                      <a:pt x="1152" y="2095"/>
                      <a:pt x="958" y="1876"/>
                      <a:pt x="718" y="1593"/>
                    </a:cubicBezTo>
                    <a:cubicBezTo>
                      <a:pt x="587" y="1441"/>
                      <a:pt x="456" y="1289"/>
                      <a:pt x="346" y="1158"/>
                    </a:cubicBezTo>
                    <a:cubicBezTo>
                      <a:pt x="304" y="1090"/>
                      <a:pt x="262" y="1048"/>
                      <a:pt x="215" y="1006"/>
                    </a:cubicBezTo>
                    <a:cubicBezTo>
                      <a:pt x="194" y="959"/>
                      <a:pt x="173" y="917"/>
                      <a:pt x="173" y="917"/>
                    </a:cubicBezTo>
                    <a:cubicBezTo>
                      <a:pt x="131" y="854"/>
                      <a:pt x="105" y="807"/>
                      <a:pt x="105" y="786"/>
                    </a:cubicBezTo>
                    <a:cubicBezTo>
                      <a:pt x="105" y="744"/>
                      <a:pt x="152" y="676"/>
                      <a:pt x="236" y="566"/>
                    </a:cubicBezTo>
                    <a:cubicBezTo>
                      <a:pt x="414" y="331"/>
                      <a:pt x="587" y="221"/>
                      <a:pt x="655" y="174"/>
                    </a:cubicBezTo>
                    <a:cubicBezTo>
                      <a:pt x="658" y="174"/>
                      <a:pt x="662" y="173"/>
                      <a:pt x="667" y="172"/>
                    </a:cubicBezTo>
                    <a:close/>
                    <a:moveTo>
                      <a:pt x="1110" y="1"/>
                    </a:moveTo>
                    <a:cubicBezTo>
                      <a:pt x="1110" y="1"/>
                      <a:pt x="1000" y="1"/>
                      <a:pt x="890" y="22"/>
                    </a:cubicBezTo>
                    <a:cubicBezTo>
                      <a:pt x="849" y="22"/>
                      <a:pt x="786" y="43"/>
                      <a:pt x="739" y="43"/>
                    </a:cubicBezTo>
                    <a:cubicBezTo>
                      <a:pt x="676" y="43"/>
                      <a:pt x="655" y="69"/>
                      <a:pt x="608" y="90"/>
                    </a:cubicBezTo>
                    <a:cubicBezTo>
                      <a:pt x="524" y="132"/>
                      <a:pt x="346" y="263"/>
                      <a:pt x="152" y="503"/>
                    </a:cubicBezTo>
                    <a:cubicBezTo>
                      <a:pt x="63" y="613"/>
                      <a:pt x="21" y="697"/>
                      <a:pt x="0" y="765"/>
                    </a:cubicBezTo>
                    <a:cubicBezTo>
                      <a:pt x="0" y="854"/>
                      <a:pt x="42" y="896"/>
                      <a:pt x="63" y="959"/>
                    </a:cubicBezTo>
                    <a:cubicBezTo>
                      <a:pt x="84" y="985"/>
                      <a:pt x="105" y="1027"/>
                      <a:pt x="131" y="1069"/>
                    </a:cubicBezTo>
                    <a:cubicBezTo>
                      <a:pt x="173" y="1116"/>
                      <a:pt x="215" y="1158"/>
                      <a:pt x="283" y="1221"/>
                    </a:cubicBezTo>
                    <a:cubicBezTo>
                      <a:pt x="367" y="1352"/>
                      <a:pt x="498" y="1509"/>
                      <a:pt x="655" y="1661"/>
                    </a:cubicBezTo>
                    <a:cubicBezTo>
                      <a:pt x="917" y="1985"/>
                      <a:pt x="1152" y="2268"/>
                      <a:pt x="1152" y="2268"/>
                    </a:cubicBezTo>
                    <a:lnTo>
                      <a:pt x="1241" y="2268"/>
                    </a:lnTo>
                    <a:lnTo>
                      <a:pt x="1786" y="1310"/>
                    </a:lnTo>
                    <a:lnTo>
                      <a:pt x="1765" y="1247"/>
                    </a:lnTo>
                    <a:cubicBezTo>
                      <a:pt x="1765" y="1247"/>
                      <a:pt x="1068" y="765"/>
                      <a:pt x="849" y="634"/>
                    </a:cubicBezTo>
                    <a:cubicBezTo>
                      <a:pt x="739" y="592"/>
                      <a:pt x="697" y="503"/>
                      <a:pt x="676" y="435"/>
                    </a:cubicBezTo>
                    <a:cubicBezTo>
                      <a:pt x="655" y="373"/>
                      <a:pt x="676" y="304"/>
                      <a:pt x="718" y="283"/>
                    </a:cubicBezTo>
                    <a:cubicBezTo>
                      <a:pt x="739" y="242"/>
                      <a:pt x="849" y="200"/>
                      <a:pt x="958" y="200"/>
                    </a:cubicBezTo>
                    <a:cubicBezTo>
                      <a:pt x="988" y="191"/>
                      <a:pt x="1017" y="188"/>
                      <a:pt x="1043" y="188"/>
                    </a:cubicBezTo>
                    <a:cubicBezTo>
                      <a:pt x="1094" y="188"/>
                      <a:pt x="1131" y="200"/>
                      <a:pt x="1131" y="200"/>
                    </a:cubicBezTo>
                    <a:lnTo>
                      <a:pt x="1178" y="132"/>
                    </a:lnTo>
                    <a:lnTo>
                      <a:pt x="1178" y="43"/>
                    </a:lnTo>
                    <a:lnTo>
                      <a:pt x="1110"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298" name="Google Shape;1298;p38"/>
              <p:cNvSpPr/>
              <p:nvPr/>
            </p:nvSpPr>
            <p:spPr>
              <a:xfrm>
                <a:off x="2549342" y="1396256"/>
                <a:ext cx="177894" cy="209555"/>
              </a:xfrm>
              <a:custGeom>
                <a:avLst/>
                <a:gdLst/>
                <a:ahLst/>
                <a:cxnLst/>
                <a:rect l="l" t="t" r="r" b="b"/>
                <a:pathLst>
                  <a:path w="1135" h="1337" extrusionOk="0">
                    <a:moveTo>
                      <a:pt x="428" y="1286"/>
                    </a:moveTo>
                    <a:cubicBezTo>
                      <a:pt x="467" y="1328"/>
                      <a:pt x="522" y="1337"/>
                      <a:pt x="522" y="1337"/>
                    </a:cubicBezTo>
                    <a:cubicBezTo>
                      <a:pt x="522" y="1337"/>
                      <a:pt x="475" y="1322"/>
                      <a:pt x="428" y="1286"/>
                    </a:cubicBezTo>
                    <a:close/>
                    <a:moveTo>
                      <a:pt x="132" y="1"/>
                    </a:moveTo>
                    <a:cubicBezTo>
                      <a:pt x="71" y="1"/>
                      <a:pt x="0" y="169"/>
                      <a:pt x="19" y="269"/>
                    </a:cubicBezTo>
                    <a:cubicBezTo>
                      <a:pt x="40" y="379"/>
                      <a:pt x="328" y="1075"/>
                      <a:pt x="349" y="1185"/>
                    </a:cubicBezTo>
                    <a:cubicBezTo>
                      <a:pt x="366" y="1229"/>
                      <a:pt x="397" y="1262"/>
                      <a:pt x="428" y="1286"/>
                    </a:cubicBezTo>
                    <a:lnTo>
                      <a:pt x="428" y="1286"/>
                    </a:lnTo>
                    <a:cubicBezTo>
                      <a:pt x="407" y="1263"/>
                      <a:pt x="391" y="1231"/>
                      <a:pt x="391" y="1185"/>
                    </a:cubicBezTo>
                    <a:cubicBezTo>
                      <a:pt x="406" y="1110"/>
                      <a:pt x="462" y="1076"/>
                      <a:pt x="531" y="1076"/>
                    </a:cubicBezTo>
                    <a:cubicBezTo>
                      <a:pt x="563" y="1076"/>
                      <a:pt x="598" y="1083"/>
                      <a:pt x="632" y="1096"/>
                    </a:cubicBezTo>
                    <a:cubicBezTo>
                      <a:pt x="742" y="1143"/>
                      <a:pt x="1135" y="1337"/>
                      <a:pt x="1135" y="1337"/>
                    </a:cubicBezTo>
                    <a:cubicBezTo>
                      <a:pt x="1135" y="1337"/>
                      <a:pt x="894" y="661"/>
                      <a:pt x="805" y="530"/>
                    </a:cubicBezTo>
                    <a:cubicBezTo>
                      <a:pt x="721" y="400"/>
                      <a:pt x="239" y="49"/>
                      <a:pt x="150" y="7"/>
                    </a:cubicBezTo>
                    <a:cubicBezTo>
                      <a:pt x="144" y="3"/>
                      <a:pt x="138" y="1"/>
                      <a:pt x="13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99" name="Google Shape;1299;p38"/>
              <p:cNvSpPr/>
              <p:nvPr/>
            </p:nvSpPr>
            <p:spPr>
              <a:xfrm>
                <a:off x="2542445" y="1388262"/>
                <a:ext cx="194665" cy="225071"/>
              </a:xfrm>
              <a:custGeom>
                <a:avLst/>
                <a:gdLst/>
                <a:ahLst/>
                <a:cxnLst/>
                <a:rect l="l" t="t" r="r" b="b"/>
                <a:pathLst>
                  <a:path w="1242" h="1436" extrusionOk="0">
                    <a:moveTo>
                      <a:pt x="173" y="100"/>
                    </a:moveTo>
                    <a:cubicBezTo>
                      <a:pt x="194" y="100"/>
                      <a:pt x="241" y="147"/>
                      <a:pt x="304" y="189"/>
                    </a:cubicBezTo>
                    <a:cubicBezTo>
                      <a:pt x="346" y="210"/>
                      <a:pt x="414" y="278"/>
                      <a:pt x="503" y="320"/>
                    </a:cubicBezTo>
                    <a:cubicBezTo>
                      <a:pt x="566" y="388"/>
                      <a:pt x="634" y="451"/>
                      <a:pt x="697" y="492"/>
                    </a:cubicBezTo>
                    <a:cubicBezTo>
                      <a:pt x="765" y="540"/>
                      <a:pt x="807" y="581"/>
                      <a:pt x="807" y="602"/>
                    </a:cubicBezTo>
                    <a:cubicBezTo>
                      <a:pt x="828" y="650"/>
                      <a:pt x="849" y="712"/>
                      <a:pt x="896" y="780"/>
                    </a:cubicBezTo>
                    <a:cubicBezTo>
                      <a:pt x="938" y="864"/>
                      <a:pt x="959" y="953"/>
                      <a:pt x="1001" y="1063"/>
                    </a:cubicBezTo>
                    <a:cubicBezTo>
                      <a:pt x="1048" y="1173"/>
                      <a:pt x="1069" y="1215"/>
                      <a:pt x="1090" y="1278"/>
                    </a:cubicBezTo>
                    <a:cubicBezTo>
                      <a:pt x="980" y="1236"/>
                      <a:pt x="765" y="1147"/>
                      <a:pt x="676" y="1105"/>
                    </a:cubicBezTo>
                    <a:cubicBezTo>
                      <a:pt x="646" y="1090"/>
                      <a:pt x="604" y="1076"/>
                      <a:pt x="559" y="1076"/>
                    </a:cubicBezTo>
                    <a:cubicBezTo>
                      <a:pt x="540" y="1076"/>
                      <a:pt x="522" y="1078"/>
                      <a:pt x="503" y="1084"/>
                    </a:cubicBezTo>
                    <a:cubicBezTo>
                      <a:pt x="456" y="1105"/>
                      <a:pt x="456" y="1147"/>
                      <a:pt x="435" y="1173"/>
                    </a:cubicBezTo>
                    <a:cubicBezTo>
                      <a:pt x="414" y="1147"/>
                      <a:pt x="414" y="1105"/>
                      <a:pt x="393" y="1042"/>
                    </a:cubicBezTo>
                    <a:cubicBezTo>
                      <a:pt x="346" y="974"/>
                      <a:pt x="325" y="864"/>
                      <a:pt x="283" y="754"/>
                    </a:cubicBezTo>
                    <a:cubicBezTo>
                      <a:pt x="241" y="670"/>
                      <a:pt x="194" y="561"/>
                      <a:pt x="173" y="471"/>
                    </a:cubicBezTo>
                    <a:cubicBezTo>
                      <a:pt x="152" y="409"/>
                      <a:pt x="131" y="320"/>
                      <a:pt x="110" y="320"/>
                    </a:cubicBezTo>
                    <a:cubicBezTo>
                      <a:pt x="110" y="278"/>
                      <a:pt x="131" y="210"/>
                      <a:pt x="152" y="147"/>
                    </a:cubicBezTo>
                    <a:cubicBezTo>
                      <a:pt x="152" y="126"/>
                      <a:pt x="173" y="126"/>
                      <a:pt x="173" y="100"/>
                    </a:cubicBezTo>
                    <a:close/>
                    <a:moveTo>
                      <a:pt x="171" y="0"/>
                    </a:moveTo>
                    <a:cubicBezTo>
                      <a:pt x="152" y="0"/>
                      <a:pt x="131" y="5"/>
                      <a:pt x="110" y="16"/>
                    </a:cubicBezTo>
                    <a:cubicBezTo>
                      <a:pt x="84" y="37"/>
                      <a:pt x="63" y="79"/>
                      <a:pt x="42" y="100"/>
                    </a:cubicBezTo>
                    <a:cubicBezTo>
                      <a:pt x="21" y="168"/>
                      <a:pt x="0" y="257"/>
                      <a:pt x="21" y="320"/>
                    </a:cubicBezTo>
                    <a:cubicBezTo>
                      <a:pt x="21" y="362"/>
                      <a:pt x="42" y="430"/>
                      <a:pt x="63" y="519"/>
                    </a:cubicBezTo>
                    <a:cubicBezTo>
                      <a:pt x="110" y="602"/>
                      <a:pt x="131" y="691"/>
                      <a:pt x="173" y="801"/>
                    </a:cubicBezTo>
                    <a:cubicBezTo>
                      <a:pt x="215" y="911"/>
                      <a:pt x="262" y="995"/>
                      <a:pt x="283" y="1084"/>
                    </a:cubicBezTo>
                    <a:cubicBezTo>
                      <a:pt x="325" y="1173"/>
                      <a:pt x="346" y="1236"/>
                      <a:pt x="346" y="1257"/>
                    </a:cubicBezTo>
                    <a:cubicBezTo>
                      <a:pt x="372" y="1325"/>
                      <a:pt x="393" y="1304"/>
                      <a:pt x="435" y="1325"/>
                    </a:cubicBezTo>
                    <a:cubicBezTo>
                      <a:pt x="456" y="1346"/>
                      <a:pt x="456" y="1388"/>
                      <a:pt x="477" y="1409"/>
                    </a:cubicBezTo>
                    <a:cubicBezTo>
                      <a:pt x="524" y="1435"/>
                      <a:pt x="545" y="1435"/>
                      <a:pt x="545" y="1435"/>
                    </a:cubicBezTo>
                    <a:lnTo>
                      <a:pt x="566" y="1435"/>
                    </a:lnTo>
                    <a:lnTo>
                      <a:pt x="587" y="1346"/>
                    </a:lnTo>
                    <a:cubicBezTo>
                      <a:pt x="587" y="1346"/>
                      <a:pt x="545" y="1304"/>
                      <a:pt x="503" y="1278"/>
                    </a:cubicBezTo>
                    <a:lnTo>
                      <a:pt x="503" y="1257"/>
                    </a:lnTo>
                    <a:cubicBezTo>
                      <a:pt x="503" y="1215"/>
                      <a:pt x="524" y="1194"/>
                      <a:pt x="545" y="1194"/>
                    </a:cubicBezTo>
                    <a:cubicBezTo>
                      <a:pt x="552" y="1187"/>
                      <a:pt x="559" y="1185"/>
                      <a:pt x="568" y="1185"/>
                    </a:cubicBezTo>
                    <a:cubicBezTo>
                      <a:pt x="585" y="1185"/>
                      <a:pt x="610" y="1194"/>
                      <a:pt x="655" y="1194"/>
                    </a:cubicBezTo>
                    <a:cubicBezTo>
                      <a:pt x="739" y="1236"/>
                      <a:pt x="1158" y="1435"/>
                      <a:pt x="1158" y="1435"/>
                    </a:cubicBezTo>
                    <a:lnTo>
                      <a:pt x="1242" y="1367"/>
                    </a:lnTo>
                    <a:cubicBezTo>
                      <a:pt x="1242" y="1367"/>
                      <a:pt x="1179" y="1194"/>
                      <a:pt x="1111" y="1016"/>
                    </a:cubicBezTo>
                    <a:cubicBezTo>
                      <a:pt x="1069" y="932"/>
                      <a:pt x="1027" y="822"/>
                      <a:pt x="1001" y="733"/>
                    </a:cubicBezTo>
                    <a:cubicBezTo>
                      <a:pt x="959" y="670"/>
                      <a:pt x="938" y="602"/>
                      <a:pt x="896" y="561"/>
                    </a:cubicBezTo>
                    <a:cubicBezTo>
                      <a:pt x="870" y="519"/>
                      <a:pt x="828" y="471"/>
                      <a:pt x="765" y="409"/>
                    </a:cubicBezTo>
                    <a:cubicBezTo>
                      <a:pt x="697" y="362"/>
                      <a:pt x="634" y="299"/>
                      <a:pt x="566" y="257"/>
                    </a:cubicBezTo>
                    <a:cubicBezTo>
                      <a:pt x="477" y="189"/>
                      <a:pt x="414" y="126"/>
                      <a:pt x="346" y="100"/>
                    </a:cubicBezTo>
                    <a:cubicBezTo>
                      <a:pt x="304" y="58"/>
                      <a:pt x="262" y="16"/>
                      <a:pt x="215" y="16"/>
                    </a:cubicBezTo>
                    <a:cubicBezTo>
                      <a:pt x="205" y="5"/>
                      <a:pt x="189" y="0"/>
                      <a:pt x="17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0" name="Google Shape;1300;p38"/>
              <p:cNvSpPr/>
              <p:nvPr/>
            </p:nvSpPr>
            <p:spPr>
              <a:xfrm>
                <a:off x="3653851" y="2085103"/>
                <a:ext cx="256262" cy="246387"/>
              </a:xfrm>
              <a:custGeom>
                <a:avLst/>
                <a:gdLst/>
                <a:ahLst/>
                <a:cxnLst/>
                <a:rect l="l" t="t" r="r" b="b"/>
                <a:pathLst>
                  <a:path w="1635" h="1572" extrusionOk="0">
                    <a:moveTo>
                      <a:pt x="173" y="0"/>
                    </a:moveTo>
                    <a:cubicBezTo>
                      <a:pt x="173" y="0"/>
                      <a:pt x="0" y="215"/>
                      <a:pt x="63" y="435"/>
                    </a:cubicBezTo>
                    <a:cubicBezTo>
                      <a:pt x="110" y="676"/>
                      <a:pt x="283" y="917"/>
                      <a:pt x="634" y="1152"/>
                    </a:cubicBezTo>
                    <a:cubicBezTo>
                      <a:pt x="906" y="1354"/>
                      <a:pt x="1197" y="1571"/>
                      <a:pt x="1348" y="1571"/>
                    </a:cubicBezTo>
                    <a:cubicBezTo>
                      <a:pt x="1378" y="1571"/>
                      <a:pt x="1402" y="1563"/>
                      <a:pt x="1419" y="1545"/>
                    </a:cubicBezTo>
                    <a:cubicBezTo>
                      <a:pt x="1529" y="1440"/>
                      <a:pt x="1634" y="1022"/>
                      <a:pt x="1372" y="697"/>
                    </a:cubicBezTo>
                    <a:cubicBezTo>
                      <a:pt x="1089" y="367"/>
                      <a:pt x="456" y="42"/>
                      <a:pt x="173"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1" name="Google Shape;1301;p38"/>
              <p:cNvSpPr/>
              <p:nvPr/>
            </p:nvSpPr>
            <p:spPr>
              <a:xfrm>
                <a:off x="3657143" y="2077736"/>
                <a:ext cx="246387" cy="262531"/>
              </a:xfrm>
              <a:custGeom>
                <a:avLst/>
                <a:gdLst/>
                <a:ahLst/>
                <a:cxnLst/>
                <a:rect l="l" t="t" r="r" b="b"/>
                <a:pathLst>
                  <a:path w="1572" h="1675" extrusionOk="0">
                    <a:moveTo>
                      <a:pt x="173" y="0"/>
                    </a:moveTo>
                    <a:lnTo>
                      <a:pt x="110" y="21"/>
                    </a:lnTo>
                    <a:cubicBezTo>
                      <a:pt x="110" y="21"/>
                      <a:pt x="89" y="47"/>
                      <a:pt x="68" y="89"/>
                    </a:cubicBezTo>
                    <a:lnTo>
                      <a:pt x="110" y="89"/>
                    </a:lnTo>
                    <a:lnTo>
                      <a:pt x="199" y="110"/>
                    </a:lnTo>
                    <a:cubicBezTo>
                      <a:pt x="330" y="131"/>
                      <a:pt x="524" y="220"/>
                      <a:pt x="744" y="330"/>
                    </a:cubicBezTo>
                    <a:cubicBezTo>
                      <a:pt x="959" y="461"/>
                      <a:pt x="1178" y="634"/>
                      <a:pt x="1309" y="786"/>
                    </a:cubicBezTo>
                    <a:cubicBezTo>
                      <a:pt x="1440" y="938"/>
                      <a:pt x="1482" y="1095"/>
                      <a:pt x="1461" y="1247"/>
                    </a:cubicBezTo>
                    <a:cubicBezTo>
                      <a:pt x="1461" y="1398"/>
                      <a:pt x="1398" y="1529"/>
                      <a:pt x="1377" y="1550"/>
                    </a:cubicBezTo>
                    <a:cubicBezTo>
                      <a:pt x="1351" y="1571"/>
                      <a:pt x="1330" y="1571"/>
                      <a:pt x="1288" y="1571"/>
                    </a:cubicBezTo>
                    <a:cubicBezTo>
                      <a:pt x="1247" y="1550"/>
                      <a:pt x="1178" y="1529"/>
                      <a:pt x="1116" y="1487"/>
                    </a:cubicBezTo>
                    <a:cubicBezTo>
                      <a:pt x="985" y="1398"/>
                      <a:pt x="807" y="1288"/>
                      <a:pt x="634" y="1158"/>
                    </a:cubicBezTo>
                    <a:cubicBezTo>
                      <a:pt x="330" y="938"/>
                      <a:pt x="152" y="723"/>
                      <a:pt x="110" y="524"/>
                    </a:cubicBezTo>
                    <a:lnTo>
                      <a:pt x="89" y="524"/>
                    </a:lnTo>
                    <a:cubicBezTo>
                      <a:pt x="68" y="545"/>
                      <a:pt x="42" y="571"/>
                      <a:pt x="0" y="571"/>
                    </a:cubicBezTo>
                    <a:cubicBezTo>
                      <a:pt x="89" y="807"/>
                      <a:pt x="262" y="1027"/>
                      <a:pt x="566" y="1247"/>
                    </a:cubicBezTo>
                    <a:cubicBezTo>
                      <a:pt x="744" y="1357"/>
                      <a:pt x="917" y="1487"/>
                      <a:pt x="1068" y="1571"/>
                    </a:cubicBezTo>
                    <a:cubicBezTo>
                      <a:pt x="1137" y="1618"/>
                      <a:pt x="1199" y="1660"/>
                      <a:pt x="1267" y="1660"/>
                    </a:cubicBezTo>
                    <a:cubicBezTo>
                      <a:pt x="1294" y="1669"/>
                      <a:pt x="1320" y="1674"/>
                      <a:pt x="1346" y="1674"/>
                    </a:cubicBezTo>
                    <a:cubicBezTo>
                      <a:pt x="1382" y="1674"/>
                      <a:pt x="1416" y="1664"/>
                      <a:pt x="1440" y="1639"/>
                    </a:cubicBezTo>
                    <a:cubicBezTo>
                      <a:pt x="1508" y="1571"/>
                      <a:pt x="1571" y="1419"/>
                      <a:pt x="1571" y="1268"/>
                    </a:cubicBezTo>
                    <a:cubicBezTo>
                      <a:pt x="1571" y="1095"/>
                      <a:pt x="1550" y="896"/>
                      <a:pt x="1398" y="723"/>
                    </a:cubicBezTo>
                    <a:cubicBezTo>
                      <a:pt x="1247" y="545"/>
                      <a:pt x="1027" y="372"/>
                      <a:pt x="786" y="241"/>
                    </a:cubicBezTo>
                    <a:cubicBezTo>
                      <a:pt x="545" y="110"/>
                      <a:pt x="330" y="21"/>
                      <a:pt x="17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2" name="Google Shape;1302;p38"/>
              <p:cNvSpPr/>
              <p:nvPr/>
            </p:nvSpPr>
            <p:spPr>
              <a:xfrm>
                <a:off x="3622661" y="2124443"/>
                <a:ext cx="277578" cy="272092"/>
              </a:xfrm>
              <a:custGeom>
                <a:avLst/>
                <a:gdLst/>
                <a:ahLst/>
                <a:cxnLst/>
                <a:rect l="l" t="t" r="r" b="b"/>
                <a:pathLst>
                  <a:path w="1771" h="1736" extrusionOk="0">
                    <a:moveTo>
                      <a:pt x="441" y="0"/>
                    </a:moveTo>
                    <a:cubicBezTo>
                      <a:pt x="325" y="0"/>
                      <a:pt x="200" y="105"/>
                      <a:pt x="89" y="273"/>
                    </a:cubicBezTo>
                    <a:cubicBezTo>
                      <a:pt x="89" y="273"/>
                      <a:pt x="0" y="357"/>
                      <a:pt x="26" y="446"/>
                    </a:cubicBezTo>
                    <a:cubicBezTo>
                      <a:pt x="68" y="556"/>
                      <a:pt x="220" y="577"/>
                      <a:pt x="524" y="839"/>
                    </a:cubicBezTo>
                    <a:cubicBezTo>
                      <a:pt x="854" y="1121"/>
                      <a:pt x="1006" y="1603"/>
                      <a:pt x="1205" y="1713"/>
                    </a:cubicBezTo>
                    <a:cubicBezTo>
                      <a:pt x="1240" y="1729"/>
                      <a:pt x="1278" y="1735"/>
                      <a:pt x="1317" y="1735"/>
                    </a:cubicBezTo>
                    <a:cubicBezTo>
                      <a:pt x="1488" y="1735"/>
                      <a:pt x="1673" y="1604"/>
                      <a:pt x="1728" y="1514"/>
                    </a:cubicBezTo>
                    <a:cubicBezTo>
                      <a:pt x="1770" y="1404"/>
                      <a:pt x="1770" y="1032"/>
                      <a:pt x="1419" y="666"/>
                    </a:cubicBezTo>
                    <a:cubicBezTo>
                      <a:pt x="1074" y="294"/>
                      <a:pt x="655" y="53"/>
                      <a:pt x="503" y="11"/>
                    </a:cubicBezTo>
                    <a:cubicBezTo>
                      <a:pt x="483" y="4"/>
                      <a:pt x="462" y="0"/>
                      <a:pt x="441"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3" name="Google Shape;1303;p38"/>
              <p:cNvSpPr/>
              <p:nvPr/>
            </p:nvSpPr>
            <p:spPr>
              <a:xfrm>
                <a:off x="3619370" y="2115509"/>
                <a:ext cx="287452" cy="289960"/>
              </a:xfrm>
              <a:custGeom>
                <a:avLst/>
                <a:gdLst/>
                <a:ahLst/>
                <a:cxnLst/>
                <a:rect l="l" t="t" r="r" b="b"/>
                <a:pathLst>
                  <a:path w="1834" h="1850" extrusionOk="0">
                    <a:moveTo>
                      <a:pt x="461" y="0"/>
                    </a:moveTo>
                    <a:cubicBezTo>
                      <a:pt x="461" y="42"/>
                      <a:pt x="461" y="68"/>
                      <a:pt x="440" y="110"/>
                    </a:cubicBezTo>
                    <a:lnTo>
                      <a:pt x="524" y="110"/>
                    </a:lnTo>
                    <a:cubicBezTo>
                      <a:pt x="571" y="131"/>
                      <a:pt x="723" y="199"/>
                      <a:pt x="875" y="330"/>
                    </a:cubicBezTo>
                    <a:cubicBezTo>
                      <a:pt x="1048" y="435"/>
                      <a:pt x="1247" y="592"/>
                      <a:pt x="1419" y="765"/>
                    </a:cubicBezTo>
                    <a:cubicBezTo>
                      <a:pt x="1571" y="937"/>
                      <a:pt x="1660" y="1116"/>
                      <a:pt x="1702" y="1246"/>
                    </a:cubicBezTo>
                    <a:cubicBezTo>
                      <a:pt x="1723" y="1398"/>
                      <a:pt x="1702" y="1508"/>
                      <a:pt x="1681" y="1550"/>
                    </a:cubicBezTo>
                    <a:cubicBezTo>
                      <a:pt x="1681" y="1592"/>
                      <a:pt x="1592" y="1660"/>
                      <a:pt x="1508" y="1702"/>
                    </a:cubicBezTo>
                    <a:cubicBezTo>
                      <a:pt x="1456" y="1727"/>
                      <a:pt x="1397" y="1737"/>
                      <a:pt x="1344" y="1737"/>
                    </a:cubicBezTo>
                    <a:cubicBezTo>
                      <a:pt x="1307" y="1737"/>
                      <a:pt x="1273" y="1732"/>
                      <a:pt x="1247" y="1723"/>
                    </a:cubicBezTo>
                    <a:cubicBezTo>
                      <a:pt x="1179" y="1681"/>
                      <a:pt x="1095" y="1529"/>
                      <a:pt x="985" y="1377"/>
                    </a:cubicBezTo>
                    <a:cubicBezTo>
                      <a:pt x="875" y="1199"/>
                      <a:pt x="765" y="1006"/>
                      <a:pt x="592" y="875"/>
                    </a:cubicBezTo>
                    <a:cubicBezTo>
                      <a:pt x="440" y="723"/>
                      <a:pt x="309" y="655"/>
                      <a:pt x="220" y="592"/>
                    </a:cubicBezTo>
                    <a:cubicBezTo>
                      <a:pt x="152" y="545"/>
                      <a:pt x="110" y="524"/>
                      <a:pt x="110" y="482"/>
                    </a:cubicBezTo>
                    <a:cubicBezTo>
                      <a:pt x="89" y="461"/>
                      <a:pt x="89" y="461"/>
                      <a:pt x="110" y="435"/>
                    </a:cubicBezTo>
                    <a:lnTo>
                      <a:pt x="110" y="435"/>
                    </a:lnTo>
                    <a:cubicBezTo>
                      <a:pt x="68" y="461"/>
                      <a:pt x="47" y="482"/>
                      <a:pt x="0" y="503"/>
                    </a:cubicBezTo>
                    <a:lnTo>
                      <a:pt x="0" y="524"/>
                    </a:lnTo>
                    <a:cubicBezTo>
                      <a:pt x="21" y="592"/>
                      <a:pt x="89" y="634"/>
                      <a:pt x="178" y="676"/>
                    </a:cubicBezTo>
                    <a:cubicBezTo>
                      <a:pt x="241" y="744"/>
                      <a:pt x="372" y="807"/>
                      <a:pt x="524" y="937"/>
                    </a:cubicBezTo>
                    <a:cubicBezTo>
                      <a:pt x="676" y="1068"/>
                      <a:pt x="786" y="1267"/>
                      <a:pt x="896" y="1419"/>
                    </a:cubicBezTo>
                    <a:cubicBezTo>
                      <a:pt x="1006" y="1592"/>
                      <a:pt x="1069" y="1744"/>
                      <a:pt x="1200" y="1812"/>
                    </a:cubicBezTo>
                    <a:cubicBezTo>
                      <a:pt x="1246" y="1838"/>
                      <a:pt x="1295" y="1850"/>
                      <a:pt x="1346" y="1850"/>
                    </a:cubicBezTo>
                    <a:cubicBezTo>
                      <a:pt x="1415" y="1850"/>
                      <a:pt x="1486" y="1828"/>
                      <a:pt x="1550" y="1791"/>
                    </a:cubicBezTo>
                    <a:cubicBezTo>
                      <a:pt x="1660" y="1744"/>
                      <a:pt x="1749" y="1681"/>
                      <a:pt x="1791" y="1592"/>
                    </a:cubicBezTo>
                    <a:cubicBezTo>
                      <a:pt x="1833" y="1508"/>
                      <a:pt x="1833" y="1398"/>
                      <a:pt x="1791" y="1220"/>
                    </a:cubicBezTo>
                    <a:cubicBezTo>
                      <a:pt x="1770" y="1068"/>
                      <a:pt x="1660" y="875"/>
                      <a:pt x="1488" y="697"/>
                    </a:cubicBezTo>
                    <a:cubicBezTo>
                      <a:pt x="1309" y="503"/>
                      <a:pt x="1116" y="351"/>
                      <a:pt x="938" y="241"/>
                    </a:cubicBezTo>
                    <a:cubicBezTo>
                      <a:pt x="765" y="110"/>
                      <a:pt x="634" y="42"/>
                      <a:pt x="545" y="21"/>
                    </a:cubicBezTo>
                    <a:cubicBezTo>
                      <a:pt x="524" y="0"/>
                      <a:pt x="482" y="0"/>
                      <a:pt x="46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4" name="Google Shape;1304;p38"/>
              <p:cNvSpPr/>
              <p:nvPr/>
            </p:nvSpPr>
            <p:spPr>
              <a:xfrm>
                <a:off x="3249946" y="2286193"/>
                <a:ext cx="318642" cy="213630"/>
              </a:xfrm>
              <a:custGeom>
                <a:avLst/>
                <a:gdLst/>
                <a:ahLst/>
                <a:cxnLst/>
                <a:rect l="l" t="t" r="r" b="b"/>
                <a:pathLst>
                  <a:path w="2033" h="1363" extrusionOk="0">
                    <a:moveTo>
                      <a:pt x="765" y="0"/>
                    </a:moveTo>
                    <a:cubicBezTo>
                      <a:pt x="262" y="27"/>
                      <a:pt x="200" y="0"/>
                      <a:pt x="90" y="262"/>
                    </a:cubicBezTo>
                    <a:cubicBezTo>
                      <a:pt x="1" y="503"/>
                      <a:pt x="111" y="550"/>
                      <a:pt x="310" y="744"/>
                    </a:cubicBezTo>
                    <a:cubicBezTo>
                      <a:pt x="503" y="943"/>
                      <a:pt x="807" y="985"/>
                      <a:pt x="1137" y="1158"/>
                    </a:cubicBezTo>
                    <a:cubicBezTo>
                      <a:pt x="1340" y="1269"/>
                      <a:pt x="1589" y="1362"/>
                      <a:pt x="1762" y="1362"/>
                    </a:cubicBezTo>
                    <a:cubicBezTo>
                      <a:pt x="1865" y="1362"/>
                      <a:pt x="1941" y="1329"/>
                      <a:pt x="1964" y="1247"/>
                    </a:cubicBezTo>
                    <a:cubicBezTo>
                      <a:pt x="2033" y="1048"/>
                      <a:pt x="2012" y="854"/>
                      <a:pt x="1771" y="702"/>
                    </a:cubicBezTo>
                    <a:cubicBezTo>
                      <a:pt x="1551" y="571"/>
                      <a:pt x="1509" y="440"/>
                      <a:pt x="1441" y="241"/>
                    </a:cubicBezTo>
                    <a:cubicBezTo>
                      <a:pt x="1441" y="241"/>
                      <a:pt x="1247" y="0"/>
                      <a:pt x="765"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5" name="Google Shape;1305;p38"/>
              <p:cNvSpPr/>
              <p:nvPr/>
            </p:nvSpPr>
            <p:spPr>
              <a:xfrm>
                <a:off x="3257313" y="2323966"/>
                <a:ext cx="314567" cy="184791"/>
              </a:xfrm>
              <a:custGeom>
                <a:avLst/>
                <a:gdLst/>
                <a:ahLst/>
                <a:cxnLst/>
                <a:rect l="l" t="t" r="r" b="b"/>
                <a:pathLst>
                  <a:path w="2007" h="1179" extrusionOk="0">
                    <a:moveTo>
                      <a:pt x="1441" y="0"/>
                    </a:moveTo>
                    <a:cubicBezTo>
                      <a:pt x="1415" y="68"/>
                      <a:pt x="1394" y="110"/>
                      <a:pt x="1394" y="152"/>
                    </a:cubicBezTo>
                    <a:cubicBezTo>
                      <a:pt x="1415" y="199"/>
                      <a:pt x="1441" y="241"/>
                      <a:pt x="1462" y="283"/>
                    </a:cubicBezTo>
                    <a:cubicBezTo>
                      <a:pt x="1504" y="372"/>
                      <a:pt x="1572" y="440"/>
                      <a:pt x="1703" y="503"/>
                    </a:cubicBezTo>
                    <a:cubicBezTo>
                      <a:pt x="1808" y="571"/>
                      <a:pt x="1855" y="655"/>
                      <a:pt x="1876" y="723"/>
                    </a:cubicBezTo>
                    <a:cubicBezTo>
                      <a:pt x="1897" y="807"/>
                      <a:pt x="1897" y="896"/>
                      <a:pt x="1876" y="1006"/>
                    </a:cubicBezTo>
                    <a:cubicBezTo>
                      <a:pt x="1855" y="1027"/>
                      <a:pt x="1834" y="1048"/>
                      <a:pt x="1787" y="1069"/>
                    </a:cubicBezTo>
                    <a:lnTo>
                      <a:pt x="1614" y="1069"/>
                    </a:lnTo>
                    <a:cubicBezTo>
                      <a:pt x="1462" y="1048"/>
                      <a:pt x="1284" y="964"/>
                      <a:pt x="1111" y="875"/>
                    </a:cubicBezTo>
                    <a:cubicBezTo>
                      <a:pt x="786" y="702"/>
                      <a:pt x="477" y="634"/>
                      <a:pt x="305" y="461"/>
                    </a:cubicBezTo>
                    <a:cubicBezTo>
                      <a:pt x="263" y="414"/>
                      <a:pt x="215" y="372"/>
                      <a:pt x="174" y="351"/>
                    </a:cubicBezTo>
                    <a:lnTo>
                      <a:pt x="1" y="309"/>
                    </a:lnTo>
                    <a:lnTo>
                      <a:pt x="1" y="309"/>
                    </a:lnTo>
                    <a:cubicBezTo>
                      <a:pt x="43" y="393"/>
                      <a:pt x="132" y="440"/>
                      <a:pt x="215" y="524"/>
                    </a:cubicBezTo>
                    <a:cubicBezTo>
                      <a:pt x="435" y="744"/>
                      <a:pt x="739" y="807"/>
                      <a:pt x="1069" y="964"/>
                    </a:cubicBezTo>
                    <a:cubicBezTo>
                      <a:pt x="1242" y="1069"/>
                      <a:pt x="1415" y="1137"/>
                      <a:pt x="1593" y="1179"/>
                    </a:cubicBezTo>
                    <a:cubicBezTo>
                      <a:pt x="1677" y="1179"/>
                      <a:pt x="1745" y="1179"/>
                      <a:pt x="1808" y="1158"/>
                    </a:cubicBezTo>
                    <a:cubicBezTo>
                      <a:pt x="1876" y="1158"/>
                      <a:pt x="1938" y="1095"/>
                      <a:pt x="1965" y="1027"/>
                    </a:cubicBezTo>
                    <a:cubicBezTo>
                      <a:pt x="2007" y="917"/>
                      <a:pt x="2007" y="807"/>
                      <a:pt x="1986" y="702"/>
                    </a:cubicBezTo>
                    <a:cubicBezTo>
                      <a:pt x="1965" y="592"/>
                      <a:pt x="1876" y="503"/>
                      <a:pt x="1745" y="414"/>
                    </a:cubicBezTo>
                    <a:cubicBezTo>
                      <a:pt x="1635" y="351"/>
                      <a:pt x="1593" y="283"/>
                      <a:pt x="1546" y="220"/>
                    </a:cubicBezTo>
                    <a:cubicBezTo>
                      <a:pt x="1504" y="152"/>
                      <a:pt x="1483" y="89"/>
                      <a:pt x="144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6" name="Google Shape;1306;p38"/>
              <p:cNvSpPr/>
              <p:nvPr/>
            </p:nvSpPr>
            <p:spPr>
              <a:xfrm>
                <a:off x="3557773" y="2162843"/>
                <a:ext cx="294819" cy="287139"/>
              </a:xfrm>
              <a:custGeom>
                <a:avLst/>
                <a:gdLst/>
                <a:ahLst/>
                <a:cxnLst/>
                <a:rect l="l" t="t" r="r" b="b"/>
                <a:pathLst>
                  <a:path w="1881" h="1832" extrusionOk="0">
                    <a:moveTo>
                      <a:pt x="522" y="1"/>
                    </a:moveTo>
                    <a:cubicBezTo>
                      <a:pt x="515" y="1"/>
                      <a:pt x="509" y="1"/>
                      <a:pt x="503" y="2"/>
                    </a:cubicBezTo>
                    <a:cubicBezTo>
                      <a:pt x="372" y="2"/>
                      <a:pt x="131" y="201"/>
                      <a:pt x="48" y="442"/>
                    </a:cubicBezTo>
                    <a:cubicBezTo>
                      <a:pt x="48" y="442"/>
                      <a:pt x="0" y="552"/>
                      <a:pt x="110" y="656"/>
                    </a:cubicBezTo>
                    <a:cubicBezTo>
                      <a:pt x="199" y="766"/>
                      <a:pt x="372" y="814"/>
                      <a:pt x="702" y="1096"/>
                    </a:cubicBezTo>
                    <a:cubicBezTo>
                      <a:pt x="1027" y="1358"/>
                      <a:pt x="1226" y="1772"/>
                      <a:pt x="1420" y="1814"/>
                    </a:cubicBezTo>
                    <a:cubicBezTo>
                      <a:pt x="1458" y="1826"/>
                      <a:pt x="1498" y="1832"/>
                      <a:pt x="1537" y="1832"/>
                    </a:cubicBezTo>
                    <a:cubicBezTo>
                      <a:pt x="1717" y="1832"/>
                      <a:pt x="1881" y="1705"/>
                      <a:pt x="1881" y="1489"/>
                    </a:cubicBezTo>
                    <a:cubicBezTo>
                      <a:pt x="1881" y="1227"/>
                      <a:pt x="1723" y="918"/>
                      <a:pt x="1441" y="594"/>
                    </a:cubicBezTo>
                    <a:cubicBezTo>
                      <a:pt x="1148" y="256"/>
                      <a:pt x="691" y="1"/>
                      <a:pt x="522"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7" name="Google Shape;1307;p38"/>
              <p:cNvSpPr/>
              <p:nvPr/>
            </p:nvSpPr>
            <p:spPr>
              <a:xfrm>
                <a:off x="3565139" y="2163000"/>
                <a:ext cx="297326" cy="294975"/>
              </a:xfrm>
              <a:custGeom>
                <a:avLst/>
                <a:gdLst/>
                <a:ahLst/>
                <a:cxnLst/>
                <a:rect l="l" t="t" r="r" b="b"/>
                <a:pathLst>
                  <a:path w="1897" h="1882" extrusionOk="0">
                    <a:moveTo>
                      <a:pt x="655" y="1"/>
                    </a:moveTo>
                    <a:cubicBezTo>
                      <a:pt x="629" y="27"/>
                      <a:pt x="587" y="48"/>
                      <a:pt x="545" y="69"/>
                    </a:cubicBezTo>
                    <a:cubicBezTo>
                      <a:pt x="566" y="69"/>
                      <a:pt x="587" y="69"/>
                      <a:pt x="608" y="90"/>
                    </a:cubicBezTo>
                    <a:cubicBezTo>
                      <a:pt x="676" y="111"/>
                      <a:pt x="760" y="158"/>
                      <a:pt x="849" y="200"/>
                    </a:cubicBezTo>
                    <a:cubicBezTo>
                      <a:pt x="1001" y="310"/>
                      <a:pt x="1200" y="462"/>
                      <a:pt x="1352" y="614"/>
                    </a:cubicBezTo>
                    <a:cubicBezTo>
                      <a:pt x="1635" y="964"/>
                      <a:pt x="1765" y="1247"/>
                      <a:pt x="1786" y="1488"/>
                    </a:cubicBezTo>
                    <a:cubicBezTo>
                      <a:pt x="1786" y="1619"/>
                      <a:pt x="1745" y="1682"/>
                      <a:pt x="1655" y="1729"/>
                    </a:cubicBezTo>
                    <a:cubicBezTo>
                      <a:pt x="1609" y="1760"/>
                      <a:pt x="1538" y="1779"/>
                      <a:pt x="1468" y="1779"/>
                    </a:cubicBezTo>
                    <a:cubicBezTo>
                      <a:pt x="1443" y="1779"/>
                      <a:pt x="1417" y="1776"/>
                      <a:pt x="1394" y="1771"/>
                    </a:cubicBezTo>
                    <a:cubicBezTo>
                      <a:pt x="1310" y="1750"/>
                      <a:pt x="1221" y="1640"/>
                      <a:pt x="1111" y="1509"/>
                    </a:cubicBezTo>
                    <a:cubicBezTo>
                      <a:pt x="980" y="1357"/>
                      <a:pt x="849" y="1179"/>
                      <a:pt x="676" y="1048"/>
                    </a:cubicBezTo>
                    <a:cubicBezTo>
                      <a:pt x="346" y="765"/>
                      <a:pt x="173" y="724"/>
                      <a:pt x="84" y="614"/>
                    </a:cubicBezTo>
                    <a:cubicBezTo>
                      <a:pt x="63" y="593"/>
                      <a:pt x="63" y="572"/>
                      <a:pt x="43" y="551"/>
                    </a:cubicBezTo>
                    <a:cubicBezTo>
                      <a:pt x="22" y="572"/>
                      <a:pt x="1" y="614"/>
                      <a:pt x="1" y="655"/>
                    </a:cubicBezTo>
                    <a:cubicBezTo>
                      <a:pt x="1" y="682"/>
                      <a:pt x="1" y="682"/>
                      <a:pt x="22" y="682"/>
                    </a:cubicBezTo>
                    <a:cubicBezTo>
                      <a:pt x="132" y="813"/>
                      <a:pt x="283" y="854"/>
                      <a:pt x="608" y="1116"/>
                    </a:cubicBezTo>
                    <a:cubicBezTo>
                      <a:pt x="786" y="1247"/>
                      <a:pt x="917" y="1420"/>
                      <a:pt x="1022" y="1572"/>
                    </a:cubicBezTo>
                    <a:cubicBezTo>
                      <a:pt x="1132" y="1703"/>
                      <a:pt x="1242" y="1834"/>
                      <a:pt x="1373" y="1860"/>
                    </a:cubicBezTo>
                    <a:cubicBezTo>
                      <a:pt x="1411" y="1875"/>
                      <a:pt x="1452" y="1881"/>
                      <a:pt x="1494" y="1881"/>
                    </a:cubicBezTo>
                    <a:cubicBezTo>
                      <a:pt x="1571" y="1881"/>
                      <a:pt x="1652" y="1857"/>
                      <a:pt x="1724" y="1813"/>
                    </a:cubicBezTo>
                    <a:cubicBezTo>
                      <a:pt x="1807" y="1750"/>
                      <a:pt x="1896" y="1640"/>
                      <a:pt x="1875" y="1488"/>
                    </a:cubicBezTo>
                    <a:cubicBezTo>
                      <a:pt x="1875" y="1226"/>
                      <a:pt x="1745" y="896"/>
                      <a:pt x="1441" y="551"/>
                    </a:cubicBezTo>
                    <a:cubicBezTo>
                      <a:pt x="1263" y="373"/>
                      <a:pt x="1069" y="221"/>
                      <a:pt x="891" y="111"/>
                    </a:cubicBezTo>
                    <a:cubicBezTo>
                      <a:pt x="807" y="69"/>
                      <a:pt x="718" y="27"/>
                      <a:pt x="65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08" name="Google Shape;1308;p38"/>
              <p:cNvSpPr/>
              <p:nvPr/>
            </p:nvSpPr>
            <p:spPr>
              <a:xfrm>
                <a:off x="3503543" y="2220992"/>
                <a:ext cx="300148" cy="291057"/>
              </a:xfrm>
              <a:custGeom>
                <a:avLst/>
                <a:gdLst/>
                <a:ahLst/>
                <a:cxnLst/>
                <a:rect l="l" t="t" r="r" b="b"/>
                <a:pathLst>
                  <a:path w="1915" h="1857" extrusionOk="0">
                    <a:moveTo>
                      <a:pt x="440" y="0"/>
                    </a:moveTo>
                    <a:cubicBezTo>
                      <a:pt x="424" y="0"/>
                      <a:pt x="409" y="1"/>
                      <a:pt x="394" y="3"/>
                    </a:cubicBezTo>
                    <a:cubicBezTo>
                      <a:pt x="174" y="24"/>
                      <a:pt x="1" y="484"/>
                      <a:pt x="43" y="746"/>
                    </a:cubicBezTo>
                    <a:cubicBezTo>
                      <a:pt x="85" y="987"/>
                      <a:pt x="305" y="1139"/>
                      <a:pt x="305" y="1139"/>
                    </a:cubicBezTo>
                    <a:cubicBezTo>
                      <a:pt x="305" y="1139"/>
                      <a:pt x="587" y="1160"/>
                      <a:pt x="786" y="1270"/>
                    </a:cubicBezTo>
                    <a:cubicBezTo>
                      <a:pt x="1001" y="1380"/>
                      <a:pt x="1200" y="1773"/>
                      <a:pt x="1462" y="1836"/>
                    </a:cubicBezTo>
                    <a:cubicBezTo>
                      <a:pt x="1501" y="1850"/>
                      <a:pt x="1539" y="1857"/>
                      <a:pt x="1576" y="1857"/>
                    </a:cubicBezTo>
                    <a:cubicBezTo>
                      <a:pt x="1766" y="1857"/>
                      <a:pt x="1914" y="1673"/>
                      <a:pt x="1897" y="1401"/>
                    </a:cubicBezTo>
                    <a:cubicBezTo>
                      <a:pt x="1897" y="1071"/>
                      <a:pt x="1546" y="594"/>
                      <a:pt x="1242" y="354"/>
                    </a:cubicBezTo>
                    <a:cubicBezTo>
                      <a:pt x="959" y="129"/>
                      <a:pt x="654" y="0"/>
                      <a:pt x="440"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09" name="Google Shape;1309;p38"/>
              <p:cNvSpPr/>
              <p:nvPr/>
            </p:nvSpPr>
            <p:spPr>
              <a:xfrm>
                <a:off x="3527366" y="2214722"/>
                <a:ext cx="284161" cy="307201"/>
              </a:xfrm>
              <a:custGeom>
                <a:avLst/>
                <a:gdLst/>
                <a:ahLst/>
                <a:cxnLst/>
                <a:rect l="l" t="t" r="r" b="b"/>
                <a:pathLst>
                  <a:path w="1813" h="1960" extrusionOk="0">
                    <a:moveTo>
                      <a:pt x="456" y="1"/>
                    </a:moveTo>
                    <a:cubicBezTo>
                      <a:pt x="414" y="43"/>
                      <a:pt x="393" y="64"/>
                      <a:pt x="373" y="111"/>
                    </a:cubicBezTo>
                    <a:cubicBezTo>
                      <a:pt x="566" y="132"/>
                      <a:pt x="807" y="242"/>
                      <a:pt x="1048" y="435"/>
                    </a:cubicBezTo>
                    <a:cubicBezTo>
                      <a:pt x="1200" y="566"/>
                      <a:pt x="1352" y="744"/>
                      <a:pt x="1483" y="917"/>
                    </a:cubicBezTo>
                    <a:cubicBezTo>
                      <a:pt x="1614" y="1090"/>
                      <a:pt x="1703" y="1289"/>
                      <a:pt x="1703" y="1441"/>
                    </a:cubicBezTo>
                    <a:cubicBezTo>
                      <a:pt x="1703" y="1593"/>
                      <a:pt x="1656" y="1703"/>
                      <a:pt x="1593" y="1766"/>
                    </a:cubicBezTo>
                    <a:cubicBezTo>
                      <a:pt x="1528" y="1815"/>
                      <a:pt x="1467" y="1850"/>
                      <a:pt x="1396" y="1850"/>
                    </a:cubicBezTo>
                    <a:cubicBezTo>
                      <a:pt x="1369" y="1850"/>
                      <a:pt x="1340" y="1845"/>
                      <a:pt x="1310" y="1834"/>
                    </a:cubicBezTo>
                    <a:cubicBezTo>
                      <a:pt x="1221" y="1813"/>
                      <a:pt x="1111" y="1703"/>
                      <a:pt x="1001" y="1572"/>
                    </a:cubicBezTo>
                    <a:cubicBezTo>
                      <a:pt x="896" y="1462"/>
                      <a:pt x="786" y="1331"/>
                      <a:pt x="676" y="1268"/>
                    </a:cubicBezTo>
                    <a:cubicBezTo>
                      <a:pt x="456" y="1158"/>
                      <a:pt x="215" y="1137"/>
                      <a:pt x="194" y="1137"/>
                    </a:cubicBezTo>
                    <a:lnTo>
                      <a:pt x="22" y="1111"/>
                    </a:lnTo>
                    <a:lnTo>
                      <a:pt x="1" y="1111"/>
                    </a:lnTo>
                    <a:cubicBezTo>
                      <a:pt x="64" y="1179"/>
                      <a:pt x="132" y="1221"/>
                      <a:pt x="132" y="1221"/>
                    </a:cubicBezTo>
                    <a:lnTo>
                      <a:pt x="153" y="1221"/>
                    </a:lnTo>
                    <a:cubicBezTo>
                      <a:pt x="153" y="1221"/>
                      <a:pt x="414" y="1242"/>
                      <a:pt x="608" y="1352"/>
                    </a:cubicBezTo>
                    <a:cubicBezTo>
                      <a:pt x="697" y="1399"/>
                      <a:pt x="807" y="1530"/>
                      <a:pt x="917" y="1635"/>
                    </a:cubicBezTo>
                    <a:cubicBezTo>
                      <a:pt x="1027" y="1766"/>
                      <a:pt x="1132" y="1896"/>
                      <a:pt x="1289" y="1944"/>
                    </a:cubicBezTo>
                    <a:cubicBezTo>
                      <a:pt x="1324" y="1955"/>
                      <a:pt x="1360" y="1960"/>
                      <a:pt x="1396" y="1960"/>
                    </a:cubicBezTo>
                    <a:cubicBezTo>
                      <a:pt x="1496" y="1960"/>
                      <a:pt x="1594" y="1920"/>
                      <a:pt x="1656" y="1855"/>
                    </a:cubicBezTo>
                    <a:cubicBezTo>
                      <a:pt x="1745" y="1766"/>
                      <a:pt x="1813" y="1614"/>
                      <a:pt x="1813" y="1441"/>
                    </a:cubicBezTo>
                    <a:cubicBezTo>
                      <a:pt x="1787" y="1268"/>
                      <a:pt x="1703" y="1048"/>
                      <a:pt x="1572" y="849"/>
                    </a:cubicBezTo>
                    <a:cubicBezTo>
                      <a:pt x="1441" y="655"/>
                      <a:pt x="1263" y="483"/>
                      <a:pt x="1111" y="352"/>
                    </a:cubicBezTo>
                    <a:cubicBezTo>
                      <a:pt x="896" y="174"/>
                      <a:pt x="655" y="64"/>
                      <a:pt x="456"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0" name="Google Shape;1310;p38"/>
              <p:cNvSpPr/>
              <p:nvPr/>
            </p:nvSpPr>
            <p:spPr>
              <a:xfrm>
                <a:off x="1742158" y="1589509"/>
                <a:ext cx="509859" cy="933200"/>
              </a:xfrm>
              <a:custGeom>
                <a:avLst/>
                <a:gdLst/>
                <a:ahLst/>
                <a:cxnLst/>
                <a:rect l="l" t="t" r="r" b="b"/>
                <a:pathLst>
                  <a:path w="3253" h="5954" extrusionOk="0">
                    <a:moveTo>
                      <a:pt x="2583" y="1"/>
                    </a:moveTo>
                    <a:cubicBezTo>
                      <a:pt x="2546" y="1"/>
                      <a:pt x="2507" y="6"/>
                      <a:pt x="2467" y="20"/>
                    </a:cubicBezTo>
                    <a:cubicBezTo>
                      <a:pt x="2268" y="83"/>
                      <a:pt x="1592" y="151"/>
                      <a:pt x="1393" y="455"/>
                    </a:cubicBezTo>
                    <a:cubicBezTo>
                      <a:pt x="1221" y="759"/>
                      <a:pt x="131" y="3901"/>
                      <a:pt x="63" y="4314"/>
                    </a:cubicBezTo>
                    <a:cubicBezTo>
                      <a:pt x="0" y="4754"/>
                      <a:pt x="42" y="4775"/>
                      <a:pt x="152" y="5079"/>
                    </a:cubicBezTo>
                    <a:cubicBezTo>
                      <a:pt x="283" y="5388"/>
                      <a:pt x="1090" y="5954"/>
                      <a:pt x="1090" y="5954"/>
                    </a:cubicBezTo>
                    <a:cubicBezTo>
                      <a:pt x="1090" y="5954"/>
                      <a:pt x="1242" y="4969"/>
                      <a:pt x="1812" y="4273"/>
                    </a:cubicBezTo>
                    <a:cubicBezTo>
                      <a:pt x="2289" y="3703"/>
                      <a:pt x="2751" y="3658"/>
                      <a:pt x="2884" y="3658"/>
                    </a:cubicBezTo>
                    <a:cubicBezTo>
                      <a:pt x="2909" y="3658"/>
                      <a:pt x="2923" y="3660"/>
                      <a:pt x="2923" y="3660"/>
                    </a:cubicBezTo>
                    <a:cubicBezTo>
                      <a:pt x="2923" y="3660"/>
                      <a:pt x="3253" y="1523"/>
                      <a:pt x="3185" y="1282"/>
                    </a:cubicBezTo>
                    <a:cubicBezTo>
                      <a:pt x="3143" y="1041"/>
                      <a:pt x="2834" y="83"/>
                      <a:pt x="2834" y="83"/>
                    </a:cubicBezTo>
                    <a:cubicBezTo>
                      <a:pt x="2834" y="83"/>
                      <a:pt x="2725" y="1"/>
                      <a:pt x="258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311" name="Google Shape;1311;p38"/>
              <p:cNvSpPr/>
              <p:nvPr/>
            </p:nvSpPr>
            <p:spPr>
              <a:xfrm>
                <a:off x="1734792" y="1579478"/>
                <a:ext cx="517226" cy="949814"/>
              </a:xfrm>
              <a:custGeom>
                <a:avLst/>
                <a:gdLst/>
                <a:ahLst/>
                <a:cxnLst/>
                <a:rect l="l" t="t" r="r" b="b"/>
                <a:pathLst>
                  <a:path w="3300" h="6060" extrusionOk="0">
                    <a:moveTo>
                      <a:pt x="2636" y="106"/>
                    </a:moveTo>
                    <a:cubicBezTo>
                      <a:pt x="2756" y="106"/>
                      <a:pt x="2839" y="189"/>
                      <a:pt x="2839" y="189"/>
                    </a:cubicBezTo>
                    <a:cubicBezTo>
                      <a:pt x="2860" y="215"/>
                      <a:pt x="2928" y="430"/>
                      <a:pt x="2991" y="671"/>
                    </a:cubicBezTo>
                    <a:cubicBezTo>
                      <a:pt x="3080" y="953"/>
                      <a:pt x="3169" y="1262"/>
                      <a:pt x="3190" y="1367"/>
                    </a:cubicBezTo>
                    <a:lnTo>
                      <a:pt x="3190" y="1524"/>
                    </a:lnTo>
                    <a:cubicBezTo>
                      <a:pt x="3190" y="1587"/>
                      <a:pt x="3190" y="1697"/>
                      <a:pt x="3169" y="1807"/>
                    </a:cubicBezTo>
                    <a:cubicBezTo>
                      <a:pt x="3142" y="2048"/>
                      <a:pt x="3101" y="2331"/>
                      <a:pt x="3080" y="2614"/>
                    </a:cubicBezTo>
                    <a:cubicBezTo>
                      <a:pt x="2991" y="3158"/>
                      <a:pt x="2928" y="3661"/>
                      <a:pt x="2928" y="3682"/>
                    </a:cubicBezTo>
                    <a:cubicBezTo>
                      <a:pt x="2909" y="3682"/>
                      <a:pt x="2884" y="3679"/>
                      <a:pt x="2849" y="3679"/>
                    </a:cubicBezTo>
                    <a:cubicBezTo>
                      <a:pt x="2795" y="3679"/>
                      <a:pt x="2717" y="3686"/>
                      <a:pt x="2598" y="3724"/>
                    </a:cubicBezTo>
                    <a:cubicBezTo>
                      <a:pt x="2383" y="3792"/>
                      <a:pt x="2095" y="3965"/>
                      <a:pt x="1812" y="4316"/>
                    </a:cubicBezTo>
                    <a:cubicBezTo>
                      <a:pt x="1268" y="4970"/>
                      <a:pt x="1137" y="5798"/>
                      <a:pt x="1116" y="5929"/>
                    </a:cubicBezTo>
                    <a:cubicBezTo>
                      <a:pt x="1074" y="5887"/>
                      <a:pt x="943" y="5798"/>
                      <a:pt x="765" y="5646"/>
                    </a:cubicBezTo>
                    <a:cubicBezTo>
                      <a:pt x="655" y="5557"/>
                      <a:pt x="550" y="5473"/>
                      <a:pt x="440" y="5363"/>
                    </a:cubicBezTo>
                    <a:cubicBezTo>
                      <a:pt x="351" y="5274"/>
                      <a:pt x="288" y="5190"/>
                      <a:pt x="262" y="5122"/>
                    </a:cubicBezTo>
                    <a:cubicBezTo>
                      <a:pt x="131" y="4818"/>
                      <a:pt x="110" y="4818"/>
                      <a:pt x="157" y="4405"/>
                    </a:cubicBezTo>
                    <a:cubicBezTo>
                      <a:pt x="178" y="4295"/>
                      <a:pt x="262" y="4012"/>
                      <a:pt x="372" y="3661"/>
                    </a:cubicBezTo>
                    <a:cubicBezTo>
                      <a:pt x="482" y="3289"/>
                      <a:pt x="634" y="2854"/>
                      <a:pt x="786" y="2415"/>
                    </a:cubicBezTo>
                    <a:cubicBezTo>
                      <a:pt x="943" y="1980"/>
                      <a:pt x="1095" y="1545"/>
                      <a:pt x="1226" y="1215"/>
                    </a:cubicBezTo>
                    <a:cubicBezTo>
                      <a:pt x="1289" y="1043"/>
                      <a:pt x="1336" y="891"/>
                      <a:pt x="1399" y="781"/>
                    </a:cubicBezTo>
                    <a:cubicBezTo>
                      <a:pt x="1440" y="650"/>
                      <a:pt x="1488" y="582"/>
                      <a:pt x="1488" y="540"/>
                    </a:cubicBezTo>
                    <a:cubicBezTo>
                      <a:pt x="1571" y="409"/>
                      <a:pt x="1791" y="320"/>
                      <a:pt x="1990" y="257"/>
                    </a:cubicBezTo>
                    <a:cubicBezTo>
                      <a:pt x="2205" y="189"/>
                      <a:pt x="2425" y="168"/>
                      <a:pt x="2535" y="126"/>
                    </a:cubicBezTo>
                    <a:cubicBezTo>
                      <a:pt x="2571" y="112"/>
                      <a:pt x="2605" y="106"/>
                      <a:pt x="2636" y="106"/>
                    </a:cubicBezTo>
                    <a:close/>
                    <a:moveTo>
                      <a:pt x="2607" y="1"/>
                    </a:moveTo>
                    <a:cubicBezTo>
                      <a:pt x="2569" y="1"/>
                      <a:pt x="2529" y="5"/>
                      <a:pt x="2488" y="16"/>
                    </a:cubicBezTo>
                    <a:cubicBezTo>
                      <a:pt x="2404" y="58"/>
                      <a:pt x="2184" y="84"/>
                      <a:pt x="1964" y="147"/>
                    </a:cubicBezTo>
                    <a:cubicBezTo>
                      <a:pt x="1749" y="215"/>
                      <a:pt x="1509" y="299"/>
                      <a:pt x="1399" y="498"/>
                    </a:cubicBezTo>
                    <a:cubicBezTo>
                      <a:pt x="1378" y="540"/>
                      <a:pt x="1336" y="608"/>
                      <a:pt x="1289" y="739"/>
                    </a:cubicBezTo>
                    <a:cubicBezTo>
                      <a:pt x="1247" y="844"/>
                      <a:pt x="1179" y="1001"/>
                      <a:pt x="1116" y="1173"/>
                    </a:cubicBezTo>
                    <a:cubicBezTo>
                      <a:pt x="985" y="1524"/>
                      <a:pt x="833" y="1959"/>
                      <a:pt x="681" y="2394"/>
                    </a:cubicBezTo>
                    <a:cubicBezTo>
                      <a:pt x="524" y="2834"/>
                      <a:pt x="372" y="3268"/>
                      <a:pt x="262" y="3619"/>
                    </a:cubicBezTo>
                    <a:cubicBezTo>
                      <a:pt x="157" y="3986"/>
                      <a:pt x="68" y="4248"/>
                      <a:pt x="68" y="4378"/>
                    </a:cubicBezTo>
                    <a:cubicBezTo>
                      <a:pt x="0" y="4818"/>
                      <a:pt x="27" y="4860"/>
                      <a:pt x="157" y="5164"/>
                    </a:cubicBezTo>
                    <a:cubicBezTo>
                      <a:pt x="199" y="5253"/>
                      <a:pt x="262" y="5342"/>
                      <a:pt x="372" y="5452"/>
                    </a:cubicBezTo>
                    <a:cubicBezTo>
                      <a:pt x="461" y="5536"/>
                      <a:pt x="592" y="5646"/>
                      <a:pt x="702" y="5735"/>
                    </a:cubicBezTo>
                    <a:cubicBezTo>
                      <a:pt x="917" y="5929"/>
                      <a:pt x="1116" y="6059"/>
                      <a:pt x="1116" y="6059"/>
                    </a:cubicBezTo>
                    <a:lnTo>
                      <a:pt x="1205" y="6039"/>
                    </a:lnTo>
                    <a:cubicBezTo>
                      <a:pt x="1205" y="6039"/>
                      <a:pt x="1336" y="5059"/>
                      <a:pt x="1901" y="4378"/>
                    </a:cubicBezTo>
                    <a:cubicBezTo>
                      <a:pt x="2163" y="4033"/>
                      <a:pt x="2446" y="3902"/>
                      <a:pt x="2645" y="3834"/>
                    </a:cubicBezTo>
                    <a:cubicBezTo>
                      <a:pt x="2761" y="3796"/>
                      <a:pt x="2847" y="3789"/>
                      <a:pt x="2898" y="3789"/>
                    </a:cubicBezTo>
                    <a:cubicBezTo>
                      <a:pt x="2931" y="3789"/>
                      <a:pt x="2949" y="3792"/>
                      <a:pt x="2949" y="3792"/>
                    </a:cubicBezTo>
                    <a:lnTo>
                      <a:pt x="3012" y="3750"/>
                    </a:lnTo>
                    <a:cubicBezTo>
                      <a:pt x="3012" y="3750"/>
                      <a:pt x="3101" y="3200"/>
                      <a:pt x="3169" y="2635"/>
                    </a:cubicBezTo>
                    <a:cubicBezTo>
                      <a:pt x="3211" y="2352"/>
                      <a:pt x="3252" y="2069"/>
                      <a:pt x="3273" y="1828"/>
                    </a:cubicBezTo>
                    <a:cubicBezTo>
                      <a:pt x="3273" y="1718"/>
                      <a:pt x="3300" y="1608"/>
                      <a:pt x="3300" y="1524"/>
                    </a:cubicBezTo>
                    <a:lnTo>
                      <a:pt x="3300" y="1346"/>
                    </a:lnTo>
                    <a:cubicBezTo>
                      <a:pt x="3273" y="1215"/>
                      <a:pt x="3190" y="912"/>
                      <a:pt x="3101" y="650"/>
                    </a:cubicBezTo>
                    <a:cubicBezTo>
                      <a:pt x="3012" y="388"/>
                      <a:pt x="2949" y="147"/>
                      <a:pt x="2949" y="147"/>
                    </a:cubicBezTo>
                    <a:lnTo>
                      <a:pt x="2928" y="105"/>
                    </a:lnTo>
                    <a:cubicBezTo>
                      <a:pt x="2928" y="105"/>
                      <a:pt x="2791" y="1"/>
                      <a:pt x="2607"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2" name="Google Shape;1312;p38"/>
              <p:cNvSpPr/>
              <p:nvPr/>
            </p:nvSpPr>
            <p:spPr>
              <a:xfrm>
                <a:off x="1994971" y="2179300"/>
                <a:ext cx="790571" cy="507508"/>
              </a:xfrm>
              <a:custGeom>
                <a:avLst/>
                <a:gdLst/>
                <a:ahLst/>
                <a:cxnLst/>
                <a:rect l="l" t="t" r="r" b="b"/>
                <a:pathLst>
                  <a:path w="5044" h="3238" extrusionOk="0">
                    <a:moveTo>
                      <a:pt x="1562" y="1"/>
                    </a:moveTo>
                    <a:cubicBezTo>
                      <a:pt x="1232" y="1"/>
                      <a:pt x="807" y="104"/>
                      <a:pt x="524" y="551"/>
                    </a:cubicBezTo>
                    <a:cubicBezTo>
                      <a:pt x="0" y="1384"/>
                      <a:pt x="393" y="2494"/>
                      <a:pt x="393" y="2494"/>
                    </a:cubicBezTo>
                    <a:cubicBezTo>
                      <a:pt x="566" y="2714"/>
                      <a:pt x="1399" y="2934"/>
                      <a:pt x="2184" y="3086"/>
                    </a:cubicBezTo>
                    <a:cubicBezTo>
                      <a:pt x="2949" y="3238"/>
                      <a:pt x="3294" y="3238"/>
                      <a:pt x="3294" y="3238"/>
                    </a:cubicBezTo>
                    <a:cubicBezTo>
                      <a:pt x="3294" y="3238"/>
                      <a:pt x="4080" y="3217"/>
                      <a:pt x="4562" y="2473"/>
                    </a:cubicBezTo>
                    <a:cubicBezTo>
                      <a:pt x="5044" y="1756"/>
                      <a:pt x="4541" y="944"/>
                      <a:pt x="4541" y="944"/>
                    </a:cubicBezTo>
                    <a:lnTo>
                      <a:pt x="2053" y="75"/>
                    </a:lnTo>
                    <a:cubicBezTo>
                      <a:pt x="2053" y="75"/>
                      <a:pt x="1842" y="1"/>
                      <a:pt x="1562"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13" name="Google Shape;1313;p38"/>
              <p:cNvSpPr/>
              <p:nvPr/>
            </p:nvSpPr>
            <p:spPr>
              <a:xfrm>
                <a:off x="1985097" y="2173188"/>
                <a:ext cx="810320" cy="520203"/>
              </a:xfrm>
              <a:custGeom>
                <a:avLst/>
                <a:gdLst/>
                <a:ahLst/>
                <a:cxnLst/>
                <a:rect l="l" t="t" r="r" b="b"/>
                <a:pathLst>
                  <a:path w="5170" h="3319" extrusionOk="0">
                    <a:moveTo>
                      <a:pt x="1673" y="110"/>
                    </a:moveTo>
                    <a:cubicBezTo>
                      <a:pt x="1918" y="110"/>
                      <a:pt x="2095" y="156"/>
                      <a:pt x="2095" y="156"/>
                    </a:cubicBezTo>
                    <a:lnTo>
                      <a:pt x="4557" y="1009"/>
                    </a:lnTo>
                    <a:cubicBezTo>
                      <a:pt x="4583" y="1051"/>
                      <a:pt x="5018" y="1795"/>
                      <a:pt x="4583" y="2491"/>
                    </a:cubicBezTo>
                    <a:cubicBezTo>
                      <a:pt x="4122" y="3209"/>
                      <a:pt x="3357" y="3209"/>
                      <a:pt x="3357" y="3209"/>
                    </a:cubicBezTo>
                    <a:cubicBezTo>
                      <a:pt x="3357" y="3209"/>
                      <a:pt x="3033" y="3209"/>
                      <a:pt x="2247" y="3078"/>
                    </a:cubicBezTo>
                    <a:cubicBezTo>
                      <a:pt x="1875" y="2994"/>
                      <a:pt x="1462" y="2905"/>
                      <a:pt x="1132" y="2816"/>
                    </a:cubicBezTo>
                    <a:cubicBezTo>
                      <a:pt x="980" y="2753"/>
                      <a:pt x="828" y="2711"/>
                      <a:pt x="718" y="2643"/>
                    </a:cubicBezTo>
                    <a:cubicBezTo>
                      <a:pt x="608" y="2601"/>
                      <a:pt x="524" y="2554"/>
                      <a:pt x="498" y="2512"/>
                    </a:cubicBezTo>
                    <a:cubicBezTo>
                      <a:pt x="477" y="2491"/>
                      <a:pt x="132" y="1423"/>
                      <a:pt x="629" y="638"/>
                    </a:cubicBezTo>
                    <a:cubicBezTo>
                      <a:pt x="891" y="224"/>
                      <a:pt x="1242" y="114"/>
                      <a:pt x="1545" y="114"/>
                    </a:cubicBezTo>
                    <a:cubicBezTo>
                      <a:pt x="1590" y="111"/>
                      <a:pt x="1632" y="110"/>
                      <a:pt x="1673" y="110"/>
                    </a:cubicBezTo>
                    <a:close/>
                    <a:moveTo>
                      <a:pt x="1653" y="1"/>
                    </a:moveTo>
                    <a:cubicBezTo>
                      <a:pt x="1618" y="1"/>
                      <a:pt x="1582" y="2"/>
                      <a:pt x="1545" y="4"/>
                    </a:cubicBezTo>
                    <a:cubicBezTo>
                      <a:pt x="1221" y="25"/>
                      <a:pt x="807" y="135"/>
                      <a:pt x="545" y="569"/>
                    </a:cubicBezTo>
                    <a:cubicBezTo>
                      <a:pt x="1" y="1423"/>
                      <a:pt x="393" y="2554"/>
                      <a:pt x="393" y="2554"/>
                    </a:cubicBezTo>
                    <a:lnTo>
                      <a:pt x="414" y="2580"/>
                    </a:lnTo>
                    <a:cubicBezTo>
                      <a:pt x="456" y="2643"/>
                      <a:pt x="545" y="2685"/>
                      <a:pt x="676" y="2753"/>
                    </a:cubicBezTo>
                    <a:cubicBezTo>
                      <a:pt x="786" y="2795"/>
                      <a:pt x="938" y="2863"/>
                      <a:pt x="1111" y="2905"/>
                    </a:cubicBezTo>
                    <a:cubicBezTo>
                      <a:pt x="1441" y="3015"/>
                      <a:pt x="1854" y="3104"/>
                      <a:pt x="2226" y="3167"/>
                    </a:cubicBezTo>
                    <a:cubicBezTo>
                      <a:pt x="3012" y="3319"/>
                      <a:pt x="3357" y="3319"/>
                      <a:pt x="3357" y="3319"/>
                    </a:cubicBezTo>
                    <a:cubicBezTo>
                      <a:pt x="3357" y="3319"/>
                      <a:pt x="4190" y="3298"/>
                      <a:pt x="4667" y="2554"/>
                    </a:cubicBezTo>
                    <a:cubicBezTo>
                      <a:pt x="5169" y="1795"/>
                      <a:pt x="4646" y="941"/>
                      <a:pt x="4646" y="941"/>
                    </a:cubicBezTo>
                    <a:lnTo>
                      <a:pt x="4625" y="920"/>
                    </a:lnTo>
                    <a:lnTo>
                      <a:pt x="2137" y="67"/>
                    </a:lnTo>
                    <a:cubicBezTo>
                      <a:pt x="2137" y="67"/>
                      <a:pt x="1930" y="1"/>
                      <a:pt x="165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4" name="Google Shape;1314;p38"/>
              <p:cNvSpPr/>
              <p:nvPr/>
            </p:nvSpPr>
            <p:spPr>
              <a:xfrm>
                <a:off x="1830870" y="2073818"/>
                <a:ext cx="506568" cy="555782"/>
              </a:xfrm>
              <a:custGeom>
                <a:avLst/>
                <a:gdLst/>
                <a:ahLst/>
                <a:cxnLst/>
                <a:rect l="l" t="t" r="r" b="b"/>
                <a:pathLst>
                  <a:path w="3232" h="3546" extrusionOk="0">
                    <a:moveTo>
                      <a:pt x="2225" y="0"/>
                    </a:moveTo>
                    <a:cubicBezTo>
                      <a:pt x="1963" y="0"/>
                      <a:pt x="995" y="300"/>
                      <a:pt x="524" y="1120"/>
                    </a:cubicBezTo>
                    <a:cubicBezTo>
                      <a:pt x="0" y="1989"/>
                      <a:pt x="152" y="2733"/>
                      <a:pt x="220" y="2864"/>
                    </a:cubicBezTo>
                    <a:cubicBezTo>
                      <a:pt x="283" y="2974"/>
                      <a:pt x="854" y="3408"/>
                      <a:pt x="1136" y="3518"/>
                    </a:cubicBezTo>
                    <a:cubicBezTo>
                      <a:pt x="1182" y="3537"/>
                      <a:pt x="1230" y="3545"/>
                      <a:pt x="1278" y="3545"/>
                    </a:cubicBezTo>
                    <a:cubicBezTo>
                      <a:pt x="1508" y="3545"/>
                      <a:pt x="1744" y="3366"/>
                      <a:pt x="1744" y="3366"/>
                    </a:cubicBezTo>
                    <a:lnTo>
                      <a:pt x="1461" y="3188"/>
                    </a:lnTo>
                    <a:cubicBezTo>
                      <a:pt x="1461" y="3188"/>
                      <a:pt x="1288" y="2429"/>
                      <a:pt x="1770" y="1685"/>
                    </a:cubicBezTo>
                    <a:cubicBezTo>
                      <a:pt x="2247" y="963"/>
                      <a:pt x="2378" y="942"/>
                      <a:pt x="2598" y="832"/>
                    </a:cubicBezTo>
                    <a:cubicBezTo>
                      <a:pt x="2708" y="790"/>
                      <a:pt x="2854" y="779"/>
                      <a:pt x="2973" y="779"/>
                    </a:cubicBezTo>
                    <a:cubicBezTo>
                      <a:pt x="3092" y="779"/>
                      <a:pt x="3184" y="790"/>
                      <a:pt x="3184" y="790"/>
                    </a:cubicBezTo>
                    <a:cubicBezTo>
                      <a:pt x="3184" y="790"/>
                      <a:pt x="3231" y="680"/>
                      <a:pt x="3121" y="486"/>
                    </a:cubicBezTo>
                    <a:cubicBezTo>
                      <a:pt x="3011" y="308"/>
                      <a:pt x="2446" y="72"/>
                      <a:pt x="2268" y="4"/>
                    </a:cubicBezTo>
                    <a:cubicBezTo>
                      <a:pt x="2257" y="2"/>
                      <a:pt x="2242" y="0"/>
                      <a:pt x="222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315" name="Google Shape;1315;p38"/>
              <p:cNvSpPr/>
              <p:nvPr/>
            </p:nvSpPr>
            <p:spPr>
              <a:xfrm>
                <a:off x="1844819" y="2067862"/>
                <a:ext cx="495910" cy="569418"/>
              </a:xfrm>
              <a:custGeom>
                <a:avLst/>
                <a:gdLst/>
                <a:ahLst/>
                <a:cxnLst/>
                <a:rect l="l" t="t" r="r" b="b"/>
                <a:pathLst>
                  <a:path w="3164" h="3633" extrusionOk="0">
                    <a:moveTo>
                      <a:pt x="2131" y="99"/>
                    </a:moveTo>
                    <a:cubicBezTo>
                      <a:pt x="2151" y="99"/>
                      <a:pt x="2165" y="110"/>
                      <a:pt x="2179" y="110"/>
                    </a:cubicBezTo>
                    <a:cubicBezTo>
                      <a:pt x="2247" y="131"/>
                      <a:pt x="2440" y="194"/>
                      <a:pt x="2619" y="283"/>
                    </a:cubicBezTo>
                    <a:cubicBezTo>
                      <a:pt x="2770" y="372"/>
                      <a:pt x="2943" y="477"/>
                      <a:pt x="2990" y="566"/>
                    </a:cubicBezTo>
                    <a:cubicBezTo>
                      <a:pt x="3032" y="655"/>
                      <a:pt x="3053" y="697"/>
                      <a:pt x="3053" y="739"/>
                    </a:cubicBezTo>
                    <a:lnTo>
                      <a:pt x="3053" y="765"/>
                    </a:lnTo>
                    <a:lnTo>
                      <a:pt x="2880" y="765"/>
                    </a:lnTo>
                    <a:cubicBezTo>
                      <a:pt x="2749" y="765"/>
                      <a:pt x="2598" y="786"/>
                      <a:pt x="2488" y="828"/>
                    </a:cubicBezTo>
                    <a:cubicBezTo>
                      <a:pt x="2378" y="870"/>
                      <a:pt x="2289" y="917"/>
                      <a:pt x="2158" y="1027"/>
                    </a:cubicBezTo>
                    <a:cubicBezTo>
                      <a:pt x="2027" y="1132"/>
                      <a:pt x="1875" y="1331"/>
                      <a:pt x="1634" y="1702"/>
                    </a:cubicBezTo>
                    <a:cubicBezTo>
                      <a:pt x="1131" y="2467"/>
                      <a:pt x="1330" y="3226"/>
                      <a:pt x="1330" y="3226"/>
                    </a:cubicBezTo>
                    <a:lnTo>
                      <a:pt x="1351" y="3273"/>
                    </a:lnTo>
                    <a:lnTo>
                      <a:pt x="1571" y="3404"/>
                    </a:lnTo>
                    <a:cubicBezTo>
                      <a:pt x="1524" y="3425"/>
                      <a:pt x="1503" y="3446"/>
                      <a:pt x="1440" y="3467"/>
                    </a:cubicBezTo>
                    <a:cubicBezTo>
                      <a:pt x="1362" y="3501"/>
                      <a:pt x="1263" y="3532"/>
                      <a:pt x="1172" y="3532"/>
                    </a:cubicBezTo>
                    <a:cubicBezTo>
                      <a:pt x="1136" y="3532"/>
                      <a:pt x="1100" y="3526"/>
                      <a:pt x="1068" y="3514"/>
                    </a:cubicBezTo>
                    <a:cubicBezTo>
                      <a:pt x="937" y="3467"/>
                      <a:pt x="718" y="3336"/>
                      <a:pt x="545" y="3184"/>
                    </a:cubicBezTo>
                    <a:cubicBezTo>
                      <a:pt x="456" y="3122"/>
                      <a:pt x="372" y="3053"/>
                      <a:pt x="304" y="2991"/>
                    </a:cubicBezTo>
                    <a:cubicBezTo>
                      <a:pt x="241" y="2943"/>
                      <a:pt x="194" y="2881"/>
                      <a:pt x="173" y="2881"/>
                    </a:cubicBezTo>
                    <a:cubicBezTo>
                      <a:pt x="173" y="2860"/>
                      <a:pt x="152" y="2792"/>
                      <a:pt x="131" y="2682"/>
                    </a:cubicBezTo>
                    <a:cubicBezTo>
                      <a:pt x="110" y="2598"/>
                      <a:pt x="110" y="2467"/>
                      <a:pt x="110" y="2310"/>
                    </a:cubicBezTo>
                    <a:cubicBezTo>
                      <a:pt x="131" y="2006"/>
                      <a:pt x="215" y="1613"/>
                      <a:pt x="477" y="1179"/>
                    </a:cubicBezTo>
                    <a:cubicBezTo>
                      <a:pt x="718" y="765"/>
                      <a:pt x="1110" y="477"/>
                      <a:pt x="1461" y="304"/>
                    </a:cubicBezTo>
                    <a:cubicBezTo>
                      <a:pt x="1634" y="215"/>
                      <a:pt x="1786" y="152"/>
                      <a:pt x="1917" y="131"/>
                    </a:cubicBezTo>
                    <a:cubicBezTo>
                      <a:pt x="1985" y="110"/>
                      <a:pt x="2048" y="110"/>
                      <a:pt x="2095" y="110"/>
                    </a:cubicBezTo>
                    <a:cubicBezTo>
                      <a:pt x="2109" y="102"/>
                      <a:pt x="2120" y="99"/>
                      <a:pt x="2131" y="99"/>
                    </a:cubicBezTo>
                    <a:close/>
                    <a:moveTo>
                      <a:pt x="2074" y="0"/>
                    </a:moveTo>
                    <a:cubicBezTo>
                      <a:pt x="2027" y="0"/>
                      <a:pt x="1964" y="0"/>
                      <a:pt x="1896" y="21"/>
                    </a:cubicBezTo>
                    <a:cubicBezTo>
                      <a:pt x="1765" y="63"/>
                      <a:pt x="1592" y="110"/>
                      <a:pt x="1419" y="194"/>
                    </a:cubicBezTo>
                    <a:cubicBezTo>
                      <a:pt x="1047" y="372"/>
                      <a:pt x="655" y="676"/>
                      <a:pt x="393" y="1132"/>
                    </a:cubicBezTo>
                    <a:cubicBezTo>
                      <a:pt x="131" y="1571"/>
                      <a:pt x="21" y="1985"/>
                      <a:pt x="0" y="2310"/>
                    </a:cubicBezTo>
                    <a:cubicBezTo>
                      <a:pt x="0" y="2467"/>
                      <a:pt x="0" y="2598"/>
                      <a:pt x="21" y="2703"/>
                    </a:cubicBezTo>
                    <a:cubicBezTo>
                      <a:pt x="42" y="2813"/>
                      <a:pt x="63" y="2881"/>
                      <a:pt x="84" y="2923"/>
                    </a:cubicBezTo>
                    <a:cubicBezTo>
                      <a:pt x="110" y="2964"/>
                      <a:pt x="173" y="3012"/>
                      <a:pt x="241" y="3074"/>
                    </a:cubicBezTo>
                    <a:cubicBezTo>
                      <a:pt x="304" y="3142"/>
                      <a:pt x="393" y="3205"/>
                      <a:pt x="477" y="3273"/>
                    </a:cubicBezTo>
                    <a:cubicBezTo>
                      <a:pt x="655" y="3425"/>
                      <a:pt x="869" y="3556"/>
                      <a:pt x="1027" y="3598"/>
                    </a:cubicBezTo>
                    <a:cubicBezTo>
                      <a:pt x="1082" y="3623"/>
                      <a:pt x="1140" y="3632"/>
                      <a:pt x="1198" y="3632"/>
                    </a:cubicBezTo>
                    <a:cubicBezTo>
                      <a:pt x="1299" y="3632"/>
                      <a:pt x="1399" y="3604"/>
                      <a:pt x="1482" y="3577"/>
                    </a:cubicBezTo>
                    <a:cubicBezTo>
                      <a:pt x="1613" y="3514"/>
                      <a:pt x="1702" y="3446"/>
                      <a:pt x="1702" y="3446"/>
                    </a:cubicBezTo>
                    <a:lnTo>
                      <a:pt x="1702" y="3357"/>
                    </a:lnTo>
                    <a:lnTo>
                      <a:pt x="1440" y="3184"/>
                    </a:lnTo>
                    <a:cubicBezTo>
                      <a:pt x="1419" y="3163"/>
                      <a:pt x="1262" y="2467"/>
                      <a:pt x="1723" y="1765"/>
                    </a:cubicBezTo>
                    <a:cubicBezTo>
                      <a:pt x="1964" y="1393"/>
                      <a:pt x="2116" y="1200"/>
                      <a:pt x="2226" y="1111"/>
                    </a:cubicBezTo>
                    <a:cubicBezTo>
                      <a:pt x="2336" y="1001"/>
                      <a:pt x="2420" y="980"/>
                      <a:pt x="2530" y="938"/>
                    </a:cubicBezTo>
                    <a:cubicBezTo>
                      <a:pt x="2619" y="896"/>
                      <a:pt x="2770" y="870"/>
                      <a:pt x="2880" y="870"/>
                    </a:cubicBezTo>
                    <a:lnTo>
                      <a:pt x="3095" y="870"/>
                    </a:lnTo>
                    <a:lnTo>
                      <a:pt x="3142" y="849"/>
                    </a:lnTo>
                    <a:cubicBezTo>
                      <a:pt x="3142" y="849"/>
                      <a:pt x="3163" y="807"/>
                      <a:pt x="3163" y="739"/>
                    </a:cubicBezTo>
                    <a:cubicBezTo>
                      <a:pt x="3163" y="676"/>
                      <a:pt x="3142" y="608"/>
                      <a:pt x="3074" y="503"/>
                    </a:cubicBezTo>
                    <a:cubicBezTo>
                      <a:pt x="3011" y="393"/>
                      <a:pt x="2833" y="283"/>
                      <a:pt x="2660" y="194"/>
                    </a:cubicBezTo>
                    <a:cubicBezTo>
                      <a:pt x="2488" y="110"/>
                      <a:pt x="2289" y="21"/>
                      <a:pt x="2205"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6" name="Google Shape;1316;p38"/>
              <p:cNvSpPr/>
              <p:nvPr/>
            </p:nvSpPr>
            <p:spPr>
              <a:xfrm>
                <a:off x="2473482" y="2249361"/>
                <a:ext cx="582114" cy="473496"/>
              </a:xfrm>
              <a:custGeom>
                <a:avLst/>
                <a:gdLst/>
                <a:ahLst/>
                <a:cxnLst/>
                <a:rect l="l" t="t" r="r" b="b"/>
                <a:pathLst>
                  <a:path w="3714" h="3021" extrusionOk="0">
                    <a:moveTo>
                      <a:pt x="3246" y="1"/>
                    </a:moveTo>
                    <a:cubicBezTo>
                      <a:pt x="3130" y="1"/>
                      <a:pt x="2975" y="41"/>
                      <a:pt x="2750" y="131"/>
                    </a:cubicBezTo>
                    <a:cubicBezTo>
                      <a:pt x="2252" y="303"/>
                      <a:pt x="1420" y="497"/>
                      <a:pt x="1116" y="497"/>
                    </a:cubicBezTo>
                    <a:cubicBezTo>
                      <a:pt x="1116" y="497"/>
                      <a:pt x="440" y="1199"/>
                      <a:pt x="220" y="1634"/>
                    </a:cubicBezTo>
                    <a:cubicBezTo>
                      <a:pt x="1" y="2047"/>
                      <a:pt x="27" y="2356"/>
                      <a:pt x="90" y="2550"/>
                    </a:cubicBezTo>
                    <a:cubicBezTo>
                      <a:pt x="131" y="2749"/>
                      <a:pt x="262" y="2770"/>
                      <a:pt x="482" y="2901"/>
                    </a:cubicBezTo>
                    <a:cubicBezTo>
                      <a:pt x="611" y="2965"/>
                      <a:pt x="748" y="3021"/>
                      <a:pt x="899" y="3021"/>
                    </a:cubicBezTo>
                    <a:cubicBezTo>
                      <a:pt x="1006" y="3021"/>
                      <a:pt x="1121" y="2993"/>
                      <a:pt x="1247" y="2922"/>
                    </a:cubicBezTo>
                    <a:cubicBezTo>
                      <a:pt x="1551" y="2749"/>
                      <a:pt x="2226" y="2356"/>
                      <a:pt x="2404" y="2288"/>
                    </a:cubicBezTo>
                    <a:cubicBezTo>
                      <a:pt x="2556" y="2225"/>
                      <a:pt x="3080" y="1675"/>
                      <a:pt x="3300" y="1262"/>
                    </a:cubicBezTo>
                    <a:cubicBezTo>
                      <a:pt x="3515" y="827"/>
                      <a:pt x="3714" y="366"/>
                      <a:pt x="3562" y="173"/>
                    </a:cubicBezTo>
                    <a:cubicBezTo>
                      <a:pt x="3475" y="63"/>
                      <a:pt x="3390" y="1"/>
                      <a:pt x="3246"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17" name="Google Shape;1317;p38"/>
              <p:cNvSpPr/>
              <p:nvPr/>
            </p:nvSpPr>
            <p:spPr>
              <a:xfrm>
                <a:off x="2490723" y="2241837"/>
                <a:ext cx="564873" cy="490424"/>
              </a:xfrm>
              <a:custGeom>
                <a:avLst/>
                <a:gdLst/>
                <a:ahLst/>
                <a:cxnLst/>
                <a:rect l="l" t="t" r="r" b="b"/>
                <a:pathLst>
                  <a:path w="3604" h="3129" extrusionOk="0">
                    <a:moveTo>
                      <a:pt x="3122" y="1"/>
                    </a:moveTo>
                    <a:cubicBezTo>
                      <a:pt x="2991" y="1"/>
                      <a:pt x="2839" y="48"/>
                      <a:pt x="2619" y="111"/>
                    </a:cubicBezTo>
                    <a:cubicBezTo>
                      <a:pt x="2378" y="221"/>
                      <a:pt x="2032" y="310"/>
                      <a:pt x="1723" y="372"/>
                    </a:cubicBezTo>
                    <a:cubicBezTo>
                      <a:pt x="1488" y="440"/>
                      <a:pt x="1247" y="482"/>
                      <a:pt x="1095" y="482"/>
                    </a:cubicBezTo>
                    <a:lnTo>
                      <a:pt x="1310" y="571"/>
                    </a:lnTo>
                    <a:cubicBezTo>
                      <a:pt x="1441" y="545"/>
                      <a:pt x="1593" y="524"/>
                      <a:pt x="1771" y="482"/>
                    </a:cubicBezTo>
                    <a:cubicBezTo>
                      <a:pt x="2074" y="414"/>
                      <a:pt x="2404" y="310"/>
                      <a:pt x="2666" y="221"/>
                    </a:cubicBezTo>
                    <a:cubicBezTo>
                      <a:pt x="2862" y="147"/>
                      <a:pt x="3003" y="105"/>
                      <a:pt x="3105" y="105"/>
                    </a:cubicBezTo>
                    <a:cubicBezTo>
                      <a:pt x="3126" y="105"/>
                      <a:pt x="3146" y="107"/>
                      <a:pt x="3164" y="111"/>
                    </a:cubicBezTo>
                    <a:cubicBezTo>
                      <a:pt x="3274" y="111"/>
                      <a:pt x="3342" y="152"/>
                      <a:pt x="3405" y="262"/>
                    </a:cubicBezTo>
                    <a:cubicBezTo>
                      <a:pt x="3473" y="330"/>
                      <a:pt x="3473" y="482"/>
                      <a:pt x="3405" y="655"/>
                    </a:cubicBezTo>
                    <a:cubicBezTo>
                      <a:pt x="3363" y="854"/>
                      <a:pt x="3253" y="1069"/>
                      <a:pt x="3143" y="1289"/>
                    </a:cubicBezTo>
                    <a:cubicBezTo>
                      <a:pt x="3033" y="1488"/>
                      <a:pt x="2860" y="1723"/>
                      <a:pt x="2687" y="1923"/>
                    </a:cubicBezTo>
                    <a:cubicBezTo>
                      <a:pt x="2598" y="2012"/>
                      <a:pt x="2509" y="2095"/>
                      <a:pt x="2425" y="2163"/>
                    </a:cubicBezTo>
                    <a:cubicBezTo>
                      <a:pt x="2357" y="2226"/>
                      <a:pt x="2294" y="2273"/>
                      <a:pt x="2273" y="2294"/>
                    </a:cubicBezTo>
                    <a:cubicBezTo>
                      <a:pt x="2184" y="2315"/>
                      <a:pt x="1964" y="2446"/>
                      <a:pt x="1750" y="2556"/>
                    </a:cubicBezTo>
                    <a:cubicBezTo>
                      <a:pt x="1509" y="2687"/>
                      <a:pt x="1268" y="2839"/>
                      <a:pt x="1116" y="2928"/>
                    </a:cubicBezTo>
                    <a:cubicBezTo>
                      <a:pt x="991" y="2989"/>
                      <a:pt x="885" y="3015"/>
                      <a:pt x="789" y="3015"/>
                    </a:cubicBezTo>
                    <a:cubicBezTo>
                      <a:pt x="646" y="3015"/>
                      <a:pt x="525" y="2959"/>
                      <a:pt x="393" y="2881"/>
                    </a:cubicBezTo>
                    <a:cubicBezTo>
                      <a:pt x="283" y="2818"/>
                      <a:pt x="200" y="2797"/>
                      <a:pt x="131" y="2750"/>
                    </a:cubicBezTo>
                    <a:lnTo>
                      <a:pt x="1" y="2771"/>
                    </a:lnTo>
                    <a:cubicBezTo>
                      <a:pt x="21" y="2797"/>
                      <a:pt x="48" y="2818"/>
                      <a:pt x="90" y="2839"/>
                    </a:cubicBezTo>
                    <a:cubicBezTo>
                      <a:pt x="152" y="2881"/>
                      <a:pt x="241" y="2928"/>
                      <a:pt x="330" y="2991"/>
                    </a:cubicBezTo>
                    <a:cubicBezTo>
                      <a:pt x="470" y="3067"/>
                      <a:pt x="616" y="3128"/>
                      <a:pt x="778" y="3128"/>
                    </a:cubicBezTo>
                    <a:cubicBezTo>
                      <a:pt x="895" y="3128"/>
                      <a:pt x="1021" y="3096"/>
                      <a:pt x="1158" y="3012"/>
                    </a:cubicBezTo>
                    <a:cubicBezTo>
                      <a:pt x="1310" y="2928"/>
                      <a:pt x="1572" y="2771"/>
                      <a:pt x="1792" y="2666"/>
                    </a:cubicBezTo>
                    <a:cubicBezTo>
                      <a:pt x="2032" y="2535"/>
                      <a:pt x="2226" y="2425"/>
                      <a:pt x="2315" y="2378"/>
                    </a:cubicBezTo>
                    <a:cubicBezTo>
                      <a:pt x="2357" y="2357"/>
                      <a:pt x="2425" y="2315"/>
                      <a:pt x="2488" y="2247"/>
                    </a:cubicBezTo>
                    <a:cubicBezTo>
                      <a:pt x="2577" y="2184"/>
                      <a:pt x="2666" y="2095"/>
                      <a:pt x="2750" y="1985"/>
                    </a:cubicBezTo>
                    <a:cubicBezTo>
                      <a:pt x="2928" y="1792"/>
                      <a:pt x="3122" y="1551"/>
                      <a:pt x="3232" y="1331"/>
                    </a:cubicBezTo>
                    <a:cubicBezTo>
                      <a:pt x="3342" y="1116"/>
                      <a:pt x="3452" y="896"/>
                      <a:pt x="3514" y="702"/>
                    </a:cubicBezTo>
                    <a:cubicBezTo>
                      <a:pt x="3583" y="503"/>
                      <a:pt x="3604" y="310"/>
                      <a:pt x="3494" y="200"/>
                    </a:cubicBezTo>
                    <a:cubicBezTo>
                      <a:pt x="3405" y="90"/>
                      <a:pt x="3321" y="22"/>
                      <a:pt x="3190"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18" name="Google Shape;1318;p38"/>
              <p:cNvSpPr/>
              <p:nvPr/>
            </p:nvSpPr>
            <p:spPr>
              <a:xfrm>
                <a:off x="2891337" y="2239486"/>
                <a:ext cx="320993" cy="216921"/>
              </a:xfrm>
              <a:custGeom>
                <a:avLst/>
                <a:gdLst/>
                <a:ahLst/>
                <a:cxnLst/>
                <a:rect l="l" t="t" r="r" b="b"/>
                <a:pathLst>
                  <a:path w="2048" h="1384" extrusionOk="0">
                    <a:moveTo>
                      <a:pt x="1031" y="0"/>
                    </a:moveTo>
                    <a:cubicBezTo>
                      <a:pt x="723" y="0"/>
                      <a:pt x="285" y="108"/>
                      <a:pt x="194" y="126"/>
                    </a:cubicBezTo>
                    <a:cubicBezTo>
                      <a:pt x="84" y="167"/>
                      <a:pt x="21" y="215"/>
                      <a:pt x="0" y="387"/>
                    </a:cubicBezTo>
                    <a:cubicBezTo>
                      <a:pt x="0" y="387"/>
                      <a:pt x="152" y="560"/>
                      <a:pt x="346" y="717"/>
                    </a:cubicBezTo>
                    <a:cubicBezTo>
                      <a:pt x="545" y="869"/>
                      <a:pt x="1027" y="1152"/>
                      <a:pt x="1288" y="1283"/>
                    </a:cubicBezTo>
                    <a:cubicBezTo>
                      <a:pt x="1434" y="1340"/>
                      <a:pt x="1575" y="1384"/>
                      <a:pt x="1691" y="1384"/>
                    </a:cubicBezTo>
                    <a:cubicBezTo>
                      <a:pt x="1801" y="1384"/>
                      <a:pt x="1890" y="1345"/>
                      <a:pt x="1943" y="1241"/>
                    </a:cubicBezTo>
                    <a:cubicBezTo>
                      <a:pt x="2048" y="1042"/>
                      <a:pt x="1896" y="869"/>
                      <a:pt x="1681" y="607"/>
                    </a:cubicBezTo>
                    <a:cubicBezTo>
                      <a:pt x="1461" y="325"/>
                      <a:pt x="1482" y="84"/>
                      <a:pt x="1199" y="16"/>
                    </a:cubicBezTo>
                    <a:cubicBezTo>
                      <a:pt x="1151" y="5"/>
                      <a:pt x="1094" y="0"/>
                      <a:pt x="1031" y="0"/>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19" name="Google Shape;1319;p38"/>
              <p:cNvSpPr/>
              <p:nvPr/>
            </p:nvSpPr>
            <p:spPr>
              <a:xfrm>
                <a:off x="2883814" y="2231963"/>
                <a:ext cx="328517" cy="232438"/>
              </a:xfrm>
              <a:custGeom>
                <a:avLst/>
                <a:gdLst/>
                <a:ahLst/>
                <a:cxnLst/>
                <a:rect l="l" t="t" r="r" b="b"/>
                <a:pathLst>
                  <a:path w="2096" h="1483" extrusionOk="0">
                    <a:moveTo>
                      <a:pt x="1048" y="1"/>
                    </a:moveTo>
                    <a:cubicBezTo>
                      <a:pt x="944" y="1"/>
                      <a:pt x="787" y="1"/>
                      <a:pt x="656" y="22"/>
                    </a:cubicBezTo>
                    <a:cubicBezTo>
                      <a:pt x="462" y="64"/>
                      <a:pt x="289" y="111"/>
                      <a:pt x="221" y="132"/>
                    </a:cubicBezTo>
                    <a:cubicBezTo>
                      <a:pt x="158" y="153"/>
                      <a:pt x="111" y="174"/>
                      <a:pt x="69" y="215"/>
                    </a:cubicBezTo>
                    <a:cubicBezTo>
                      <a:pt x="48" y="242"/>
                      <a:pt x="27" y="284"/>
                      <a:pt x="1" y="325"/>
                    </a:cubicBezTo>
                    <a:lnTo>
                      <a:pt x="158" y="284"/>
                    </a:lnTo>
                    <a:cubicBezTo>
                      <a:pt x="179" y="263"/>
                      <a:pt x="200" y="242"/>
                      <a:pt x="242" y="242"/>
                    </a:cubicBezTo>
                    <a:cubicBezTo>
                      <a:pt x="310" y="215"/>
                      <a:pt x="483" y="174"/>
                      <a:pt x="682" y="132"/>
                    </a:cubicBezTo>
                    <a:cubicBezTo>
                      <a:pt x="818" y="117"/>
                      <a:pt x="976" y="100"/>
                      <a:pt x="1097" y="100"/>
                    </a:cubicBezTo>
                    <a:cubicBezTo>
                      <a:pt x="1149" y="100"/>
                      <a:pt x="1194" y="103"/>
                      <a:pt x="1226" y="111"/>
                    </a:cubicBezTo>
                    <a:cubicBezTo>
                      <a:pt x="1357" y="153"/>
                      <a:pt x="1399" y="215"/>
                      <a:pt x="1467" y="304"/>
                    </a:cubicBezTo>
                    <a:cubicBezTo>
                      <a:pt x="1509" y="414"/>
                      <a:pt x="1572" y="545"/>
                      <a:pt x="1682" y="676"/>
                    </a:cubicBezTo>
                    <a:cubicBezTo>
                      <a:pt x="1792" y="828"/>
                      <a:pt x="1881" y="917"/>
                      <a:pt x="1923" y="1027"/>
                    </a:cubicBezTo>
                    <a:cubicBezTo>
                      <a:pt x="1965" y="1111"/>
                      <a:pt x="1991" y="1179"/>
                      <a:pt x="1944" y="1263"/>
                    </a:cubicBezTo>
                    <a:cubicBezTo>
                      <a:pt x="1881" y="1352"/>
                      <a:pt x="1813" y="1373"/>
                      <a:pt x="1729" y="1373"/>
                    </a:cubicBezTo>
                    <a:cubicBezTo>
                      <a:pt x="1619" y="1373"/>
                      <a:pt x="1488" y="1331"/>
                      <a:pt x="1357" y="1263"/>
                    </a:cubicBezTo>
                    <a:cubicBezTo>
                      <a:pt x="1096" y="1158"/>
                      <a:pt x="614" y="870"/>
                      <a:pt x="441" y="718"/>
                    </a:cubicBezTo>
                    <a:cubicBezTo>
                      <a:pt x="242" y="587"/>
                      <a:pt x="111" y="435"/>
                      <a:pt x="111" y="414"/>
                    </a:cubicBezTo>
                    <a:cubicBezTo>
                      <a:pt x="90" y="456"/>
                      <a:pt x="69" y="477"/>
                      <a:pt x="48" y="524"/>
                    </a:cubicBezTo>
                    <a:cubicBezTo>
                      <a:pt x="111" y="587"/>
                      <a:pt x="221" y="697"/>
                      <a:pt x="373" y="807"/>
                    </a:cubicBezTo>
                    <a:cubicBezTo>
                      <a:pt x="572" y="959"/>
                      <a:pt x="1048" y="1242"/>
                      <a:pt x="1310" y="1373"/>
                    </a:cubicBezTo>
                    <a:cubicBezTo>
                      <a:pt x="1467" y="1441"/>
                      <a:pt x="1598" y="1483"/>
                      <a:pt x="1729" y="1483"/>
                    </a:cubicBezTo>
                    <a:cubicBezTo>
                      <a:pt x="1834" y="1483"/>
                      <a:pt x="1965" y="1441"/>
                      <a:pt x="2033" y="1310"/>
                    </a:cubicBezTo>
                    <a:cubicBezTo>
                      <a:pt x="2096" y="1200"/>
                      <a:pt x="2075" y="1069"/>
                      <a:pt x="2033" y="959"/>
                    </a:cubicBezTo>
                    <a:cubicBezTo>
                      <a:pt x="1965" y="849"/>
                      <a:pt x="1881" y="739"/>
                      <a:pt x="1771" y="608"/>
                    </a:cubicBezTo>
                    <a:cubicBezTo>
                      <a:pt x="1661" y="477"/>
                      <a:pt x="1619" y="373"/>
                      <a:pt x="1551" y="263"/>
                    </a:cubicBezTo>
                    <a:cubicBezTo>
                      <a:pt x="1488" y="153"/>
                      <a:pt x="1399" y="43"/>
                      <a:pt x="1247" y="22"/>
                    </a:cubicBezTo>
                    <a:cubicBezTo>
                      <a:pt x="1205" y="1"/>
                      <a:pt x="1137" y="1"/>
                      <a:pt x="1048"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0" name="Google Shape;1320;p38"/>
              <p:cNvSpPr/>
              <p:nvPr/>
            </p:nvSpPr>
            <p:spPr>
              <a:xfrm>
                <a:off x="2801841" y="2288544"/>
                <a:ext cx="397323" cy="214100"/>
              </a:xfrm>
              <a:custGeom>
                <a:avLst/>
                <a:gdLst/>
                <a:ahLst/>
                <a:cxnLst/>
                <a:rect l="l" t="t" r="r" b="b"/>
                <a:pathLst>
                  <a:path w="2535" h="1366" extrusionOk="0">
                    <a:moveTo>
                      <a:pt x="748" y="1"/>
                    </a:moveTo>
                    <a:cubicBezTo>
                      <a:pt x="597" y="1"/>
                      <a:pt x="473" y="15"/>
                      <a:pt x="419" y="53"/>
                    </a:cubicBezTo>
                    <a:cubicBezTo>
                      <a:pt x="288" y="163"/>
                      <a:pt x="110" y="336"/>
                      <a:pt x="68" y="509"/>
                    </a:cubicBezTo>
                    <a:cubicBezTo>
                      <a:pt x="68" y="509"/>
                      <a:pt x="0" y="666"/>
                      <a:pt x="47" y="687"/>
                    </a:cubicBezTo>
                    <a:cubicBezTo>
                      <a:pt x="110" y="708"/>
                      <a:pt x="550" y="771"/>
                      <a:pt x="896" y="860"/>
                    </a:cubicBezTo>
                    <a:cubicBezTo>
                      <a:pt x="1268" y="928"/>
                      <a:pt x="1467" y="1033"/>
                      <a:pt x="1681" y="1164"/>
                    </a:cubicBezTo>
                    <a:cubicBezTo>
                      <a:pt x="1880" y="1282"/>
                      <a:pt x="1989" y="1366"/>
                      <a:pt x="2119" y="1366"/>
                    </a:cubicBezTo>
                    <a:cubicBezTo>
                      <a:pt x="2134" y="1366"/>
                      <a:pt x="2148" y="1365"/>
                      <a:pt x="2163" y="1363"/>
                    </a:cubicBezTo>
                    <a:cubicBezTo>
                      <a:pt x="2294" y="1363"/>
                      <a:pt x="2514" y="1274"/>
                      <a:pt x="2535" y="1101"/>
                    </a:cubicBezTo>
                    <a:cubicBezTo>
                      <a:pt x="2535" y="902"/>
                      <a:pt x="2336" y="750"/>
                      <a:pt x="2142" y="509"/>
                    </a:cubicBezTo>
                    <a:cubicBezTo>
                      <a:pt x="1922" y="294"/>
                      <a:pt x="1859" y="95"/>
                      <a:pt x="1571" y="74"/>
                    </a:cubicBezTo>
                    <a:cubicBezTo>
                      <a:pt x="1389" y="47"/>
                      <a:pt x="1024" y="1"/>
                      <a:pt x="748"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21" name="Google Shape;1321;p38"/>
              <p:cNvSpPr/>
              <p:nvPr/>
            </p:nvSpPr>
            <p:spPr>
              <a:xfrm>
                <a:off x="2815791" y="2279610"/>
                <a:ext cx="389957" cy="232438"/>
              </a:xfrm>
              <a:custGeom>
                <a:avLst/>
                <a:gdLst/>
                <a:ahLst/>
                <a:cxnLst/>
                <a:rect l="l" t="t" r="r" b="b"/>
                <a:pathLst>
                  <a:path w="2488" h="1483" extrusionOk="0">
                    <a:moveTo>
                      <a:pt x="503" y="0"/>
                    </a:moveTo>
                    <a:cubicBezTo>
                      <a:pt x="414" y="21"/>
                      <a:pt x="351" y="21"/>
                      <a:pt x="304" y="69"/>
                    </a:cubicBezTo>
                    <a:cubicBezTo>
                      <a:pt x="283" y="69"/>
                      <a:pt x="283" y="69"/>
                      <a:pt x="262" y="89"/>
                    </a:cubicBezTo>
                    <a:lnTo>
                      <a:pt x="503" y="0"/>
                    </a:lnTo>
                    <a:close/>
                    <a:moveTo>
                      <a:pt x="592" y="0"/>
                    </a:moveTo>
                    <a:cubicBezTo>
                      <a:pt x="566" y="21"/>
                      <a:pt x="566" y="69"/>
                      <a:pt x="545" y="110"/>
                    </a:cubicBezTo>
                    <a:lnTo>
                      <a:pt x="854" y="110"/>
                    </a:lnTo>
                    <a:cubicBezTo>
                      <a:pt x="1069" y="131"/>
                      <a:pt x="1331" y="152"/>
                      <a:pt x="1461" y="173"/>
                    </a:cubicBezTo>
                    <a:cubicBezTo>
                      <a:pt x="1592" y="199"/>
                      <a:pt x="1681" y="241"/>
                      <a:pt x="1744" y="304"/>
                    </a:cubicBezTo>
                    <a:cubicBezTo>
                      <a:pt x="1833" y="393"/>
                      <a:pt x="1901" y="482"/>
                      <a:pt x="2006" y="613"/>
                    </a:cubicBezTo>
                    <a:cubicBezTo>
                      <a:pt x="2116" y="723"/>
                      <a:pt x="2205" y="828"/>
                      <a:pt x="2294" y="917"/>
                    </a:cubicBezTo>
                    <a:cubicBezTo>
                      <a:pt x="2357" y="1006"/>
                      <a:pt x="2378" y="1069"/>
                      <a:pt x="2378" y="1158"/>
                    </a:cubicBezTo>
                    <a:cubicBezTo>
                      <a:pt x="2378" y="1221"/>
                      <a:pt x="2336" y="1268"/>
                      <a:pt x="2268" y="1310"/>
                    </a:cubicBezTo>
                    <a:cubicBezTo>
                      <a:pt x="2205" y="1352"/>
                      <a:pt x="2116" y="1378"/>
                      <a:pt x="2053" y="1378"/>
                    </a:cubicBezTo>
                    <a:cubicBezTo>
                      <a:pt x="2006" y="1378"/>
                      <a:pt x="1943" y="1352"/>
                      <a:pt x="1875" y="1331"/>
                    </a:cubicBezTo>
                    <a:cubicBezTo>
                      <a:pt x="1812" y="1289"/>
                      <a:pt x="1723" y="1247"/>
                      <a:pt x="1613" y="1179"/>
                    </a:cubicBezTo>
                    <a:cubicBezTo>
                      <a:pt x="1399" y="1048"/>
                      <a:pt x="1179" y="938"/>
                      <a:pt x="828" y="854"/>
                    </a:cubicBezTo>
                    <a:cubicBezTo>
                      <a:pt x="655" y="807"/>
                      <a:pt x="461" y="786"/>
                      <a:pt x="283" y="765"/>
                    </a:cubicBezTo>
                    <a:cubicBezTo>
                      <a:pt x="220" y="744"/>
                      <a:pt x="131" y="723"/>
                      <a:pt x="89" y="723"/>
                    </a:cubicBezTo>
                    <a:lnTo>
                      <a:pt x="68" y="723"/>
                    </a:lnTo>
                    <a:cubicBezTo>
                      <a:pt x="42" y="744"/>
                      <a:pt x="21" y="765"/>
                      <a:pt x="0" y="807"/>
                    </a:cubicBezTo>
                    <a:cubicBezTo>
                      <a:pt x="21" y="807"/>
                      <a:pt x="42" y="807"/>
                      <a:pt x="68" y="828"/>
                    </a:cubicBezTo>
                    <a:cubicBezTo>
                      <a:pt x="110" y="828"/>
                      <a:pt x="199" y="854"/>
                      <a:pt x="262" y="854"/>
                    </a:cubicBezTo>
                    <a:cubicBezTo>
                      <a:pt x="435" y="896"/>
                      <a:pt x="634" y="917"/>
                      <a:pt x="807" y="959"/>
                    </a:cubicBezTo>
                    <a:cubicBezTo>
                      <a:pt x="1158" y="1027"/>
                      <a:pt x="1351" y="1137"/>
                      <a:pt x="1571" y="1268"/>
                    </a:cubicBezTo>
                    <a:cubicBezTo>
                      <a:pt x="1681" y="1331"/>
                      <a:pt x="1744" y="1378"/>
                      <a:pt x="1833" y="1420"/>
                    </a:cubicBezTo>
                    <a:cubicBezTo>
                      <a:pt x="1922" y="1462"/>
                      <a:pt x="1985" y="1482"/>
                      <a:pt x="2074" y="1482"/>
                    </a:cubicBezTo>
                    <a:cubicBezTo>
                      <a:pt x="2137" y="1462"/>
                      <a:pt x="2247" y="1441"/>
                      <a:pt x="2336" y="1399"/>
                    </a:cubicBezTo>
                    <a:cubicBezTo>
                      <a:pt x="2399" y="1352"/>
                      <a:pt x="2488" y="1268"/>
                      <a:pt x="2488" y="1158"/>
                    </a:cubicBezTo>
                    <a:cubicBezTo>
                      <a:pt x="2488" y="1048"/>
                      <a:pt x="2446" y="938"/>
                      <a:pt x="2357" y="854"/>
                    </a:cubicBezTo>
                    <a:cubicBezTo>
                      <a:pt x="2294" y="744"/>
                      <a:pt x="2184" y="655"/>
                      <a:pt x="2095" y="545"/>
                    </a:cubicBezTo>
                    <a:cubicBezTo>
                      <a:pt x="1985" y="414"/>
                      <a:pt x="1922" y="330"/>
                      <a:pt x="1833" y="241"/>
                    </a:cubicBezTo>
                    <a:cubicBezTo>
                      <a:pt x="1744" y="152"/>
                      <a:pt x="1639" y="89"/>
                      <a:pt x="1482" y="69"/>
                    </a:cubicBezTo>
                    <a:cubicBezTo>
                      <a:pt x="1351" y="42"/>
                      <a:pt x="1090" y="21"/>
                      <a:pt x="85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2" name="Google Shape;1322;p38"/>
              <p:cNvSpPr/>
              <p:nvPr/>
            </p:nvSpPr>
            <p:spPr>
              <a:xfrm>
                <a:off x="2740245" y="2351395"/>
                <a:ext cx="421304" cy="242939"/>
              </a:xfrm>
              <a:custGeom>
                <a:avLst/>
                <a:gdLst/>
                <a:ahLst/>
                <a:cxnLst/>
                <a:rect l="l" t="t" r="r" b="b"/>
                <a:pathLst>
                  <a:path w="2688" h="1550" extrusionOk="0">
                    <a:moveTo>
                      <a:pt x="1147" y="1"/>
                    </a:moveTo>
                    <a:cubicBezTo>
                      <a:pt x="1014" y="1"/>
                      <a:pt x="898" y="9"/>
                      <a:pt x="833" y="24"/>
                    </a:cubicBezTo>
                    <a:cubicBezTo>
                      <a:pt x="634" y="45"/>
                      <a:pt x="372" y="134"/>
                      <a:pt x="372" y="134"/>
                    </a:cubicBezTo>
                    <a:cubicBezTo>
                      <a:pt x="372" y="134"/>
                      <a:pt x="220" y="155"/>
                      <a:pt x="158" y="307"/>
                    </a:cubicBezTo>
                    <a:cubicBezTo>
                      <a:pt x="69" y="480"/>
                      <a:pt x="1" y="873"/>
                      <a:pt x="69" y="962"/>
                    </a:cubicBezTo>
                    <a:cubicBezTo>
                      <a:pt x="83" y="1001"/>
                      <a:pt x="118" y="1015"/>
                      <a:pt x="166" y="1015"/>
                    </a:cubicBezTo>
                    <a:cubicBezTo>
                      <a:pt x="253" y="1015"/>
                      <a:pt x="385" y="968"/>
                      <a:pt x="524" y="941"/>
                    </a:cubicBezTo>
                    <a:cubicBezTo>
                      <a:pt x="627" y="912"/>
                      <a:pt x="788" y="899"/>
                      <a:pt x="951" y="899"/>
                    </a:cubicBezTo>
                    <a:cubicBezTo>
                      <a:pt x="1171" y="899"/>
                      <a:pt x="1392" y="922"/>
                      <a:pt x="1467" y="962"/>
                    </a:cubicBezTo>
                    <a:cubicBezTo>
                      <a:pt x="1595" y="1023"/>
                      <a:pt x="2222" y="1549"/>
                      <a:pt x="2329" y="1549"/>
                    </a:cubicBezTo>
                    <a:cubicBezTo>
                      <a:pt x="2332" y="1549"/>
                      <a:pt x="2334" y="1549"/>
                      <a:pt x="2336" y="1548"/>
                    </a:cubicBezTo>
                    <a:cubicBezTo>
                      <a:pt x="2446" y="1527"/>
                      <a:pt x="2598" y="1417"/>
                      <a:pt x="2645" y="1182"/>
                    </a:cubicBezTo>
                    <a:cubicBezTo>
                      <a:pt x="2687" y="962"/>
                      <a:pt x="2619" y="894"/>
                      <a:pt x="2446" y="763"/>
                    </a:cubicBezTo>
                    <a:cubicBezTo>
                      <a:pt x="2252" y="611"/>
                      <a:pt x="2074" y="176"/>
                      <a:pt x="1881" y="87"/>
                    </a:cubicBezTo>
                    <a:cubicBezTo>
                      <a:pt x="1748" y="31"/>
                      <a:pt x="1413" y="1"/>
                      <a:pt x="1147"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23" name="Google Shape;1323;p38"/>
              <p:cNvSpPr/>
              <p:nvPr/>
            </p:nvSpPr>
            <p:spPr>
              <a:xfrm>
                <a:off x="2785384" y="2344498"/>
                <a:ext cx="379455" cy="258299"/>
              </a:xfrm>
              <a:custGeom>
                <a:avLst/>
                <a:gdLst/>
                <a:ahLst/>
                <a:cxnLst/>
                <a:rect l="l" t="t" r="r" b="b"/>
                <a:pathLst>
                  <a:path w="2421" h="1648" extrusionOk="0">
                    <a:moveTo>
                      <a:pt x="524" y="0"/>
                    </a:moveTo>
                    <a:cubicBezTo>
                      <a:pt x="477" y="47"/>
                      <a:pt x="435" y="89"/>
                      <a:pt x="393" y="152"/>
                    </a:cubicBezTo>
                    <a:cubicBezTo>
                      <a:pt x="435" y="131"/>
                      <a:pt x="498" y="110"/>
                      <a:pt x="545" y="110"/>
                    </a:cubicBezTo>
                    <a:cubicBezTo>
                      <a:pt x="601" y="110"/>
                      <a:pt x="717" y="101"/>
                      <a:pt x="854" y="101"/>
                    </a:cubicBezTo>
                    <a:cubicBezTo>
                      <a:pt x="922" y="101"/>
                      <a:pt x="996" y="103"/>
                      <a:pt x="1069" y="110"/>
                    </a:cubicBezTo>
                    <a:cubicBezTo>
                      <a:pt x="1284" y="110"/>
                      <a:pt x="1504" y="152"/>
                      <a:pt x="1572" y="199"/>
                    </a:cubicBezTo>
                    <a:cubicBezTo>
                      <a:pt x="1655" y="220"/>
                      <a:pt x="1744" y="351"/>
                      <a:pt x="1833" y="482"/>
                    </a:cubicBezTo>
                    <a:cubicBezTo>
                      <a:pt x="1917" y="613"/>
                      <a:pt x="2006" y="765"/>
                      <a:pt x="2116" y="854"/>
                    </a:cubicBezTo>
                    <a:cubicBezTo>
                      <a:pt x="2226" y="917"/>
                      <a:pt x="2268" y="964"/>
                      <a:pt x="2289" y="1006"/>
                    </a:cubicBezTo>
                    <a:cubicBezTo>
                      <a:pt x="2310" y="1048"/>
                      <a:pt x="2310" y="1116"/>
                      <a:pt x="2289" y="1226"/>
                    </a:cubicBezTo>
                    <a:cubicBezTo>
                      <a:pt x="2268" y="1419"/>
                      <a:pt x="2116" y="1529"/>
                      <a:pt x="2048" y="1550"/>
                    </a:cubicBezTo>
                    <a:cubicBezTo>
                      <a:pt x="2048" y="1550"/>
                      <a:pt x="2048" y="1529"/>
                      <a:pt x="2027" y="1529"/>
                    </a:cubicBezTo>
                    <a:cubicBezTo>
                      <a:pt x="2006" y="1508"/>
                      <a:pt x="1964" y="1508"/>
                      <a:pt x="1917" y="1461"/>
                    </a:cubicBezTo>
                    <a:cubicBezTo>
                      <a:pt x="1854" y="1419"/>
                      <a:pt x="1744" y="1357"/>
                      <a:pt x="1655" y="1288"/>
                    </a:cubicBezTo>
                    <a:cubicBezTo>
                      <a:pt x="1572" y="1226"/>
                      <a:pt x="1462" y="1137"/>
                      <a:pt x="1373" y="1095"/>
                    </a:cubicBezTo>
                    <a:cubicBezTo>
                      <a:pt x="1310" y="1027"/>
                      <a:pt x="1242" y="985"/>
                      <a:pt x="1200" y="964"/>
                    </a:cubicBezTo>
                    <a:cubicBezTo>
                      <a:pt x="1153" y="938"/>
                      <a:pt x="1090" y="917"/>
                      <a:pt x="1022" y="917"/>
                    </a:cubicBezTo>
                    <a:cubicBezTo>
                      <a:pt x="938" y="896"/>
                      <a:pt x="849" y="896"/>
                      <a:pt x="739" y="896"/>
                    </a:cubicBezTo>
                    <a:cubicBezTo>
                      <a:pt x="688" y="890"/>
                      <a:pt x="635" y="887"/>
                      <a:pt x="583" y="887"/>
                    </a:cubicBezTo>
                    <a:cubicBezTo>
                      <a:pt x="455" y="887"/>
                      <a:pt x="329" y="902"/>
                      <a:pt x="236" y="917"/>
                    </a:cubicBezTo>
                    <a:cubicBezTo>
                      <a:pt x="152" y="938"/>
                      <a:pt x="63" y="964"/>
                      <a:pt x="1" y="985"/>
                    </a:cubicBezTo>
                    <a:lnTo>
                      <a:pt x="1" y="1095"/>
                    </a:lnTo>
                    <a:cubicBezTo>
                      <a:pt x="84" y="1068"/>
                      <a:pt x="173" y="1048"/>
                      <a:pt x="262" y="1027"/>
                    </a:cubicBezTo>
                    <a:cubicBezTo>
                      <a:pt x="336" y="1012"/>
                      <a:pt x="458" y="997"/>
                      <a:pt x="583" y="997"/>
                    </a:cubicBezTo>
                    <a:cubicBezTo>
                      <a:pt x="635" y="997"/>
                      <a:pt x="688" y="1000"/>
                      <a:pt x="739" y="1006"/>
                    </a:cubicBezTo>
                    <a:lnTo>
                      <a:pt x="1001" y="1006"/>
                    </a:lnTo>
                    <a:cubicBezTo>
                      <a:pt x="1069" y="1027"/>
                      <a:pt x="1132" y="1048"/>
                      <a:pt x="1153" y="1048"/>
                    </a:cubicBezTo>
                    <a:cubicBezTo>
                      <a:pt x="1179" y="1068"/>
                      <a:pt x="1242" y="1116"/>
                      <a:pt x="1331" y="1158"/>
                    </a:cubicBezTo>
                    <a:cubicBezTo>
                      <a:pt x="1394" y="1226"/>
                      <a:pt x="1504" y="1309"/>
                      <a:pt x="1593" y="1377"/>
                    </a:cubicBezTo>
                    <a:cubicBezTo>
                      <a:pt x="1703" y="1440"/>
                      <a:pt x="1786" y="1508"/>
                      <a:pt x="1875" y="1571"/>
                    </a:cubicBezTo>
                    <a:cubicBezTo>
                      <a:pt x="1896" y="1592"/>
                      <a:pt x="1938" y="1618"/>
                      <a:pt x="1985" y="1618"/>
                    </a:cubicBezTo>
                    <a:cubicBezTo>
                      <a:pt x="2000" y="1633"/>
                      <a:pt x="2015" y="1648"/>
                      <a:pt x="2037" y="1648"/>
                    </a:cubicBezTo>
                    <a:cubicBezTo>
                      <a:pt x="2046" y="1648"/>
                      <a:pt x="2057" y="1645"/>
                      <a:pt x="2069" y="1639"/>
                    </a:cubicBezTo>
                    <a:cubicBezTo>
                      <a:pt x="2200" y="1618"/>
                      <a:pt x="2357" y="1487"/>
                      <a:pt x="2399" y="1247"/>
                    </a:cubicBezTo>
                    <a:cubicBezTo>
                      <a:pt x="2420" y="1137"/>
                      <a:pt x="2420" y="1048"/>
                      <a:pt x="2378" y="964"/>
                    </a:cubicBezTo>
                    <a:cubicBezTo>
                      <a:pt x="2357" y="896"/>
                      <a:pt x="2289" y="833"/>
                      <a:pt x="2179" y="765"/>
                    </a:cubicBezTo>
                    <a:cubicBezTo>
                      <a:pt x="2116" y="702"/>
                      <a:pt x="2006" y="545"/>
                      <a:pt x="1917" y="414"/>
                    </a:cubicBezTo>
                    <a:cubicBezTo>
                      <a:pt x="1833" y="283"/>
                      <a:pt x="1744" y="152"/>
                      <a:pt x="1614" y="89"/>
                    </a:cubicBezTo>
                    <a:cubicBezTo>
                      <a:pt x="1504" y="47"/>
                      <a:pt x="1284" y="21"/>
                      <a:pt x="10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4" name="Google Shape;1324;p38"/>
              <p:cNvSpPr/>
              <p:nvPr/>
            </p:nvSpPr>
            <p:spPr>
              <a:xfrm>
                <a:off x="2706547" y="2447002"/>
                <a:ext cx="417229" cy="210338"/>
              </a:xfrm>
              <a:custGeom>
                <a:avLst/>
                <a:gdLst/>
                <a:ahLst/>
                <a:cxnLst/>
                <a:rect l="l" t="t" r="r" b="b"/>
                <a:pathLst>
                  <a:path w="2662" h="1342" extrusionOk="0">
                    <a:moveTo>
                      <a:pt x="959" y="1"/>
                    </a:moveTo>
                    <a:cubicBezTo>
                      <a:pt x="765" y="1"/>
                      <a:pt x="216" y="263"/>
                      <a:pt x="216" y="263"/>
                    </a:cubicBezTo>
                    <a:cubicBezTo>
                      <a:pt x="216" y="263"/>
                      <a:pt x="1" y="854"/>
                      <a:pt x="195" y="1027"/>
                    </a:cubicBezTo>
                    <a:cubicBezTo>
                      <a:pt x="294" y="1127"/>
                      <a:pt x="404" y="1159"/>
                      <a:pt x="508" y="1159"/>
                    </a:cubicBezTo>
                    <a:cubicBezTo>
                      <a:pt x="612" y="1159"/>
                      <a:pt x="710" y="1127"/>
                      <a:pt x="786" y="1095"/>
                    </a:cubicBezTo>
                    <a:cubicBezTo>
                      <a:pt x="938" y="1027"/>
                      <a:pt x="1310" y="1006"/>
                      <a:pt x="1441" y="1006"/>
                    </a:cubicBezTo>
                    <a:cubicBezTo>
                      <a:pt x="1454" y="1005"/>
                      <a:pt x="1466" y="1004"/>
                      <a:pt x="1478" y="1004"/>
                    </a:cubicBezTo>
                    <a:cubicBezTo>
                      <a:pt x="1604" y="1004"/>
                      <a:pt x="1667" y="1102"/>
                      <a:pt x="1787" y="1179"/>
                    </a:cubicBezTo>
                    <a:cubicBezTo>
                      <a:pt x="1895" y="1241"/>
                      <a:pt x="2156" y="1342"/>
                      <a:pt x="2343" y="1342"/>
                    </a:cubicBezTo>
                    <a:cubicBezTo>
                      <a:pt x="2427" y="1342"/>
                      <a:pt x="2496" y="1322"/>
                      <a:pt x="2530" y="1268"/>
                    </a:cubicBezTo>
                    <a:cubicBezTo>
                      <a:pt x="2619" y="1069"/>
                      <a:pt x="2661" y="833"/>
                      <a:pt x="2467" y="655"/>
                    </a:cubicBezTo>
                    <a:cubicBezTo>
                      <a:pt x="2247" y="483"/>
                      <a:pt x="1986" y="179"/>
                      <a:pt x="1855" y="111"/>
                    </a:cubicBezTo>
                    <a:cubicBezTo>
                      <a:pt x="1724" y="48"/>
                      <a:pt x="1158" y="1"/>
                      <a:pt x="959"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25" name="Google Shape;1325;p38"/>
              <p:cNvSpPr/>
              <p:nvPr/>
            </p:nvSpPr>
            <p:spPr>
              <a:xfrm>
                <a:off x="2774726" y="2437128"/>
                <a:ext cx="349049" cy="229303"/>
              </a:xfrm>
              <a:custGeom>
                <a:avLst/>
                <a:gdLst/>
                <a:ahLst/>
                <a:cxnLst/>
                <a:rect l="l" t="t" r="r" b="b"/>
                <a:pathLst>
                  <a:path w="2227" h="1463" extrusionOk="0">
                    <a:moveTo>
                      <a:pt x="524" y="1"/>
                    </a:moveTo>
                    <a:cubicBezTo>
                      <a:pt x="414" y="22"/>
                      <a:pt x="262" y="64"/>
                      <a:pt x="110" y="132"/>
                    </a:cubicBezTo>
                    <a:cubicBezTo>
                      <a:pt x="110" y="153"/>
                      <a:pt x="90" y="195"/>
                      <a:pt x="90" y="216"/>
                    </a:cubicBezTo>
                    <a:lnTo>
                      <a:pt x="90" y="263"/>
                    </a:lnTo>
                    <a:lnTo>
                      <a:pt x="110" y="242"/>
                    </a:lnTo>
                    <a:cubicBezTo>
                      <a:pt x="262" y="174"/>
                      <a:pt x="435" y="111"/>
                      <a:pt x="524" y="111"/>
                    </a:cubicBezTo>
                    <a:cubicBezTo>
                      <a:pt x="613" y="111"/>
                      <a:pt x="807" y="132"/>
                      <a:pt x="985" y="153"/>
                    </a:cubicBezTo>
                    <a:cubicBezTo>
                      <a:pt x="1090" y="153"/>
                      <a:pt x="1179" y="174"/>
                      <a:pt x="1247" y="174"/>
                    </a:cubicBezTo>
                    <a:cubicBezTo>
                      <a:pt x="1310" y="195"/>
                      <a:pt x="1378" y="216"/>
                      <a:pt x="1399" y="216"/>
                    </a:cubicBezTo>
                    <a:cubicBezTo>
                      <a:pt x="1441" y="263"/>
                      <a:pt x="1551" y="347"/>
                      <a:pt x="1661" y="436"/>
                    </a:cubicBezTo>
                    <a:cubicBezTo>
                      <a:pt x="1771" y="546"/>
                      <a:pt x="1875" y="656"/>
                      <a:pt x="1985" y="766"/>
                    </a:cubicBezTo>
                    <a:cubicBezTo>
                      <a:pt x="2074" y="828"/>
                      <a:pt x="2116" y="917"/>
                      <a:pt x="2116" y="1027"/>
                    </a:cubicBezTo>
                    <a:cubicBezTo>
                      <a:pt x="2116" y="1111"/>
                      <a:pt x="2095" y="1221"/>
                      <a:pt x="2032" y="1310"/>
                    </a:cubicBezTo>
                    <a:cubicBezTo>
                      <a:pt x="2032" y="1331"/>
                      <a:pt x="1985" y="1352"/>
                      <a:pt x="1943" y="1352"/>
                    </a:cubicBezTo>
                    <a:cubicBezTo>
                      <a:pt x="1901" y="1352"/>
                      <a:pt x="1833" y="1352"/>
                      <a:pt x="1744" y="1331"/>
                    </a:cubicBezTo>
                    <a:cubicBezTo>
                      <a:pt x="1613" y="1310"/>
                      <a:pt x="1462" y="1242"/>
                      <a:pt x="1378" y="1200"/>
                    </a:cubicBezTo>
                    <a:cubicBezTo>
                      <a:pt x="1310" y="1158"/>
                      <a:pt x="1268" y="1111"/>
                      <a:pt x="1221" y="1069"/>
                    </a:cubicBezTo>
                    <a:cubicBezTo>
                      <a:pt x="1158" y="1048"/>
                      <a:pt x="1090" y="1001"/>
                      <a:pt x="1006" y="1001"/>
                    </a:cubicBezTo>
                    <a:cubicBezTo>
                      <a:pt x="938" y="1001"/>
                      <a:pt x="807" y="1027"/>
                      <a:pt x="676" y="1027"/>
                    </a:cubicBezTo>
                    <a:cubicBezTo>
                      <a:pt x="545" y="1048"/>
                      <a:pt x="414" y="1069"/>
                      <a:pt x="330" y="1111"/>
                    </a:cubicBezTo>
                    <a:cubicBezTo>
                      <a:pt x="283" y="1132"/>
                      <a:pt x="241" y="1132"/>
                      <a:pt x="220" y="1158"/>
                    </a:cubicBezTo>
                    <a:lnTo>
                      <a:pt x="199" y="1179"/>
                    </a:lnTo>
                    <a:lnTo>
                      <a:pt x="0" y="1263"/>
                    </a:lnTo>
                    <a:cubicBezTo>
                      <a:pt x="21" y="1263"/>
                      <a:pt x="42" y="1289"/>
                      <a:pt x="69" y="1289"/>
                    </a:cubicBezTo>
                    <a:cubicBezTo>
                      <a:pt x="173" y="1289"/>
                      <a:pt x="283" y="1242"/>
                      <a:pt x="372" y="1200"/>
                    </a:cubicBezTo>
                    <a:cubicBezTo>
                      <a:pt x="435" y="1179"/>
                      <a:pt x="566" y="1158"/>
                      <a:pt x="697" y="1132"/>
                    </a:cubicBezTo>
                    <a:cubicBezTo>
                      <a:pt x="828" y="1132"/>
                      <a:pt x="938" y="1111"/>
                      <a:pt x="1027" y="1111"/>
                    </a:cubicBezTo>
                    <a:cubicBezTo>
                      <a:pt x="1069" y="1111"/>
                      <a:pt x="1116" y="1132"/>
                      <a:pt x="1158" y="1158"/>
                    </a:cubicBezTo>
                    <a:cubicBezTo>
                      <a:pt x="1200" y="1200"/>
                      <a:pt x="1268" y="1242"/>
                      <a:pt x="1331" y="1289"/>
                    </a:cubicBezTo>
                    <a:cubicBezTo>
                      <a:pt x="1420" y="1331"/>
                      <a:pt x="1572" y="1394"/>
                      <a:pt x="1723" y="1441"/>
                    </a:cubicBezTo>
                    <a:cubicBezTo>
                      <a:pt x="1812" y="1462"/>
                      <a:pt x="1875" y="1462"/>
                      <a:pt x="1964" y="1462"/>
                    </a:cubicBezTo>
                    <a:cubicBezTo>
                      <a:pt x="2032" y="1441"/>
                      <a:pt x="2095" y="1420"/>
                      <a:pt x="2137" y="1352"/>
                    </a:cubicBezTo>
                    <a:cubicBezTo>
                      <a:pt x="2184" y="1242"/>
                      <a:pt x="2226" y="1132"/>
                      <a:pt x="2226" y="1001"/>
                    </a:cubicBezTo>
                    <a:cubicBezTo>
                      <a:pt x="2226" y="896"/>
                      <a:pt x="2163" y="766"/>
                      <a:pt x="2053" y="677"/>
                    </a:cubicBezTo>
                    <a:cubicBezTo>
                      <a:pt x="1964" y="587"/>
                      <a:pt x="1833" y="477"/>
                      <a:pt x="1723" y="373"/>
                    </a:cubicBezTo>
                    <a:cubicBezTo>
                      <a:pt x="1613" y="263"/>
                      <a:pt x="1530" y="174"/>
                      <a:pt x="1441" y="132"/>
                    </a:cubicBezTo>
                    <a:cubicBezTo>
                      <a:pt x="1399" y="111"/>
                      <a:pt x="1352" y="85"/>
                      <a:pt x="1268" y="85"/>
                    </a:cubicBezTo>
                    <a:cubicBezTo>
                      <a:pt x="1179" y="64"/>
                      <a:pt x="1090" y="43"/>
                      <a:pt x="1006" y="43"/>
                    </a:cubicBezTo>
                    <a:cubicBezTo>
                      <a:pt x="828" y="22"/>
                      <a:pt x="676" y="1"/>
                      <a:pt x="566"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6" name="Google Shape;1326;p38"/>
              <p:cNvSpPr/>
              <p:nvPr/>
            </p:nvSpPr>
            <p:spPr>
              <a:xfrm>
                <a:off x="2555611" y="798941"/>
                <a:ext cx="321934" cy="328360"/>
              </a:xfrm>
              <a:custGeom>
                <a:avLst/>
                <a:gdLst/>
                <a:ahLst/>
                <a:cxnLst/>
                <a:rect l="l" t="t" r="r" b="b"/>
                <a:pathLst>
                  <a:path w="2054" h="2095" extrusionOk="0">
                    <a:moveTo>
                      <a:pt x="592" y="0"/>
                    </a:moveTo>
                    <a:cubicBezTo>
                      <a:pt x="262" y="0"/>
                      <a:pt x="0" y="262"/>
                      <a:pt x="0" y="587"/>
                    </a:cubicBezTo>
                    <a:lnTo>
                      <a:pt x="0" y="1503"/>
                    </a:lnTo>
                    <a:cubicBezTo>
                      <a:pt x="0" y="1833"/>
                      <a:pt x="262" y="2095"/>
                      <a:pt x="592" y="2095"/>
                    </a:cubicBezTo>
                    <a:lnTo>
                      <a:pt x="1467" y="2095"/>
                    </a:lnTo>
                    <a:cubicBezTo>
                      <a:pt x="1791" y="2095"/>
                      <a:pt x="2053" y="1833"/>
                      <a:pt x="2053" y="1503"/>
                    </a:cubicBezTo>
                    <a:lnTo>
                      <a:pt x="2053" y="587"/>
                    </a:lnTo>
                    <a:cubicBezTo>
                      <a:pt x="2053" y="262"/>
                      <a:pt x="1791" y="0"/>
                      <a:pt x="146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27" name="Google Shape;1327;p38"/>
              <p:cNvSpPr/>
              <p:nvPr/>
            </p:nvSpPr>
            <p:spPr>
              <a:xfrm>
                <a:off x="2549028" y="792358"/>
                <a:ext cx="334943" cy="344817"/>
              </a:xfrm>
              <a:custGeom>
                <a:avLst/>
                <a:gdLst/>
                <a:ahLst/>
                <a:cxnLst/>
                <a:rect l="l" t="t" r="r" b="b"/>
                <a:pathLst>
                  <a:path w="2137" h="2200" extrusionOk="0">
                    <a:moveTo>
                      <a:pt x="1509" y="105"/>
                    </a:moveTo>
                    <a:cubicBezTo>
                      <a:pt x="1791" y="105"/>
                      <a:pt x="2032" y="346"/>
                      <a:pt x="2032" y="629"/>
                    </a:cubicBezTo>
                    <a:lnTo>
                      <a:pt x="2032" y="1545"/>
                    </a:lnTo>
                    <a:cubicBezTo>
                      <a:pt x="2032" y="1854"/>
                      <a:pt x="1791" y="2095"/>
                      <a:pt x="1509" y="2095"/>
                    </a:cubicBezTo>
                    <a:lnTo>
                      <a:pt x="634" y="2095"/>
                    </a:lnTo>
                    <a:cubicBezTo>
                      <a:pt x="351" y="2095"/>
                      <a:pt x="110" y="1854"/>
                      <a:pt x="110" y="1545"/>
                    </a:cubicBezTo>
                    <a:lnTo>
                      <a:pt x="110" y="629"/>
                    </a:lnTo>
                    <a:cubicBezTo>
                      <a:pt x="110" y="346"/>
                      <a:pt x="351" y="105"/>
                      <a:pt x="634" y="105"/>
                    </a:cubicBezTo>
                    <a:close/>
                    <a:moveTo>
                      <a:pt x="634" y="0"/>
                    </a:moveTo>
                    <a:cubicBezTo>
                      <a:pt x="283" y="0"/>
                      <a:pt x="0" y="283"/>
                      <a:pt x="0" y="629"/>
                    </a:cubicBezTo>
                    <a:lnTo>
                      <a:pt x="0" y="1545"/>
                    </a:lnTo>
                    <a:cubicBezTo>
                      <a:pt x="0" y="1917"/>
                      <a:pt x="283" y="2200"/>
                      <a:pt x="634" y="2200"/>
                    </a:cubicBezTo>
                    <a:lnTo>
                      <a:pt x="1509" y="2200"/>
                    </a:lnTo>
                    <a:cubicBezTo>
                      <a:pt x="1854" y="2200"/>
                      <a:pt x="2137" y="1917"/>
                      <a:pt x="2137" y="1545"/>
                    </a:cubicBezTo>
                    <a:lnTo>
                      <a:pt x="2137" y="629"/>
                    </a:lnTo>
                    <a:cubicBezTo>
                      <a:pt x="2137" y="283"/>
                      <a:pt x="1854" y="0"/>
                      <a:pt x="150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28" name="Google Shape;1328;p38"/>
              <p:cNvSpPr/>
              <p:nvPr/>
            </p:nvSpPr>
            <p:spPr>
              <a:xfrm>
                <a:off x="2511255" y="798941"/>
                <a:ext cx="318642" cy="328360"/>
              </a:xfrm>
              <a:custGeom>
                <a:avLst/>
                <a:gdLst/>
                <a:ahLst/>
                <a:cxnLst/>
                <a:rect l="l" t="t" r="r" b="b"/>
                <a:pathLst>
                  <a:path w="2033" h="2095" extrusionOk="0">
                    <a:moveTo>
                      <a:pt x="592" y="0"/>
                    </a:moveTo>
                    <a:cubicBezTo>
                      <a:pt x="262" y="0"/>
                      <a:pt x="0" y="262"/>
                      <a:pt x="0" y="587"/>
                    </a:cubicBezTo>
                    <a:lnTo>
                      <a:pt x="0" y="1503"/>
                    </a:lnTo>
                    <a:cubicBezTo>
                      <a:pt x="0" y="1833"/>
                      <a:pt x="262" y="2095"/>
                      <a:pt x="592" y="2095"/>
                    </a:cubicBezTo>
                    <a:lnTo>
                      <a:pt x="1441" y="2095"/>
                    </a:lnTo>
                    <a:cubicBezTo>
                      <a:pt x="1771" y="2095"/>
                      <a:pt x="2032" y="1833"/>
                      <a:pt x="2032" y="1503"/>
                    </a:cubicBezTo>
                    <a:lnTo>
                      <a:pt x="2032" y="587"/>
                    </a:lnTo>
                    <a:cubicBezTo>
                      <a:pt x="2032" y="262"/>
                      <a:pt x="1771" y="0"/>
                      <a:pt x="1441"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29" name="Google Shape;1329;p38"/>
              <p:cNvSpPr/>
              <p:nvPr/>
            </p:nvSpPr>
            <p:spPr>
              <a:xfrm>
                <a:off x="2501381" y="792358"/>
                <a:ext cx="338391" cy="344817"/>
              </a:xfrm>
              <a:custGeom>
                <a:avLst/>
                <a:gdLst/>
                <a:ahLst/>
                <a:cxnLst/>
                <a:rect l="l" t="t" r="r" b="b"/>
                <a:pathLst>
                  <a:path w="2159" h="2200" extrusionOk="0">
                    <a:moveTo>
                      <a:pt x="1504" y="105"/>
                    </a:moveTo>
                    <a:cubicBezTo>
                      <a:pt x="1813" y="105"/>
                      <a:pt x="2048" y="346"/>
                      <a:pt x="2048" y="629"/>
                    </a:cubicBezTo>
                    <a:lnTo>
                      <a:pt x="2048" y="1545"/>
                    </a:lnTo>
                    <a:cubicBezTo>
                      <a:pt x="2048" y="1854"/>
                      <a:pt x="1813" y="2095"/>
                      <a:pt x="1504" y="2095"/>
                    </a:cubicBezTo>
                    <a:lnTo>
                      <a:pt x="655" y="2095"/>
                    </a:lnTo>
                    <a:cubicBezTo>
                      <a:pt x="346" y="2095"/>
                      <a:pt x="111" y="1854"/>
                      <a:pt x="111" y="1545"/>
                    </a:cubicBezTo>
                    <a:lnTo>
                      <a:pt x="111" y="629"/>
                    </a:lnTo>
                    <a:cubicBezTo>
                      <a:pt x="111" y="346"/>
                      <a:pt x="346" y="105"/>
                      <a:pt x="655" y="105"/>
                    </a:cubicBezTo>
                    <a:close/>
                    <a:moveTo>
                      <a:pt x="655" y="0"/>
                    </a:moveTo>
                    <a:cubicBezTo>
                      <a:pt x="304" y="0"/>
                      <a:pt x="1" y="283"/>
                      <a:pt x="1" y="629"/>
                    </a:cubicBezTo>
                    <a:lnTo>
                      <a:pt x="1" y="1545"/>
                    </a:lnTo>
                    <a:cubicBezTo>
                      <a:pt x="1" y="1917"/>
                      <a:pt x="304" y="2200"/>
                      <a:pt x="655" y="2200"/>
                    </a:cubicBezTo>
                    <a:lnTo>
                      <a:pt x="1504" y="2200"/>
                    </a:lnTo>
                    <a:cubicBezTo>
                      <a:pt x="1875" y="2200"/>
                      <a:pt x="2158" y="1917"/>
                      <a:pt x="2158" y="1545"/>
                    </a:cubicBezTo>
                    <a:lnTo>
                      <a:pt x="2158" y="629"/>
                    </a:lnTo>
                    <a:cubicBezTo>
                      <a:pt x="2158" y="283"/>
                      <a:pt x="1875" y="0"/>
                      <a:pt x="150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0" name="Google Shape;1330;p38"/>
              <p:cNvSpPr/>
              <p:nvPr/>
            </p:nvSpPr>
            <p:spPr>
              <a:xfrm>
                <a:off x="2480849" y="798941"/>
                <a:ext cx="317859" cy="328360"/>
              </a:xfrm>
              <a:custGeom>
                <a:avLst/>
                <a:gdLst/>
                <a:ahLst/>
                <a:cxnLst/>
                <a:rect l="l" t="t" r="r" b="b"/>
                <a:pathLst>
                  <a:path w="2028" h="2095" extrusionOk="0">
                    <a:moveTo>
                      <a:pt x="587" y="0"/>
                    </a:moveTo>
                    <a:cubicBezTo>
                      <a:pt x="263" y="0"/>
                      <a:pt x="1" y="262"/>
                      <a:pt x="1" y="587"/>
                    </a:cubicBezTo>
                    <a:lnTo>
                      <a:pt x="1" y="1503"/>
                    </a:lnTo>
                    <a:cubicBezTo>
                      <a:pt x="1" y="1833"/>
                      <a:pt x="263" y="2095"/>
                      <a:pt x="587" y="2095"/>
                    </a:cubicBezTo>
                    <a:lnTo>
                      <a:pt x="1462" y="2095"/>
                    </a:lnTo>
                    <a:cubicBezTo>
                      <a:pt x="1766" y="2095"/>
                      <a:pt x="2027" y="1833"/>
                      <a:pt x="2027" y="1503"/>
                    </a:cubicBezTo>
                    <a:lnTo>
                      <a:pt x="2027" y="587"/>
                    </a:lnTo>
                    <a:cubicBezTo>
                      <a:pt x="2027" y="262"/>
                      <a:pt x="1766" y="0"/>
                      <a:pt x="146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31" name="Google Shape;1331;p38"/>
              <p:cNvSpPr/>
              <p:nvPr/>
            </p:nvSpPr>
            <p:spPr>
              <a:xfrm>
                <a:off x="2477332" y="792358"/>
                <a:ext cx="335883" cy="344817"/>
              </a:xfrm>
              <a:custGeom>
                <a:avLst/>
                <a:gdLst/>
                <a:ahLst/>
                <a:cxnLst/>
                <a:rect l="l" t="t" r="r" b="b"/>
                <a:pathLst>
                  <a:path w="2143" h="2200" extrusionOk="0">
                    <a:moveTo>
                      <a:pt x="1509" y="105"/>
                    </a:moveTo>
                    <a:cubicBezTo>
                      <a:pt x="1792" y="105"/>
                      <a:pt x="2032" y="346"/>
                      <a:pt x="2032" y="629"/>
                    </a:cubicBezTo>
                    <a:lnTo>
                      <a:pt x="2032" y="1545"/>
                    </a:lnTo>
                    <a:cubicBezTo>
                      <a:pt x="2032" y="1854"/>
                      <a:pt x="1792" y="2095"/>
                      <a:pt x="1509" y="2095"/>
                    </a:cubicBezTo>
                    <a:lnTo>
                      <a:pt x="634" y="2095"/>
                    </a:lnTo>
                    <a:cubicBezTo>
                      <a:pt x="330" y="2095"/>
                      <a:pt x="111" y="1854"/>
                      <a:pt x="111" y="1545"/>
                    </a:cubicBezTo>
                    <a:lnTo>
                      <a:pt x="111" y="629"/>
                    </a:lnTo>
                    <a:cubicBezTo>
                      <a:pt x="111" y="346"/>
                      <a:pt x="330" y="105"/>
                      <a:pt x="634" y="105"/>
                    </a:cubicBezTo>
                    <a:close/>
                    <a:moveTo>
                      <a:pt x="634" y="0"/>
                    </a:moveTo>
                    <a:cubicBezTo>
                      <a:pt x="289" y="0"/>
                      <a:pt x="1" y="283"/>
                      <a:pt x="1" y="629"/>
                    </a:cubicBezTo>
                    <a:lnTo>
                      <a:pt x="1" y="1545"/>
                    </a:lnTo>
                    <a:cubicBezTo>
                      <a:pt x="1" y="1917"/>
                      <a:pt x="289" y="2200"/>
                      <a:pt x="634" y="2200"/>
                    </a:cubicBezTo>
                    <a:lnTo>
                      <a:pt x="1509" y="2200"/>
                    </a:lnTo>
                    <a:cubicBezTo>
                      <a:pt x="1860" y="2200"/>
                      <a:pt x="2142" y="1917"/>
                      <a:pt x="2142" y="1545"/>
                    </a:cubicBezTo>
                    <a:lnTo>
                      <a:pt x="2142" y="629"/>
                    </a:lnTo>
                    <a:cubicBezTo>
                      <a:pt x="2142" y="283"/>
                      <a:pt x="1860" y="0"/>
                      <a:pt x="150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2" name="Google Shape;1332;p38"/>
              <p:cNvSpPr/>
              <p:nvPr/>
            </p:nvSpPr>
            <p:spPr>
              <a:xfrm>
                <a:off x="2525205" y="843140"/>
                <a:ext cx="232438" cy="239961"/>
              </a:xfrm>
              <a:custGeom>
                <a:avLst/>
                <a:gdLst/>
                <a:ahLst/>
                <a:cxnLst/>
                <a:rect l="l" t="t" r="r" b="b"/>
                <a:pathLst>
                  <a:path w="1483" h="1531" extrusionOk="0">
                    <a:moveTo>
                      <a:pt x="414" y="1"/>
                    </a:moveTo>
                    <a:cubicBezTo>
                      <a:pt x="173" y="1"/>
                      <a:pt x="0" y="200"/>
                      <a:pt x="0" y="436"/>
                    </a:cubicBezTo>
                    <a:lnTo>
                      <a:pt x="0" y="1116"/>
                    </a:lnTo>
                    <a:cubicBezTo>
                      <a:pt x="0" y="1352"/>
                      <a:pt x="173" y="1530"/>
                      <a:pt x="414" y="1530"/>
                    </a:cubicBezTo>
                    <a:lnTo>
                      <a:pt x="1048" y="1530"/>
                    </a:lnTo>
                    <a:cubicBezTo>
                      <a:pt x="1289" y="1530"/>
                      <a:pt x="1483" y="1352"/>
                      <a:pt x="1483" y="1116"/>
                    </a:cubicBezTo>
                    <a:lnTo>
                      <a:pt x="1483" y="436"/>
                    </a:lnTo>
                    <a:cubicBezTo>
                      <a:pt x="1483" y="200"/>
                      <a:pt x="1289" y="1"/>
                      <a:pt x="104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3" name="Google Shape;1333;p38"/>
              <p:cNvSpPr/>
              <p:nvPr/>
            </p:nvSpPr>
            <p:spPr>
              <a:xfrm>
                <a:off x="2514547" y="836557"/>
                <a:ext cx="253754" cy="256262"/>
              </a:xfrm>
              <a:custGeom>
                <a:avLst/>
                <a:gdLst/>
                <a:ahLst/>
                <a:cxnLst/>
                <a:rect l="l" t="t" r="r" b="b"/>
                <a:pathLst>
                  <a:path w="1619" h="1635" extrusionOk="0">
                    <a:moveTo>
                      <a:pt x="1116" y="111"/>
                    </a:moveTo>
                    <a:cubicBezTo>
                      <a:pt x="1336" y="111"/>
                      <a:pt x="1509" y="263"/>
                      <a:pt x="1509" y="478"/>
                    </a:cubicBezTo>
                    <a:lnTo>
                      <a:pt x="1509" y="1158"/>
                    </a:lnTo>
                    <a:cubicBezTo>
                      <a:pt x="1509" y="1352"/>
                      <a:pt x="1336" y="1525"/>
                      <a:pt x="1116" y="1525"/>
                    </a:cubicBezTo>
                    <a:lnTo>
                      <a:pt x="482" y="1525"/>
                    </a:lnTo>
                    <a:cubicBezTo>
                      <a:pt x="288" y="1525"/>
                      <a:pt x="110" y="1352"/>
                      <a:pt x="110" y="1158"/>
                    </a:cubicBezTo>
                    <a:lnTo>
                      <a:pt x="110" y="478"/>
                    </a:lnTo>
                    <a:cubicBezTo>
                      <a:pt x="110" y="263"/>
                      <a:pt x="288" y="111"/>
                      <a:pt x="482" y="111"/>
                    </a:cubicBezTo>
                    <a:close/>
                    <a:moveTo>
                      <a:pt x="482" y="1"/>
                    </a:moveTo>
                    <a:cubicBezTo>
                      <a:pt x="220" y="1"/>
                      <a:pt x="0" y="216"/>
                      <a:pt x="0" y="478"/>
                    </a:cubicBezTo>
                    <a:lnTo>
                      <a:pt x="0" y="1158"/>
                    </a:lnTo>
                    <a:cubicBezTo>
                      <a:pt x="0" y="1420"/>
                      <a:pt x="220" y="1635"/>
                      <a:pt x="482" y="1635"/>
                    </a:cubicBezTo>
                    <a:lnTo>
                      <a:pt x="1116" y="1635"/>
                    </a:lnTo>
                    <a:cubicBezTo>
                      <a:pt x="1399" y="1635"/>
                      <a:pt x="1619" y="1420"/>
                      <a:pt x="1619" y="1158"/>
                    </a:cubicBezTo>
                    <a:lnTo>
                      <a:pt x="1619" y="478"/>
                    </a:lnTo>
                    <a:cubicBezTo>
                      <a:pt x="1619" y="216"/>
                      <a:pt x="1399" y="1"/>
                      <a:pt x="1116"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4" name="Google Shape;1334;p38"/>
              <p:cNvSpPr/>
              <p:nvPr/>
            </p:nvSpPr>
            <p:spPr>
              <a:xfrm>
                <a:off x="2580219" y="843140"/>
                <a:ext cx="177424" cy="239961"/>
              </a:xfrm>
              <a:custGeom>
                <a:avLst/>
                <a:gdLst/>
                <a:ahLst/>
                <a:cxnLst/>
                <a:rect l="l" t="t" r="r" b="b"/>
                <a:pathLst>
                  <a:path w="1132" h="1531" extrusionOk="0">
                    <a:moveTo>
                      <a:pt x="414" y="1"/>
                    </a:moveTo>
                    <a:cubicBezTo>
                      <a:pt x="194" y="1"/>
                      <a:pt x="0" y="200"/>
                      <a:pt x="0" y="436"/>
                    </a:cubicBezTo>
                    <a:lnTo>
                      <a:pt x="0" y="1116"/>
                    </a:lnTo>
                    <a:cubicBezTo>
                      <a:pt x="0" y="1352"/>
                      <a:pt x="194" y="1530"/>
                      <a:pt x="414" y="1530"/>
                    </a:cubicBezTo>
                    <a:lnTo>
                      <a:pt x="697" y="1530"/>
                    </a:lnTo>
                    <a:cubicBezTo>
                      <a:pt x="938" y="1530"/>
                      <a:pt x="1132" y="1352"/>
                      <a:pt x="1132" y="1116"/>
                    </a:cubicBezTo>
                    <a:lnTo>
                      <a:pt x="1132" y="436"/>
                    </a:lnTo>
                    <a:cubicBezTo>
                      <a:pt x="1132" y="200"/>
                      <a:pt x="938" y="1"/>
                      <a:pt x="6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5" name="Google Shape;1335;p38"/>
              <p:cNvSpPr/>
              <p:nvPr/>
            </p:nvSpPr>
            <p:spPr>
              <a:xfrm>
                <a:off x="2569561" y="836557"/>
                <a:ext cx="198740" cy="256262"/>
              </a:xfrm>
              <a:custGeom>
                <a:avLst/>
                <a:gdLst/>
                <a:ahLst/>
                <a:cxnLst/>
                <a:rect l="l" t="t" r="r" b="b"/>
                <a:pathLst>
                  <a:path w="1268" h="1635" extrusionOk="0">
                    <a:moveTo>
                      <a:pt x="765" y="111"/>
                    </a:moveTo>
                    <a:cubicBezTo>
                      <a:pt x="985" y="111"/>
                      <a:pt x="1158" y="263"/>
                      <a:pt x="1158" y="478"/>
                    </a:cubicBezTo>
                    <a:lnTo>
                      <a:pt x="1158" y="1158"/>
                    </a:lnTo>
                    <a:cubicBezTo>
                      <a:pt x="1158" y="1352"/>
                      <a:pt x="985" y="1525"/>
                      <a:pt x="765" y="1525"/>
                    </a:cubicBezTo>
                    <a:lnTo>
                      <a:pt x="482" y="1525"/>
                    </a:lnTo>
                    <a:cubicBezTo>
                      <a:pt x="283" y="1525"/>
                      <a:pt x="110" y="1352"/>
                      <a:pt x="110" y="1158"/>
                    </a:cubicBezTo>
                    <a:lnTo>
                      <a:pt x="110" y="478"/>
                    </a:lnTo>
                    <a:cubicBezTo>
                      <a:pt x="110" y="263"/>
                      <a:pt x="283" y="111"/>
                      <a:pt x="482" y="111"/>
                    </a:cubicBezTo>
                    <a:close/>
                    <a:moveTo>
                      <a:pt x="482" y="1"/>
                    </a:moveTo>
                    <a:cubicBezTo>
                      <a:pt x="220" y="1"/>
                      <a:pt x="0" y="216"/>
                      <a:pt x="0" y="478"/>
                    </a:cubicBezTo>
                    <a:lnTo>
                      <a:pt x="0" y="1158"/>
                    </a:lnTo>
                    <a:cubicBezTo>
                      <a:pt x="0" y="1420"/>
                      <a:pt x="220" y="1635"/>
                      <a:pt x="482" y="1635"/>
                    </a:cubicBezTo>
                    <a:lnTo>
                      <a:pt x="765" y="1635"/>
                    </a:lnTo>
                    <a:cubicBezTo>
                      <a:pt x="1048" y="1635"/>
                      <a:pt x="1268" y="1420"/>
                      <a:pt x="1268" y="1158"/>
                    </a:cubicBezTo>
                    <a:lnTo>
                      <a:pt x="1268" y="478"/>
                    </a:lnTo>
                    <a:cubicBezTo>
                      <a:pt x="1268" y="216"/>
                      <a:pt x="1048" y="1"/>
                      <a:pt x="76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6" name="Google Shape;1336;p38"/>
              <p:cNvSpPr/>
              <p:nvPr/>
            </p:nvSpPr>
            <p:spPr>
              <a:xfrm>
                <a:off x="1851245" y="461962"/>
                <a:ext cx="988528" cy="816589"/>
              </a:xfrm>
              <a:custGeom>
                <a:avLst/>
                <a:gdLst/>
                <a:ahLst/>
                <a:cxnLst/>
                <a:rect l="l" t="t" r="r" b="b"/>
                <a:pathLst>
                  <a:path w="6307" h="5210" extrusionOk="0">
                    <a:moveTo>
                      <a:pt x="5308" y="0"/>
                    </a:moveTo>
                    <a:cubicBezTo>
                      <a:pt x="5024" y="0"/>
                      <a:pt x="4728" y="272"/>
                      <a:pt x="4389" y="380"/>
                    </a:cubicBezTo>
                    <a:cubicBezTo>
                      <a:pt x="4133" y="447"/>
                      <a:pt x="3654" y="463"/>
                      <a:pt x="3163" y="463"/>
                    </a:cubicBezTo>
                    <a:cubicBezTo>
                      <a:pt x="2692" y="463"/>
                      <a:pt x="2210" y="448"/>
                      <a:pt x="1902" y="448"/>
                    </a:cubicBezTo>
                    <a:cubicBezTo>
                      <a:pt x="1247" y="448"/>
                      <a:pt x="828" y="993"/>
                      <a:pt x="828" y="1516"/>
                    </a:cubicBezTo>
                    <a:cubicBezTo>
                      <a:pt x="808" y="2050"/>
                      <a:pt x="853" y="2146"/>
                      <a:pt x="855" y="2150"/>
                    </a:cubicBezTo>
                    <a:lnTo>
                      <a:pt x="855" y="2150"/>
                    </a:lnTo>
                    <a:cubicBezTo>
                      <a:pt x="850" y="2141"/>
                      <a:pt x="584" y="1618"/>
                      <a:pt x="321" y="1618"/>
                    </a:cubicBezTo>
                    <a:cubicBezTo>
                      <a:pt x="301" y="1618"/>
                      <a:pt x="282" y="1620"/>
                      <a:pt x="263" y="1626"/>
                    </a:cubicBezTo>
                    <a:cubicBezTo>
                      <a:pt x="1" y="1736"/>
                      <a:pt x="525" y="2281"/>
                      <a:pt x="525" y="2281"/>
                    </a:cubicBezTo>
                    <a:cubicBezTo>
                      <a:pt x="525" y="2281"/>
                      <a:pt x="424" y="2251"/>
                      <a:pt x="318" y="2251"/>
                    </a:cubicBezTo>
                    <a:cubicBezTo>
                      <a:pt x="202" y="2251"/>
                      <a:pt x="80" y="2286"/>
                      <a:pt x="69" y="2433"/>
                    </a:cubicBezTo>
                    <a:cubicBezTo>
                      <a:pt x="39" y="2610"/>
                      <a:pt x="254" y="2643"/>
                      <a:pt x="417" y="2643"/>
                    </a:cubicBezTo>
                    <a:cubicBezTo>
                      <a:pt x="514" y="2643"/>
                      <a:pt x="593" y="2632"/>
                      <a:pt x="593" y="2632"/>
                    </a:cubicBezTo>
                    <a:lnTo>
                      <a:pt x="593" y="2632"/>
                    </a:lnTo>
                    <a:cubicBezTo>
                      <a:pt x="593" y="2632"/>
                      <a:pt x="331" y="3025"/>
                      <a:pt x="415" y="3548"/>
                    </a:cubicBezTo>
                    <a:cubicBezTo>
                      <a:pt x="525" y="4072"/>
                      <a:pt x="766" y="4224"/>
                      <a:pt x="787" y="4549"/>
                    </a:cubicBezTo>
                    <a:cubicBezTo>
                      <a:pt x="807" y="4899"/>
                      <a:pt x="745" y="5009"/>
                      <a:pt x="896" y="5072"/>
                    </a:cubicBezTo>
                    <a:cubicBezTo>
                      <a:pt x="928" y="5090"/>
                      <a:pt x="964" y="5098"/>
                      <a:pt x="1003" y="5098"/>
                    </a:cubicBezTo>
                    <a:cubicBezTo>
                      <a:pt x="1152" y="5098"/>
                      <a:pt x="1331" y="4988"/>
                      <a:pt x="1331" y="4988"/>
                    </a:cubicBezTo>
                    <a:lnTo>
                      <a:pt x="1331" y="4988"/>
                    </a:lnTo>
                    <a:cubicBezTo>
                      <a:pt x="1331" y="4988"/>
                      <a:pt x="1289" y="5140"/>
                      <a:pt x="1614" y="5203"/>
                    </a:cubicBezTo>
                    <a:cubicBezTo>
                      <a:pt x="1646" y="5208"/>
                      <a:pt x="1677" y="5210"/>
                      <a:pt x="1708" y="5210"/>
                    </a:cubicBezTo>
                    <a:cubicBezTo>
                      <a:pt x="1992" y="5210"/>
                      <a:pt x="2206" y="5030"/>
                      <a:pt x="2206" y="5030"/>
                    </a:cubicBezTo>
                    <a:lnTo>
                      <a:pt x="5479" y="2957"/>
                    </a:lnTo>
                    <a:cubicBezTo>
                      <a:pt x="5479" y="2957"/>
                      <a:pt x="5482" y="2957"/>
                      <a:pt x="5487" y="2957"/>
                    </a:cubicBezTo>
                    <a:cubicBezTo>
                      <a:pt x="5530" y="2957"/>
                      <a:pt x="5738" y="2940"/>
                      <a:pt x="5892" y="2632"/>
                    </a:cubicBezTo>
                    <a:cubicBezTo>
                      <a:pt x="6065" y="2302"/>
                      <a:pt x="5913" y="2108"/>
                      <a:pt x="5913" y="2108"/>
                    </a:cubicBezTo>
                    <a:cubicBezTo>
                      <a:pt x="5913" y="2108"/>
                      <a:pt x="6306" y="1977"/>
                      <a:pt x="6285" y="1406"/>
                    </a:cubicBezTo>
                    <a:cubicBezTo>
                      <a:pt x="6267" y="934"/>
                      <a:pt x="5722" y="903"/>
                      <a:pt x="5577" y="903"/>
                    </a:cubicBezTo>
                    <a:cubicBezTo>
                      <a:pt x="5554" y="903"/>
                      <a:pt x="5542" y="904"/>
                      <a:pt x="5542" y="904"/>
                    </a:cubicBezTo>
                    <a:cubicBezTo>
                      <a:pt x="5542" y="904"/>
                      <a:pt x="6023" y="558"/>
                      <a:pt x="5652" y="165"/>
                    </a:cubicBezTo>
                    <a:cubicBezTo>
                      <a:pt x="5538" y="45"/>
                      <a:pt x="5424" y="0"/>
                      <a:pt x="5308" y="0"/>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37" name="Google Shape;1337;p38"/>
              <p:cNvSpPr/>
              <p:nvPr/>
            </p:nvSpPr>
            <p:spPr>
              <a:xfrm>
                <a:off x="1851245" y="453342"/>
                <a:ext cx="995894" cy="832420"/>
              </a:xfrm>
              <a:custGeom>
                <a:avLst/>
                <a:gdLst/>
                <a:ahLst/>
                <a:cxnLst/>
                <a:rect l="l" t="t" r="r" b="b"/>
                <a:pathLst>
                  <a:path w="6354" h="5311" extrusionOk="0">
                    <a:moveTo>
                      <a:pt x="5348" y="110"/>
                    </a:moveTo>
                    <a:cubicBezTo>
                      <a:pt x="5437" y="110"/>
                      <a:pt x="5521" y="152"/>
                      <a:pt x="5610" y="241"/>
                    </a:cubicBezTo>
                    <a:cubicBezTo>
                      <a:pt x="5699" y="351"/>
                      <a:pt x="5720" y="414"/>
                      <a:pt x="5741" y="503"/>
                    </a:cubicBezTo>
                    <a:cubicBezTo>
                      <a:pt x="5741" y="566"/>
                      <a:pt x="5720" y="655"/>
                      <a:pt x="5699" y="697"/>
                    </a:cubicBezTo>
                    <a:cubicBezTo>
                      <a:pt x="5631" y="828"/>
                      <a:pt x="5500" y="917"/>
                      <a:pt x="5500" y="917"/>
                    </a:cubicBezTo>
                    <a:lnTo>
                      <a:pt x="5542" y="1006"/>
                    </a:lnTo>
                    <a:cubicBezTo>
                      <a:pt x="5542" y="1006"/>
                      <a:pt x="5720" y="1006"/>
                      <a:pt x="5892" y="1048"/>
                    </a:cubicBezTo>
                    <a:cubicBezTo>
                      <a:pt x="5982" y="1069"/>
                      <a:pt x="6065" y="1116"/>
                      <a:pt x="6112" y="1179"/>
                    </a:cubicBezTo>
                    <a:cubicBezTo>
                      <a:pt x="6175" y="1247"/>
                      <a:pt x="6222" y="1351"/>
                      <a:pt x="6243" y="1461"/>
                    </a:cubicBezTo>
                    <a:cubicBezTo>
                      <a:pt x="6243" y="1744"/>
                      <a:pt x="6154" y="1901"/>
                      <a:pt x="6065" y="1985"/>
                    </a:cubicBezTo>
                    <a:cubicBezTo>
                      <a:pt x="5982" y="2074"/>
                      <a:pt x="5892" y="2095"/>
                      <a:pt x="5892" y="2095"/>
                    </a:cubicBezTo>
                    <a:lnTo>
                      <a:pt x="5872" y="2184"/>
                    </a:lnTo>
                    <a:cubicBezTo>
                      <a:pt x="5872" y="2184"/>
                      <a:pt x="5892" y="2226"/>
                      <a:pt x="5913" y="2315"/>
                    </a:cubicBezTo>
                    <a:cubicBezTo>
                      <a:pt x="5934" y="2378"/>
                      <a:pt x="5934" y="2509"/>
                      <a:pt x="5851" y="2661"/>
                    </a:cubicBezTo>
                    <a:cubicBezTo>
                      <a:pt x="5762" y="2839"/>
                      <a:pt x="5673" y="2902"/>
                      <a:pt x="5610" y="2923"/>
                    </a:cubicBezTo>
                    <a:cubicBezTo>
                      <a:pt x="5521" y="2970"/>
                      <a:pt x="5479" y="2970"/>
                      <a:pt x="5479" y="2970"/>
                    </a:cubicBezTo>
                    <a:lnTo>
                      <a:pt x="5458" y="2970"/>
                    </a:lnTo>
                    <a:lnTo>
                      <a:pt x="2164" y="5043"/>
                    </a:lnTo>
                    <a:lnTo>
                      <a:pt x="2164" y="5064"/>
                    </a:lnTo>
                    <a:cubicBezTo>
                      <a:pt x="2164" y="5064"/>
                      <a:pt x="1989" y="5202"/>
                      <a:pt x="1736" y="5202"/>
                    </a:cubicBezTo>
                    <a:cubicBezTo>
                      <a:pt x="1705" y="5202"/>
                      <a:pt x="1673" y="5200"/>
                      <a:pt x="1640" y="5195"/>
                    </a:cubicBezTo>
                    <a:cubicBezTo>
                      <a:pt x="1462" y="5174"/>
                      <a:pt x="1420" y="5127"/>
                      <a:pt x="1399" y="5106"/>
                    </a:cubicBezTo>
                    <a:cubicBezTo>
                      <a:pt x="1378" y="5085"/>
                      <a:pt x="1378" y="5064"/>
                      <a:pt x="1378" y="5064"/>
                    </a:cubicBezTo>
                    <a:lnTo>
                      <a:pt x="1289" y="4996"/>
                    </a:lnTo>
                    <a:cubicBezTo>
                      <a:pt x="1289" y="4996"/>
                      <a:pt x="1221" y="5043"/>
                      <a:pt x="1158" y="5064"/>
                    </a:cubicBezTo>
                    <a:cubicBezTo>
                      <a:pt x="1106" y="5089"/>
                      <a:pt x="1056" y="5099"/>
                      <a:pt x="1009" y="5099"/>
                    </a:cubicBezTo>
                    <a:cubicBezTo>
                      <a:pt x="977" y="5099"/>
                      <a:pt x="946" y="5094"/>
                      <a:pt x="917" y="5085"/>
                    </a:cubicBezTo>
                    <a:cubicBezTo>
                      <a:pt x="896" y="5085"/>
                      <a:pt x="876" y="5064"/>
                      <a:pt x="876" y="5043"/>
                    </a:cubicBezTo>
                    <a:cubicBezTo>
                      <a:pt x="855" y="5017"/>
                      <a:pt x="855" y="4996"/>
                      <a:pt x="855" y="4975"/>
                    </a:cubicBezTo>
                    <a:lnTo>
                      <a:pt x="855" y="4604"/>
                    </a:lnTo>
                    <a:cubicBezTo>
                      <a:pt x="828" y="4431"/>
                      <a:pt x="766" y="4300"/>
                      <a:pt x="677" y="4148"/>
                    </a:cubicBezTo>
                    <a:cubicBezTo>
                      <a:pt x="614" y="4017"/>
                      <a:pt x="525" y="3839"/>
                      <a:pt x="483" y="3603"/>
                    </a:cubicBezTo>
                    <a:cubicBezTo>
                      <a:pt x="373" y="3101"/>
                      <a:pt x="635" y="2708"/>
                      <a:pt x="635" y="2708"/>
                    </a:cubicBezTo>
                    <a:lnTo>
                      <a:pt x="593" y="2619"/>
                    </a:lnTo>
                    <a:cubicBezTo>
                      <a:pt x="593" y="2619"/>
                      <a:pt x="436" y="2640"/>
                      <a:pt x="331" y="2640"/>
                    </a:cubicBezTo>
                    <a:cubicBezTo>
                      <a:pt x="263" y="2640"/>
                      <a:pt x="200" y="2619"/>
                      <a:pt x="153" y="2598"/>
                    </a:cubicBezTo>
                    <a:cubicBezTo>
                      <a:pt x="111" y="2577"/>
                      <a:pt x="111" y="2556"/>
                      <a:pt x="111" y="2488"/>
                    </a:cubicBezTo>
                    <a:cubicBezTo>
                      <a:pt x="111" y="2446"/>
                      <a:pt x="132" y="2425"/>
                      <a:pt x="174" y="2399"/>
                    </a:cubicBezTo>
                    <a:cubicBezTo>
                      <a:pt x="200" y="2378"/>
                      <a:pt x="263" y="2357"/>
                      <a:pt x="305" y="2357"/>
                    </a:cubicBezTo>
                    <a:cubicBezTo>
                      <a:pt x="415" y="2357"/>
                      <a:pt x="525" y="2378"/>
                      <a:pt x="525" y="2378"/>
                    </a:cubicBezTo>
                    <a:lnTo>
                      <a:pt x="567" y="2294"/>
                    </a:lnTo>
                    <a:cubicBezTo>
                      <a:pt x="567" y="2294"/>
                      <a:pt x="436" y="2163"/>
                      <a:pt x="331" y="2006"/>
                    </a:cubicBezTo>
                    <a:cubicBezTo>
                      <a:pt x="284" y="1943"/>
                      <a:pt x="263" y="1875"/>
                      <a:pt x="242" y="1812"/>
                    </a:cubicBezTo>
                    <a:lnTo>
                      <a:pt x="242" y="1770"/>
                    </a:lnTo>
                    <a:cubicBezTo>
                      <a:pt x="263" y="1744"/>
                      <a:pt x="263" y="1744"/>
                      <a:pt x="284" y="1744"/>
                    </a:cubicBezTo>
                    <a:cubicBezTo>
                      <a:pt x="303" y="1736"/>
                      <a:pt x="324" y="1731"/>
                      <a:pt x="346" y="1731"/>
                    </a:cubicBezTo>
                    <a:cubicBezTo>
                      <a:pt x="378" y="1731"/>
                      <a:pt x="411" y="1742"/>
                      <a:pt x="436" y="1770"/>
                    </a:cubicBezTo>
                    <a:cubicBezTo>
                      <a:pt x="504" y="1812"/>
                      <a:pt x="567" y="1875"/>
                      <a:pt x="614" y="1943"/>
                    </a:cubicBezTo>
                    <a:cubicBezTo>
                      <a:pt x="724" y="2074"/>
                      <a:pt x="787" y="2226"/>
                      <a:pt x="787" y="2226"/>
                    </a:cubicBezTo>
                    <a:lnTo>
                      <a:pt x="896" y="2184"/>
                    </a:lnTo>
                    <a:lnTo>
                      <a:pt x="876" y="2095"/>
                    </a:lnTo>
                    <a:lnTo>
                      <a:pt x="876" y="1571"/>
                    </a:lnTo>
                    <a:cubicBezTo>
                      <a:pt x="896" y="1069"/>
                      <a:pt x="1289" y="566"/>
                      <a:pt x="1902" y="566"/>
                    </a:cubicBezTo>
                    <a:cubicBezTo>
                      <a:pt x="2104" y="566"/>
                      <a:pt x="2395" y="578"/>
                      <a:pt x="2708" y="578"/>
                    </a:cubicBezTo>
                    <a:cubicBezTo>
                      <a:pt x="2864" y="578"/>
                      <a:pt x="3026" y="575"/>
                      <a:pt x="3185" y="566"/>
                    </a:cubicBezTo>
                    <a:cubicBezTo>
                      <a:pt x="3667" y="566"/>
                      <a:pt x="4128" y="545"/>
                      <a:pt x="4389" y="482"/>
                    </a:cubicBezTo>
                    <a:cubicBezTo>
                      <a:pt x="4651" y="414"/>
                      <a:pt x="4866" y="241"/>
                      <a:pt x="5065" y="173"/>
                    </a:cubicBezTo>
                    <a:cubicBezTo>
                      <a:pt x="5175" y="131"/>
                      <a:pt x="5259" y="110"/>
                      <a:pt x="5348" y="110"/>
                    </a:cubicBezTo>
                    <a:close/>
                    <a:moveTo>
                      <a:pt x="5369" y="0"/>
                    </a:moveTo>
                    <a:cubicBezTo>
                      <a:pt x="5238" y="0"/>
                      <a:pt x="5128" y="21"/>
                      <a:pt x="5044" y="68"/>
                    </a:cubicBezTo>
                    <a:cubicBezTo>
                      <a:pt x="4824" y="152"/>
                      <a:pt x="4604" y="304"/>
                      <a:pt x="4363" y="372"/>
                    </a:cubicBezTo>
                    <a:cubicBezTo>
                      <a:pt x="4128" y="435"/>
                      <a:pt x="3667" y="461"/>
                      <a:pt x="3185" y="482"/>
                    </a:cubicBezTo>
                    <a:cubicBezTo>
                      <a:pt x="2708" y="482"/>
                      <a:pt x="2206" y="461"/>
                      <a:pt x="1902" y="461"/>
                    </a:cubicBezTo>
                    <a:cubicBezTo>
                      <a:pt x="1221" y="461"/>
                      <a:pt x="787" y="1027"/>
                      <a:pt x="766" y="1571"/>
                    </a:cubicBezTo>
                    <a:cubicBezTo>
                      <a:pt x="766" y="1791"/>
                      <a:pt x="766" y="1901"/>
                      <a:pt x="787" y="1985"/>
                    </a:cubicBezTo>
                    <a:cubicBezTo>
                      <a:pt x="745" y="1943"/>
                      <a:pt x="745" y="1943"/>
                      <a:pt x="697" y="1875"/>
                    </a:cubicBezTo>
                    <a:cubicBezTo>
                      <a:pt x="635" y="1812"/>
                      <a:pt x="567" y="1723"/>
                      <a:pt x="504" y="1681"/>
                    </a:cubicBezTo>
                    <a:cubicBezTo>
                      <a:pt x="454" y="1651"/>
                      <a:pt x="397" y="1629"/>
                      <a:pt x="335" y="1629"/>
                    </a:cubicBezTo>
                    <a:cubicBezTo>
                      <a:pt x="312" y="1629"/>
                      <a:pt x="287" y="1632"/>
                      <a:pt x="263" y="1639"/>
                    </a:cubicBezTo>
                    <a:cubicBezTo>
                      <a:pt x="200" y="1660"/>
                      <a:pt x="174" y="1681"/>
                      <a:pt x="153" y="1723"/>
                    </a:cubicBezTo>
                    <a:cubicBezTo>
                      <a:pt x="132" y="1744"/>
                      <a:pt x="132" y="1791"/>
                      <a:pt x="132" y="1833"/>
                    </a:cubicBezTo>
                    <a:cubicBezTo>
                      <a:pt x="153" y="1922"/>
                      <a:pt x="200" y="1985"/>
                      <a:pt x="242" y="2074"/>
                    </a:cubicBezTo>
                    <a:cubicBezTo>
                      <a:pt x="331" y="2163"/>
                      <a:pt x="352" y="2205"/>
                      <a:pt x="415" y="2268"/>
                    </a:cubicBezTo>
                    <a:cubicBezTo>
                      <a:pt x="373" y="2247"/>
                      <a:pt x="352" y="2247"/>
                      <a:pt x="305" y="2247"/>
                    </a:cubicBezTo>
                    <a:cubicBezTo>
                      <a:pt x="242" y="2247"/>
                      <a:pt x="174" y="2268"/>
                      <a:pt x="111" y="2294"/>
                    </a:cubicBezTo>
                    <a:cubicBezTo>
                      <a:pt x="69" y="2336"/>
                      <a:pt x="1" y="2399"/>
                      <a:pt x="1" y="2488"/>
                    </a:cubicBezTo>
                    <a:cubicBezTo>
                      <a:pt x="1" y="2577"/>
                      <a:pt x="43" y="2640"/>
                      <a:pt x="90" y="2687"/>
                    </a:cubicBezTo>
                    <a:cubicBezTo>
                      <a:pt x="153" y="2729"/>
                      <a:pt x="242" y="2729"/>
                      <a:pt x="305" y="2750"/>
                    </a:cubicBezTo>
                    <a:cubicBezTo>
                      <a:pt x="415" y="2750"/>
                      <a:pt x="462" y="2750"/>
                      <a:pt x="504" y="2729"/>
                    </a:cubicBezTo>
                    <a:lnTo>
                      <a:pt x="504" y="2729"/>
                    </a:lnTo>
                    <a:cubicBezTo>
                      <a:pt x="436" y="2839"/>
                      <a:pt x="284" y="3142"/>
                      <a:pt x="373" y="3624"/>
                    </a:cubicBezTo>
                    <a:cubicBezTo>
                      <a:pt x="415" y="3886"/>
                      <a:pt x="504" y="4059"/>
                      <a:pt x="593" y="4211"/>
                    </a:cubicBezTo>
                    <a:cubicBezTo>
                      <a:pt x="677" y="4342"/>
                      <a:pt x="745" y="4452"/>
                      <a:pt x="745" y="4604"/>
                    </a:cubicBezTo>
                    <a:cubicBezTo>
                      <a:pt x="766" y="4782"/>
                      <a:pt x="745" y="4886"/>
                      <a:pt x="745" y="4975"/>
                    </a:cubicBezTo>
                    <a:cubicBezTo>
                      <a:pt x="745" y="5017"/>
                      <a:pt x="766" y="5064"/>
                      <a:pt x="787" y="5106"/>
                    </a:cubicBezTo>
                    <a:cubicBezTo>
                      <a:pt x="807" y="5127"/>
                      <a:pt x="828" y="5174"/>
                      <a:pt x="876" y="5195"/>
                    </a:cubicBezTo>
                    <a:cubicBezTo>
                      <a:pt x="910" y="5208"/>
                      <a:pt x="943" y="5213"/>
                      <a:pt x="976" y="5213"/>
                    </a:cubicBezTo>
                    <a:cubicBezTo>
                      <a:pt x="1049" y="5213"/>
                      <a:pt x="1118" y="5189"/>
                      <a:pt x="1179" y="5174"/>
                    </a:cubicBezTo>
                    <a:cubicBezTo>
                      <a:pt x="1247" y="5148"/>
                      <a:pt x="1268" y="5127"/>
                      <a:pt x="1289" y="5127"/>
                    </a:cubicBezTo>
                    <a:cubicBezTo>
                      <a:pt x="1289" y="5127"/>
                      <a:pt x="1289" y="5148"/>
                      <a:pt x="1310" y="5148"/>
                    </a:cubicBezTo>
                    <a:cubicBezTo>
                      <a:pt x="1352" y="5216"/>
                      <a:pt x="1441" y="5279"/>
                      <a:pt x="1614" y="5305"/>
                    </a:cubicBezTo>
                    <a:cubicBezTo>
                      <a:pt x="1644" y="5309"/>
                      <a:pt x="1674" y="5311"/>
                      <a:pt x="1703" y="5311"/>
                    </a:cubicBezTo>
                    <a:cubicBezTo>
                      <a:pt x="2008" y="5311"/>
                      <a:pt x="2227" y="5127"/>
                      <a:pt x="2227" y="5127"/>
                    </a:cubicBezTo>
                    <a:lnTo>
                      <a:pt x="5500" y="3053"/>
                    </a:lnTo>
                    <a:cubicBezTo>
                      <a:pt x="5521" y="3053"/>
                      <a:pt x="5568" y="3053"/>
                      <a:pt x="5652" y="3032"/>
                    </a:cubicBezTo>
                    <a:cubicBezTo>
                      <a:pt x="5741" y="2991"/>
                      <a:pt x="5851" y="2902"/>
                      <a:pt x="5934" y="2729"/>
                    </a:cubicBezTo>
                    <a:cubicBezTo>
                      <a:pt x="6044" y="2530"/>
                      <a:pt x="6044" y="2378"/>
                      <a:pt x="6023" y="2294"/>
                    </a:cubicBezTo>
                    <a:cubicBezTo>
                      <a:pt x="6002" y="2205"/>
                      <a:pt x="5982" y="2205"/>
                      <a:pt x="5961" y="2184"/>
                    </a:cubicBezTo>
                    <a:cubicBezTo>
                      <a:pt x="6002" y="2163"/>
                      <a:pt x="6065" y="2137"/>
                      <a:pt x="6133" y="2053"/>
                    </a:cubicBezTo>
                    <a:cubicBezTo>
                      <a:pt x="6243" y="1943"/>
                      <a:pt x="6353" y="1770"/>
                      <a:pt x="6327" y="1461"/>
                    </a:cubicBezTo>
                    <a:cubicBezTo>
                      <a:pt x="6327" y="1310"/>
                      <a:pt x="6285" y="1200"/>
                      <a:pt x="6196" y="1116"/>
                    </a:cubicBezTo>
                    <a:cubicBezTo>
                      <a:pt x="6112" y="1027"/>
                      <a:pt x="6023" y="985"/>
                      <a:pt x="5913" y="938"/>
                    </a:cubicBezTo>
                    <a:cubicBezTo>
                      <a:pt x="5848" y="917"/>
                      <a:pt x="5794" y="912"/>
                      <a:pt x="5748" y="912"/>
                    </a:cubicBezTo>
                    <a:cubicBezTo>
                      <a:pt x="5703" y="912"/>
                      <a:pt x="5665" y="917"/>
                      <a:pt x="5631" y="917"/>
                    </a:cubicBezTo>
                    <a:cubicBezTo>
                      <a:pt x="5699" y="875"/>
                      <a:pt x="5720" y="854"/>
                      <a:pt x="5783" y="765"/>
                    </a:cubicBezTo>
                    <a:cubicBezTo>
                      <a:pt x="5830" y="676"/>
                      <a:pt x="5851" y="592"/>
                      <a:pt x="5851" y="482"/>
                    </a:cubicBezTo>
                    <a:cubicBezTo>
                      <a:pt x="5830" y="393"/>
                      <a:pt x="5783" y="283"/>
                      <a:pt x="5673" y="173"/>
                    </a:cubicBezTo>
                    <a:cubicBezTo>
                      <a:pt x="5589" y="68"/>
                      <a:pt x="5479" y="21"/>
                      <a:pt x="53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38" name="Google Shape;1338;p38"/>
              <p:cNvSpPr/>
              <p:nvPr/>
            </p:nvSpPr>
            <p:spPr>
              <a:xfrm>
                <a:off x="2083683" y="730762"/>
                <a:ext cx="664086" cy="703113"/>
              </a:xfrm>
              <a:custGeom>
                <a:avLst/>
                <a:gdLst/>
                <a:ahLst/>
                <a:cxnLst/>
                <a:rect l="l" t="t" r="r" b="b"/>
                <a:pathLst>
                  <a:path w="4237" h="4486" extrusionOk="0">
                    <a:moveTo>
                      <a:pt x="3320" y="0"/>
                    </a:moveTo>
                    <a:cubicBezTo>
                      <a:pt x="3320" y="0"/>
                      <a:pt x="3320" y="1"/>
                      <a:pt x="3320" y="1"/>
                    </a:cubicBezTo>
                    <a:lnTo>
                      <a:pt x="3320" y="1"/>
                    </a:lnTo>
                    <a:cubicBezTo>
                      <a:pt x="3320" y="1"/>
                      <a:pt x="3320" y="0"/>
                      <a:pt x="3320" y="0"/>
                    </a:cubicBezTo>
                    <a:close/>
                    <a:moveTo>
                      <a:pt x="3320" y="1"/>
                    </a:moveTo>
                    <a:cubicBezTo>
                      <a:pt x="3312" y="13"/>
                      <a:pt x="3195" y="174"/>
                      <a:pt x="2797" y="194"/>
                    </a:cubicBezTo>
                    <a:cubicBezTo>
                      <a:pt x="2357" y="194"/>
                      <a:pt x="2095" y="21"/>
                      <a:pt x="2095" y="21"/>
                    </a:cubicBezTo>
                    <a:cubicBezTo>
                      <a:pt x="2095" y="21"/>
                      <a:pt x="2032" y="414"/>
                      <a:pt x="1597" y="760"/>
                    </a:cubicBezTo>
                    <a:cubicBezTo>
                      <a:pt x="1412" y="901"/>
                      <a:pt x="1270" y="943"/>
                      <a:pt x="1167" y="943"/>
                    </a:cubicBezTo>
                    <a:cubicBezTo>
                      <a:pt x="1012" y="943"/>
                      <a:pt x="943" y="849"/>
                      <a:pt x="943" y="849"/>
                    </a:cubicBezTo>
                    <a:cubicBezTo>
                      <a:pt x="943" y="849"/>
                      <a:pt x="875" y="1372"/>
                      <a:pt x="550" y="1545"/>
                    </a:cubicBezTo>
                    <a:cubicBezTo>
                      <a:pt x="440" y="1612"/>
                      <a:pt x="342" y="1634"/>
                      <a:pt x="261" y="1634"/>
                    </a:cubicBezTo>
                    <a:cubicBezTo>
                      <a:pt x="98" y="1634"/>
                      <a:pt x="0" y="1545"/>
                      <a:pt x="0" y="1545"/>
                    </a:cubicBezTo>
                    <a:lnTo>
                      <a:pt x="0" y="1545"/>
                    </a:lnTo>
                    <a:lnTo>
                      <a:pt x="178" y="2399"/>
                    </a:lnTo>
                    <a:cubicBezTo>
                      <a:pt x="178" y="2399"/>
                      <a:pt x="330" y="3054"/>
                      <a:pt x="482" y="3619"/>
                    </a:cubicBezTo>
                    <a:cubicBezTo>
                      <a:pt x="600" y="4152"/>
                      <a:pt x="1091" y="4485"/>
                      <a:pt x="2124" y="4485"/>
                    </a:cubicBezTo>
                    <a:cubicBezTo>
                      <a:pt x="2239" y="4485"/>
                      <a:pt x="2360" y="4481"/>
                      <a:pt x="2488" y="4473"/>
                    </a:cubicBezTo>
                    <a:cubicBezTo>
                      <a:pt x="3797" y="4384"/>
                      <a:pt x="4148" y="3818"/>
                      <a:pt x="4190" y="3184"/>
                    </a:cubicBezTo>
                    <a:cubicBezTo>
                      <a:pt x="4237" y="2551"/>
                      <a:pt x="4059" y="1723"/>
                      <a:pt x="4059" y="980"/>
                    </a:cubicBezTo>
                    <a:cubicBezTo>
                      <a:pt x="4059" y="980"/>
                      <a:pt x="3907" y="739"/>
                      <a:pt x="3797" y="524"/>
                    </a:cubicBezTo>
                    <a:cubicBezTo>
                      <a:pt x="3692" y="304"/>
                      <a:pt x="3734" y="152"/>
                      <a:pt x="3734" y="152"/>
                    </a:cubicBezTo>
                    <a:lnTo>
                      <a:pt x="3734" y="152"/>
                    </a:lnTo>
                    <a:cubicBezTo>
                      <a:pt x="3734" y="152"/>
                      <a:pt x="3694" y="180"/>
                      <a:pt x="3617" y="180"/>
                    </a:cubicBezTo>
                    <a:cubicBezTo>
                      <a:pt x="3578" y="180"/>
                      <a:pt x="3530" y="173"/>
                      <a:pt x="3472" y="152"/>
                    </a:cubicBezTo>
                    <a:cubicBezTo>
                      <a:pt x="3285" y="69"/>
                      <a:pt x="3315" y="8"/>
                      <a:pt x="3320" y="1"/>
                    </a:cubicBezTo>
                    <a:close/>
                  </a:path>
                </a:pathLst>
              </a:custGeom>
              <a:solidFill>
                <a:srgbClr val="FFEBD2"/>
              </a:solidFill>
              <a:ln>
                <a:noFill/>
              </a:ln>
            </p:spPr>
            <p:txBody>
              <a:bodyPr spcFirstLastPara="1" wrap="square" lIns="121900" tIns="121900" rIns="121900" bIns="121900" anchor="ctr" anchorCtr="0">
                <a:noAutofit/>
              </a:bodyPr>
              <a:lstStyle/>
              <a:p>
                <a:endParaRPr sz="2400"/>
              </a:p>
            </p:txBody>
          </p:sp>
          <p:sp>
            <p:nvSpPr>
              <p:cNvPr id="1339" name="Google Shape;1339;p38"/>
              <p:cNvSpPr/>
              <p:nvPr/>
            </p:nvSpPr>
            <p:spPr>
              <a:xfrm>
                <a:off x="2073809" y="723395"/>
                <a:ext cx="683835" cy="720354"/>
              </a:xfrm>
              <a:custGeom>
                <a:avLst/>
                <a:gdLst/>
                <a:ahLst/>
                <a:cxnLst/>
                <a:rect l="l" t="t" r="r" b="b"/>
                <a:pathLst>
                  <a:path w="4363" h="4596" extrusionOk="0">
                    <a:moveTo>
                      <a:pt x="3362" y="131"/>
                    </a:moveTo>
                    <a:cubicBezTo>
                      <a:pt x="3383" y="178"/>
                      <a:pt x="3425" y="199"/>
                      <a:pt x="3514" y="241"/>
                    </a:cubicBezTo>
                    <a:cubicBezTo>
                      <a:pt x="3598" y="283"/>
                      <a:pt x="3687" y="283"/>
                      <a:pt x="3729" y="283"/>
                    </a:cubicBezTo>
                    <a:lnTo>
                      <a:pt x="3729" y="309"/>
                    </a:lnTo>
                    <a:cubicBezTo>
                      <a:pt x="3755" y="372"/>
                      <a:pt x="3755" y="482"/>
                      <a:pt x="3818" y="592"/>
                    </a:cubicBezTo>
                    <a:cubicBezTo>
                      <a:pt x="3928" y="807"/>
                      <a:pt x="4059" y="1027"/>
                      <a:pt x="4080" y="1048"/>
                    </a:cubicBezTo>
                    <a:cubicBezTo>
                      <a:pt x="4080" y="1791"/>
                      <a:pt x="4253" y="2619"/>
                      <a:pt x="4211" y="3231"/>
                    </a:cubicBezTo>
                    <a:cubicBezTo>
                      <a:pt x="4190" y="3535"/>
                      <a:pt x="4080" y="3818"/>
                      <a:pt x="3839" y="4038"/>
                    </a:cubicBezTo>
                    <a:cubicBezTo>
                      <a:pt x="3598" y="4258"/>
                      <a:pt x="3184" y="4431"/>
                      <a:pt x="2551" y="4473"/>
                    </a:cubicBezTo>
                    <a:cubicBezTo>
                      <a:pt x="2418" y="4483"/>
                      <a:pt x="2293" y="4487"/>
                      <a:pt x="2176" y="4487"/>
                    </a:cubicBezTo>
                    <a:cubicBezTo>
                      <a:pt x="1734" y="4487"/>
                      <a:pt x="1393" y="4420"/>
                      <a:pt x="1137" y="4300"/>
                    </a:cubicBezTo>
                    <a:cubicBezTo>
                      <a:pt x="828" y="4148"/>
                      <a:pt x="655" y="3928"/>
                      <a:pt x="587" y="3666"/>
                    </a:cubicBezTo>
                    <a:cubicBezTo>
                      <a:pt x="456" y="3080"/>
                      <a:pt x="304" y="2446"/>
                      <a:pt x="304" y="2446"/>
                    </a:cubicBezTo>
                    <a:lnTo>
                      <a:pt x="131" y="1681"/>
                    </a:lnTo>
                    <a:lnTo>
                      <a:pt x="131" y="1681"/>
                    </a:lnTo>
                    <a:cubicBezTo>
                      <a:pt x="152" y="1702"/>
                      <a:pt x="152" y="1702"/>
                      <a:pt x="194" y="1723"/>
                    </a:cubicBezTo>
                    <a:cubicBezTo>
                      <a:pt x="233" y="1732"/>
                      <a:pt x="276" y="1738"/>
                      <a:pt x="325" y="1738"/>
                    </a:cubicBezTo>
                    <a:cubicBezTo>
                      <a:pt x="414" y="1738"/>
                      <a:pt x="518" y="1718"/>
                      <a:pt x="634" y="1660"/>
                    </a:cubicBezTo>
                    <a:cubicBezTo>
                      <a:pt x="828" y="1550"/>
                      <a:pt x="938" y="1378"/>
                      <a:pt x="979" y="1200"/>
                    </a:cubicBezTo>
                    <a:cubicBezTo>
                      <a:pt x="1027" y="1095"/>
                      <a:pt x="1048" y="1027"/>
                      <a:pt x="1048" y="985"/>
                    </a:cubicBezTo>
                    <a:cubicBezTo>
                      <a:pt x="1069" y="1006"/>
                      <a:pt x="1089" y="1027"/>
                      <a:pt x="1158" y="1048"/>
                    </a:cubicBezTo>
                    <a:cubicBezTo>
                      <a:pt x="1174" y="1051"/>
                      <a:pt x="1193" y="1053"/>
                      <a:pt x="1214" y="1053"/>
                    </a:cubicBezTo>
                    <a:cubicBezTo>
                      <a:pt x="1328" y="1053"/>
                      <a:pt x="1495" y="1000"/>
                      <a:pt x="1681" y="854"/>
                    </a:cubicBezTo>
                    <a:cubicBezTo>
                      <a:pt x="1922" y="655"/>
                      <a:pt x="2053" y="482"/>
                      <a:pt x="2116" y="330"/>
                    </a:cubicBezTo>
                    <a:cubicBezTo>
                      <a:pt x="2184" y="220"/>
                      <a:pt x="2184" y="178"/>
                      <a:pt x="2205" y="152"/>
                    </a:cubicBezTo>
                    <a:cubicBezTo>
                      <a:pt x="2262" y="176"/>
                      <a:pt x="2432" y="286"/>
                      <a:pt x="2758" y="286"/>
                    </a:cubicBezTo>
                    <a:cubicBezTo>
                      <a:pt x="2790" y="286"/>
                      <a:pt x="2824" y="285"/>
                      <a:pt x="2860" y="283"/>
                    </a:cubicBezTo>
                    <a:cubicBezTo>
                      <a:pt x="3074" y="283"/>
                      <a:pt x="3231" y="220"/>
                      <a:pt x="3315" y="178"/>
                    </a:cubicBezTo>
                    <a:cubicBezTo>
                      <a:pt x="3336" y="152"/>
                      <a:pt x="3336" y="152"/>
                      <a:pt x="3362" y="131"/>
                    </a:cubicBezTo>
                    <a:close/>
                    <a:moveTo>
                      <a:pt x="3336" y="0"/>
                    </a:moveTo>
                    <a:cubicBezTo>
                      <a:pt x="3336" y="0"/>
                      <a:pt x="3336" y="21"/>
                      <a:pt x="3315" y="21"/>
                    </a:cubicBezTo>
                    <a:cubicBezTo>
                      <a:pt x="3315" y="47"/>
                      <a:pt x="3294" y="68"/>
                      <a:pt x="3252" y="89"/>
                    </a:cubicBezTo>
                    <a:cubicBezTo>
                      <a:pt x="3184" y="131"/>
                      <a:pt x="3053" y="178"/>
                      <a:pt x="2839" y="178"/>
                    </a:cubicBezTo>
                    <a:cubicBezTo>
                      <a:pt x="2815" y="179"/>
                      <a:pt x="2793" y="180"/>
                      <a:pt x="2771" y="180"/>
                    </a:cubicBezTo>
                    <a:cubicBezTo>
                      <a:pt x="2396" y="180"/>
                      <a:pt x="2205" y="21"/>
                      <a:pt x="2205" y="21"/>
                    </a:cubicBezTo>
                    <a:lnTo>
                      <a:pt x="2116" y="68"/>
                    </a:lnTo>
                    <a:cubicBezTo>
                      <a:pt x="2116" y="68"/>
                      <a:pt x="2095" y="152"/>
                      <a:pt x="2027" y="283"/>
                    </a:cubicBezTo>
                    <a:cubicBezTo>
                      <a:pt x="1964" y="414"/>
                      <a:pt x="1833" y="592"/>
                      <a:pt x="1613" y="765"/>
                    </a:cubicBezTo>
                    <a:cubicBezTo>
                      <a:pt x="1444" y="901"/>
                      <a:pt x="1326" y="946"/>
                      <a:pt x="1241" y="946"/>
                    </a:cubicBezTo>
                    <a:cubicBezTo>
                      <a:pt x="1218" y="946"/>
                      <a:pt x="1197" y="943"/>
                      <a:pt x="1178" y="938"/>
                    </a:cubicBezTo>
                    <a:cubicBezTo>
                      <a:pt x="1089" y="917"/>
                      <a:pt x="1048" y="875"/>
                      <a:pt x="1048" y="875"/>
                    </a:cubicBezTo>
                    <a:lnTo>
                      <a:pt x="959" y="896"/>
                    </a:lnTo>
                    <a:cubicBezTo>
                      <a:pt x="959" y="896"/>
                      <a:pt x="938" y="1027"/>
                      <a:pt x="896" y="1179"/>
                    </a:cubicBezTo>
                    <a:cubicBezTo>
                      <a:pt x="828" y="1309"/>
                      <a:pt x="744" y="1488"/>
                      <a:pt x="587" y="1550"/>
                    </a:cubicBezTo>
                    <a:cubicBezTo>
                      <a:pt x="484" y="1610"/>
                      <a:pt x="392" y="1630"/>
                      <a:pt x="316" y="1630"/>
                    </a:cubicBezTo>
                    <a:cubicBezTo>
                      <a:pt x="280" y="1630"/>
                      <a:pt x="247" y="1625"/>
                      <a:pt x="220" y="1618"/>
                    </a:cubicBezTo>
                    <a:cubicBezTo>
                      <a:pt x="131" y="1592"/>
                      <a:pt x="89" y="1550"/>
                      <a:pt x="89" y="1550"/>
                    </a:cubicBezTo>
                    <a:lnTo>
                      <a:pt x="0" y="1618"/>
                    </a:lnTo>
                    <a:lnTo>
                      <a:pt x="194" y="2467"/>
                    </a:lnTo>
                    <a:cubicBezTo>
                      <a:pt x="194" y="2467"/>
                      <a:pt x="351" y="3101"/>
                      <a:pt x="482" y="3687"/>
                    </a:cubicBezTo>
                    <a:cubicBezTo>
                      <a:pt x="566" y="3996"/>
                      <a:pt x="765" y="4237"/>
                      <a:pt x="1089" y="4389"/>
                    </a:cubicBezTo>
                    <a:cubicBezTo>
                      <a:pt x="1376" y="4513"/>
                      <a:pt x="1751" y="4595"/>
                      <a:pt x="2222" y="4595"/>
                    </a:cubicBezTo>
                    <a:cubicBezTo>
                      <a:pt x="2327" y="4595"/>
                      <a:pt x="2436" y="4591"/>
                      <a:pt x="2551" y="4583"/>
                    </a:cubicBezTo>
                    <a:cubicBezTo>
                      <a:pt x="3205" y="4541"/>
                      <a:pt x="3645" y="4368"/>
                      <a:pt x="3907" y="4127"/>
                    </a:cubicBezTo>
                    <a:cubicBezTo>
                      <a:pt x="4190" y="3865"/>
                      <a:pt x="4279" y="3556"/>
                      <a:pt x="4321" y="3231"/>
                    </a:cubicBezTo>
                    <a:cubicBezTo>
                      <a:pt x="4363" y="2598"/>
                      <a:pt x="4190" y="1770"/>
                      <a:pt x="4169" y="1027"/>
                    </a:cubicBezTo>
                    <a:lnTo>
                      <a:pt x="4169" y="1006"/>
                    </a:lnTo>
                    <a:cubicBezTo>
                      <a:pt x="4169" y="1006"/>
                      <a:pt x="4017" y="744"/>
                      <a:pt x="3907" y="545"/>
                    </a:cubicBezTo>
                    <a:cubicBezTo>
                      <a:pt x="3860" y="440"/>
                      <a:pt x="3839" y="372"/>
                      <a:pt x="3839" y="309"/>
                    </a:cubicBezTo>
                    <a:lnTo>
                      <a:pt x="3839" y="220"/>
                    </a:lnTo>
                    <a:lnTo>
                      <a:pt x="3755" y="152"/>
                    </a:lnTo>
                    <a:cubicBezTo>
                      <a:pt x="3755" y="152"/>
                      <a:pt x="3755" y="178"/>
                      <a:pt x="3708" y="178"/>
                    </a:cubicBezTo>
                    <a:cubicBezTo>
                      <a:pt x="3687" y="178"/>
                      <a:pt x="3624" y="178"/>
                      <a:pt x="3556" y="131"/>
                    </a:cubicBezTo>
                    <a:cubicBezTo>
                      <a:pt x="3467" y="110"/>
                      <a:pt x="3446" y="68"/>
                      <a:pt x="3446" y="68"/>
                    </a:cubicBezTo>
                    <a:lnTo>
                      <a:pt x="3425" y="68"/>
                    </a:lnTo>
                    <a:lnTo>
                      <a:pt x="3336" y="0"/>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0" name="Google Shape;1340;p38"/>
              <p:cNvSpPr/>
              <p:nvPr/>
            </p:nvSpPr>
            <p:spPr>
              <a:xfrm>
                <a:off x="2083683" y="928560"/>
                <a:ext cx="660795" cy="505314"/>
              </a:xfrm>
              <a:custGeom>
                <a:avLst/>
                <a:gdLst/>
                <a:ahLst/>
                <a:cxnLst/>
                <a:rect l="l" t="t" r="r" b="b"/>
                <a:pathLst>
                  <a:path w="4216" h="3224" extrusionOk="0">
                    <a:moveTo>
                      <a:pt x="812" y="0"/>
                    </a:moveTo>
                    <a:cubicBezTo>
                      <a:pt x="765" y="131"/>
                      <a:pt x="681" y="241"/>
                      <a:pt x="550" y="283"/>
                    </a:cubicBezTo>
                    <a:cubicBezTo>
                      <a:pt x="440" y="350"/>
                      <a:pt x="342" y="372"/>
                      <a:pt x="261" y="372"/>
                    </a:cubicBezTo>
                    <a:cubicBezTo>
                      <a:pt x="98" y="372"/>
                      <a:pt x="0" y="283"/>
                      <a:pt x="0" y="283"/>
                    </a:cubicBezTo>
                    <a:lnTo>
                      <a:pt x="0" y="283"/>
                    </a:lnTo>
                    <a:lnTo>
                      <a:pt x="178" y="1137"/>
                    </a:lnTo>
                    <a:cubicBezTo>
                      <a:pt x="178" y="1137"/>
                      <a:pt x="330" y="1792"/>
                      <a:pt x="482" y="2357"/>
                    </a:cubicBezTo>
                    <a:cubicBezTo>
                      <a:pt x="600" y="2890"/>
                      <a:pt x="1091" y="3223"/>
                      <a:pt x="2124" y="3223"/>
                    </a:cubicBezTo>
                    <a:cubicBezTo>
                      <a:pt x="2239" y="3223"/>
                      <a:pt x="2360" y="3219"/>
                      <a:pt x="2488" y="3211"/>
                    </a:cubicBezTo>
                    <a:cubicBezTo>
                      <a:pt x="3797" y="3122"/>
                      <a:pt x="4148" y="2556"/>
                      <a:pt x="4190" y="1922"/>
                    </a:cubicBezTo>
                    <a:cubicBezTo>
                      <a:pt x="4216" y="1702"/>
                      <a:pt x="4190" y="1462"/>
                      <a:pt x="4169" y="1200"/>
                    </a:cubicBezTo>
                    <a:cubicBezTo>
                      <a:pt x="3920" y="1038"/>
                      <a:pt x="3499" y="941"/>
                      <a:pt x="3107" y="941"/>
                    </a:cubicBezTo>
                    <a:cubicBezTo>
                      <a:pt x="2813" y="941"/>
                      <a:pt x="2536" y="995"/>
                      <a:pt x="2357" y="1116"/>
                    </a:cubicBezTo>
                    <a:cubicBezTo>
                      <a:pt x="2125" y="1277"/>
                      <a:pt x="1892" y="1345"/>
                      <a:pt x="1683" y="1345"/>
                    </a:cubicBezTo>
                    <a:cubicBezTo>
                      <a:pt x="1443" y="1345"/>
                      <a:pt x="1234" y="1256"/>
                      <a:pt x="1095" y="1116"/>
                    </a:cubicBezTo>
                    <a:cubicBezTo>
                      <a:pt x="964" y="1006"/>
                      <a:pt x="875" y="482"/>
                      <a:pt x="812" y="0"/>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41" name="Google Shape;1341;p38"/>
              <p:cNvSpPr/>
              <p:nvPr/>
            </p:nvSpPr>
            <p:spPr>
              <a:xfrm>
                <a:off x="2073809" y="925269"/>
                <a:ext cx="677252" cy="518479"/>
              </a:xfrm>
              <a:custGeom>
                <a:avLst/>
                <a:gdLst/>
                <a:ahLst/>
                <a:cxnLst/>
                <a:rect l="l" t="t" r="r" b="b"/>
                <a:pathLst>
                  <a:path w="4321" h="3308" extrusionOk="0">
                    <a:moveTo>
                      <a:pt x="849" y="152"/>
                    </a:moveTo>
                    <a:cubicBezTo>
                      <a:pt x="875" y="351"/>
                      <a:pt x="896" y="545"/>
                      <a:pt x="938" y="723"/>
                    </a:cubicBezTo>
                    <a:cubicBezTo>
                      <a:pt x="979" y="938"/>
                      <a:pt x="1048" y="1090"/>
                      <a:pt x="1137" y="1179"/>
                    </a:cubicBezTo>
                    <a:cubicBezTo>
                      <a:pt x="1276" y="1330"/>
                      <a:pt x="1491" y="1425"/>
                      <a:pt x="1740" y="1425"/>
                    </a:cubicBezTo>
                    <a:cubicBezTo>
                      <a:pt x="1957" y="1425"/>
                      <a:pt x="2202" y="1352"/>
                      <a:pt x="2446" y="1179"/>
                    </a:cubicBezTo>
                    <a:cubicBezTo>
                      <a:pt x="2608" y="1069"/>
                      <a:pt x="2867" y="1022"/>
                      <a:pt x="3150" y="1022"/>
                    </a:cubicBezTo>
                    <a:cubicBezTo>
                      <a:pt x="3204" y="1022"/>
                      <a:pt x="3259" y="1024"/>
                      <a:pt x="3315" y="1027"/>
                    </a:cubicBezTo>
                    <a:cubicBezTo>
                      <a:pt x="3645" y="1048"/>
                      <a:pt x="3991" y="1137"/>
                      <a:pt x="4190" y="1268"/>
                    </a:cubicBezTo>
                    <a:cubicBezTo>
                      <a:pt x="4211" y="1509"/>
                      <a:pt x="4211" y="1744"/>
                      <a:pt x="4211" y="1943"/>
                    </a:cubicBezTo>
                    <a:cubicBezTo>
                      <a:pt x="4190" y="2247"/>
                      <a:pt x="4080" y="2530"/>
                      <a:pt x="3839" y="2750"/>
                    </a:cubicBezTo>
                    <a:cubicBezTo>
                      <a:pt x="3598" y="2970"/>
                      <a:pt x="3184" y="3143"/>
                      <a:pt x="2551" y="3185"/>
                    </a:cubicBezTo>
                    <a:cubicBezTo>
                      <a:pt x="2418" y="3195"/>
                      <a:pt x="2293" y="3199"/>
                      <a:pt x="2176" y="3199"/>
                    </a:cubicBezTo>
                    <a:cubicBezTo>
                      <a:pt x="1734" y="3199"/>
                      <a:pt x="1393" y="3132"/>
                      <a:pt x="1137" y="3012"/>
                    </a:cubicBezTo>
                    <a:cubicBezTo>
                      <a:pt x="828" y="2860"/>
                      <a:pt x="655" y="2640"/>
                      <a:pt x="587" y="2378"/>
                    </a:cubicBezTo>
                    <a:cubicBezTo>
                      <a:pt x="456" y="1792"/>
                      <a:pt x="304" y="1158"/>
                      <a:pt x="304" y="1158"/>
                    </a:cubicBezTo>
                    <a:lnTo>
                      <a:pt x="131" y="393"/>
                    </a:lnTo>
                    <a:lnTo>
                      <a:pt x="131" y="393"/>
                    </a:lnTo>
                    <a:cubicBezTo>
                      <a:pt x="152" y="414"/>
                      <a:pt x="152" y="414"/>
                      <a:pt x="194" y="435"/>
                    </a:cubicBezTo>
                    <a:cubicBezTo>
                      <a:pt x="233" y="444"/>
                      <a:pt x="276" y="450"/>
                      <a:pt x="325" y="450"/>
                    </a:cubicBezTo>
                    <a:cubicBezTo>
                      <a:pt x="414" y="450"/>
                      <a:pt x="518" y="430"/>
                      <a:pt x="634" y="372"/>
                    </a:cubicBezTo>
                    <a:cubicBezTo>
                      <a:pt x="744" y="304"/>
                      <a:pt x="786" y="220"/>
                      <a:pt x="849" y="152"/>
                    </a:cubicBezTo>
                    <a:close/>
                    <a:moveTo>
                      <a:pt x="828" y="1"/>
                    </a:moveTo>
                    <a:cubicBezTo>
                      <a:pt x="786" y="111"/>
                      <a:pt x="697" y="220"/>
                      <a:pt x="587" y="262"/>
                    </a:cubicBezTo>
                    <a:cubicBezTo>
                      <a:pt x="484" y="322"/>
                      <a:pt x="392" y="342"/>
                      <a:pt x="316" y="342"/>
                    </a:cubicBezTo>
                    <a:cubicBezTo>
                      <a:pt x="280" y="342"/>
                      <a:pt x="247" y="337"/>
                      <a:pt x="220" y="330"/>
                    </a:cubicBezTo>
                    <a:cubicBezTo>
                      <a:pt x="131" y="304"/>
                      <a:pt x="89" y="262"/>
                      <a:pt x="89" y="262"/>
                    </a:cubicBezTo>
                    <a:lnTo>
                      <a:pt x="0" y="330"/>
                    </a:lnTo>
                    <a:lnTo>
                      <a:pt x="194" y="1179"/>
                    </a:lnTo>
                    <a:cubicBezTo>
                      <a:pt x="194" y="1179"/>
                      <a:pt x="351" y="1813"/>
                      <a:pt x="482" y="2399"/>
                    </a:cubicBezTo>
                    <a:cubicBezTo>
                      <a:pt x="566" y="2708"/>
                      <a:pt x="765" y="2949"/>
                      <a:pt x="1089" y="3101"/>
                    </a:cubicBezTo>
                    <a:cubicBezTo>
                      <a:pt x="1376" y="3225"/>
                      <a:pt x="1751" y="3307"/>
                      <a:pt x="2222" y="3307"/>
                    </a:cubicBezTo>
                    <a:cubicBezTo>
                      <a:pt x="2327" y="3307"/>
                      <a:pt x="2436" y="3303"/>
                      <a:pt x="2551" y="3295"/>
                    </a:cubicBezTo>
                    <a:cubicBezTo>
                      <a:pt x="3205" y="3253"/>
                      <a:pt x="3645" y="3080"/>
                      <a:pt x="3907" y="2839"/>
                    </a:cubicBezTo>
                    <a:cubicBezTo>
                      <a:pt x="4190" y="2577"/>
                      <a:pt x="4279" y="2268"/>
                      <a:pt x="4300" y="1943"/>
                    </a:cubicBezTo>
                    <a:cubicBezTo>
                      <a:pt x="4321" y="1723"/>
                      <a:pt x="4321" y="1483"/>
                      <a:pt x="4300" y="1221"/>
                    </a:cubicBezTo>
                    <a:lnTo>
                      <a:pt x="4279" y="1179"/>
                    </a:lnTo>
                    <a:cubicBezTo>
                      <a:pt x="4038" y="1027"/>
                      <a:pt x="3687" y="938"/>
                      <a:pt x="3315" y="917"/>
                    </a:cubicBezTo>
                    <a:cubicBezTo>
                      <a:pt x="3261" y="914"/>
                      <a:pt x="3206" y="912"/>
                      <a:pt x="3152" y="912"/>
                    </a:cubicBezTo>
                    <a:cubicBezTo>
                      <a:pt x="2862" y="912"/>
                      <a:pt x="2581" y="962"/>
                      <a:pt x="2378" y="1090"/>
                    </a:cubicBezTo>
                    <a:cubicBezTo>
                      <a:pt x="2154" y="1253"/>
                      <a:pt x="1936" y="1316"/>
                      <a:pt x="1743" y="1316"/>
                    </a:cubicBezTo>
                    <a:cubicBezTo>
                      <a:pt x="1520" y="1316"/>
                      <a:pt x="1329" y="1231"/>
                      <a:pt x="1199" y="1116"/>
                    </a:cubicBezTo>
                    <a:cubicBezTo>
                      <a:pt x="1158" y="1069"/>
                      <a:pt x="1089" y="896"/>
                      <a:pt x="1048" y="697"/>
                    </a:cubicBezTo>
                    <a:cubicBezTo>
                      <a:pt x="1006" y="503"/>
                      <a:pt x="959" y="262"/>
                      <a:pt x="938" y="21"/>
                    </a:cubicBezTo>
                    <a:lnTo>
                      <a:pt x="917" y="42"/>
                    </a:lnTo>
                    <a:lnTo>
                      <a:pt x="828" y="1"/>
                    </a:ln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2" name="Google Shape;1342;p38"/>
              <p:cNvSpPr/>
              <p:nvPr/>
            </p:nvSpPr>
            <p:spPr>
              <a:xfrm>
                <a:off x="2296215" y="884988"/>
                <a:ext cx="235729" cy="215197"/>
              </a:xfrm>
              <a:custGeom>
                <a:avLst/>
                <a:gdLst/>
                <a:ahLst/>
                <a:cxnLst/>
                <a:rect l="l" t="t" r="r" b="b"/>
                <a:pathLst>
                  <a:path w="1504" h="1373" extrusionOk="0">
                    <a:moveTo>
                      <a:pt x="715" y="1"/>
                    </a:moveTo>
                    <a:cubicBezTo>
                      <a:pt x="514" y="1"/>
                      <a:pt x="307" y="6"/>
                      <a:pt x="241" y="17"/>
                    </a:cubicBezTo>
                    <a:cubicBezTo>
                      <a:pt x="110" y="17"/>
                      <a:pt x="0" y="195"/>
                      <a:pt x="21" y="457"/>
                    </a:cubicBezTo>
                    <a:cubicBezTo>
                      <a:pt x="42" y="718"/>
                      <a:pt x="42" y="1022"/>
                      <a:pt x="84" y="1111"/>
                    </a:cubicBezTo>
                    <a:cubicBezTo>
                      <a:pt x="131" y="1174"/>
                      <a:pt x="414" y="1373"/>
                      <a:pt x="566" y="1373"/>
                    </a:cubicBezTo>
                    <a:cubicBezTo>
                      <a:pt x="718" y="1373"/>
                      <a:pt x="1179" y="1305"/>
                      <a:pt x="1289" y="1263"/>
                    </a:cubicBezTo>
                    <a:cubicBezTo>
                      <a:pt x="1372" y="1242"/>
                      <a:pt x="1441" y="1001"/>
                      <a:pt x="1461" y="781"/>
                    </a:cubicBezTo>
                    <a:cubicBezTo>
                      <a:pt x="1461" y="781"/>
                      <a:pt x="1503" y="430"/>
                      <a:pt x="1461" y="326"/>
                    </a:cubicBezTo>
                    <a:cubicBezTo>
                      <a:pt x="1441" y="216"/>
                      <a:pt x="1221" y="38"/>
                      <a:pt x="1158" y="17"/>
                    </a:cubicBezTo>
                    <a:cubicBezTo>
                      <a:pt x="1113" y="6"/>
                      <a:pt x="917" y="1"/>
                      <a:pt x="71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43" name="Google Shape;1343;p38"/>
              <p:cNvSpPr/>
              <p:nvPr/>
            </p:nvSpPr>
            <p:spPr>
              <a:xfrm>
                <a:off x="2288849" y="876211"/>
                <a:ext cx="250463" cy="233849"/>
              </a:xfrm>
              <a:custGeom>
                <a:avLst/>
                <a:gdLst/>
                <a:ahLst/>
                <a:cxnLst/>
                <a:rect l="l" t="t" r="r" b="b"/>
                <a:pathLst>
                  <a:path w="1598" h="1492" extrusionOk="0">
                    <a:moveTo>
                      <a:pt x="765" y="94"/>
                    </a:moveTo>
                    <a:cubicBezTo>
                      <a:pt x="854" y="94"/>
                      <a:pt x="964" y="120"/>
                      <a:pt x="1027" y="120"/>
                    </a:cubicBezTo>
                    <a:lnTo>
                      <a:pt x="1179" y="120"/>
                    </a:lnTo>
                    <a:cubicBezTo>
                      <a:pt x="1205" y="120"/>
                      <a:pt x="1268" y="183"/>
                      <a:pt x="1336" y="225"/>
                    </a:cubicBezTo>
                    <a:cubicBezTo>
                      <a:pt x="1398" y="293"/>
                      <a:pt x="1467" y="355"/>
                      <a:pt x="1467" y="403"/>
                    </a:cubicBezTo>
                    <a:cubicBezTo>
                      <a:pt x="1488" y="424"/>
                      <a:pt x="1488" y="554"/>
                      <a:pt x="1488" y="643"/>
                    </a:cubicBezTo>
                    <a:cubicBezTo>
                      <a:pt x="1467" y="727"/>
                      <a:pt x="1467" y="816"/>
                      <a:pt x="1467" y="816"/>
                    </a:cubicBezTo>
                    <a:cubicBezTo>
                      <a:pt x="1440" y="926"/>
                      <a:pt x="1419" y="1036"/>
                      <a:pt x="1398" y="1120"/>
                    </a:cubicBezTo>
                    <a:cubicBezTo>
                      <a:pt x="1357" y="1209"/>
                      <a:pt x="1309" y="1272"/>
                      <a:pt x="1309" y="1272"/>
                    </a:cubicBezTo>
                    <a:cubicBezTo>
                      <a:pt x="1289" y="1298"/>
                      <a:pt x="1247" y="1298"/>
                      <a:pt x="1179" y="1319"/>
                    </a:cubicBezTo>
                    <a:cubicBezTo>
                      <a:pt x="1116" y="1319"/>
                      <a:pt x="1048" y="1340"/>
                      <a:pt x="985" y="1340"/>
                    </a:cubicBezTo>
                    <a:cubicBezTo>
                      <a:pt x="833" y="1361"/>
                      <a:pt x="681" y="1382"/>
                      <a:pt x="613" y="1382"/>
                    </a:cubicBezTo>
                    <a:cubicBezTo>
                      <a:pt x="550" y="1382"/>
                      <a:pt x="440" y="1340"/>
                      <a:pt x="351" y="1272"/>
                    </a:cubicBezTo>
                    <a:cubicBezTo>
                      <a:pt x="309" y="1251"/>
                      <a:pt x="288" y="1209"/>
                      <a:pt x="241" y="1188"/>
                    </a:cubicBezTo>
                    <a:cubicBezTo>
                      <a:pt x="220" y="1167"/>
                      <a:pt x="199" y="1141"/>
                      <a:pt x="178" y="1120"/>
                    </a:cubicBezTo>
                    <a:cubicBezTo>
                      <a:pt x="178" y="1120"/>
                      <a:pt x="178" y="1078"/>
                      <a:pt x="157" y="1057"/>
                    </a:cubicBezTo>
                    <a:lnTo>
                      <a:pt x="157" y="905"/>
                    </a:lnTo>
                    <a:cubicBezTo>
                      <a:pt x="157" y="774"/>
                      <a:pt x="131" y="643"/>
                      <a:pt x="131" y="513"/>
                    </a:cubicBezTo>
                    <a:cubicBezTo>
                      <a:pt x="110" y="382"/>
                      <a:pt x="131" y="293"/>
                      <a:pt x="178" y="225"/>
                    </a:cubicBezTo>
                    <a:cubicBezTo>
                      <a:pt x="199" y="162"/>
                      <a:pt x="241" y="120"/>
                      <a:pt x="288" y="120"/>
                    </a:cubicBezTo>
                    <a:cubicBezTo>
                      <a:pt x="351" y="120"/>
                      <a:pt x="571" y="94"/>
                      <a:pt x="765" y="94"/>
                    </a:cubicBezTo>
                    <a:close/>
                    <a:moveTo>
                      <a:pt x="569" y="0"/>
                    </a:moveTo>
                    <a:cubicBezTo>
                      <a:pt x="442" y="0"/>
                      <a:pt x="330" y="10"/>
                      <a:pt x="288" y="10"/>
                    </a:cubicBezTo>
                    <a:cubicBezTo>
                      <a:pt x="199" y="31"/>
                      <a:pt x="110" y="73"/>
                      <a:pt x="68" y="183"/>
                    </a:cubicBezTo>
                    <a:cubicBezTo>
                      <a:pt x="26" y="272"/>
                      <a:pt x="0" y="382"/>
                      <a:pt x="26" y="513"/>
                    </a:cubicBezTo>
                    <a:cubicBezTo>
                      <a:pt x="26" y="643"/>
                      <a:pt x="47" y="774"/>
                      <a:pt x="47" y="905"/>
                    </a:cubicBezTo>
                    <a:cubicBezTo>
                      <a:pt x="47" y="968"/>
                      <a:pt x="47" y="1010"/>
                      <a:pt x="68" y="1057"/>
                    </a:cubicBezTo>
                    <a:cubicBezTo>
                      <a:pt x="68" y="1099"/>
                      <a:pt x="68" y="1141"/>
                      <a:pt x="89" y="1188"/>
                    </a:cubicBezTo>
                    <a:cubicBezTo>
                      <a:pt x="110" y="1209"/>
                      <a:pt x="131" y="1251"/>
                      <a:pt x="178" y="1272"/>
                    </a:cubicBezTo>
                    <a:cubicBezTo>
                      <a:pt x="220" y="1298"/>
                      <a:pt x="262" y="1340"/>
                      <a:pt x="309" y="1361"/>
                    </a:cubicBezTo>
                    <a:cubicBezTo>
                      <a:pt x="393" y="1429"/>
                      <a:pt x="503" y="1471"/>
                      <a:pt x="613" y="1492"/>
                    </a:cubicBezTo>
                    <a:cubicBezTo>
                      <a:pt x="702" y="1492"/>
                      <a:pt x="854" y="1471"/>
                      <a:pt x="985" y="1450"/>
                    </a:cubicBezTo>
                    <a:cubicBezTo>
                      <a:pt x="1074" y="1450"/>
                      <a:pt x="1137" y="1429"/>
                      <a:pt x="1205" y="1403"/>
                    </a:cubicBezTo>
                    <a:cubicBezTo>
                      <a:pt x="1268" y="1403"/>
                      <a:pt x="1309" y="1382"/>
                      <a:pt x="1336" y="1382"/>
                    </a:cubicBezTo>
                    <a:cubicBezTo>
                      <a:pt x="1419" y="1340"/>
                      <a:pt x="1467" y="1251"/>
                      <a:pt x="1488" y="1167"/>
                    </a:cubicBezTo>
                    <a:cubicBezTo>
                      <a:pt x="1529" y="1078"/>
                      <a:pt x="1550" y="947"/>
                      <a:pt x="1571" y="837"/>
                    </a:cubicBezTo>
                    <a:lnTo>
                      <a:pt x="1571" y="643"/>
                    </a:lnTo>
                    <a:cubicBezTo>
                      <a:pt x="1597" y="554"/>
                      <a:pt x="1597" y="444"/>
                      <a:pt x="1571" y="355"/>
                    </a:cubicBezTo>
                    <a:cubicBezTo>
                      <a:pt x="1550" y="293"/>
                      <a:pt x="1488" y="204"/>
                      <a:pt x="1398" y="162"/>
                    </a:cubicBezTo>
                    <a:cubicBezTo>
                      <a:pt x="1336" y="94"/>
                      <a:pt x="1268" y="31"/>
                      <a:pt x="1205" y="31"/>
                    </a:cubicBezTo>
                    <a:cubicBezTo>
                      <a:pt x="1179" y="10"/>
                      <a:pt x="1179" y="10"/>
                      <a:pt x="1137" y="10"/>
                    </a:cubicBezTo>
                    <a:lnTo>
                      <a:pt x="765" y="10"/>
                    </a:lnTo>
                    <a:cubicBezTo>
                      <a:pt x="700" y="3"/>
                      <a:pt x="633" y="0"/>
                      <a:pt x="569"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4" name="Google Shape;1344;p38"/>
              <p:cNvSpPr/>
              <p:nvPr/>
            </p:nvSpPr>
            <p:spPr>
              <a:xfrm>
                <a:off x="2596676" y="884988"/>
                <a:ext cx="168333" cy="215197"/>
              </a:xfrm>
              <a:custGeom>
                <a:avLst/>
                <a:gdLst/>
                <a:ahLst/>
                <a:cxnLst/>
                <a:rect l="l" t="t" r="r" b="b"/>
                <a:pathLst>
                  <a:path w="1074" h="1373" extrusionOk="0">
                    <a:moveTo>
                      <a:pt x="565" y="1"/>
                    </a:moveTo>
                    <a:cubicBezTo>
                      <a:pt x="423" y="1"/>
                      <a:pt x="285" y="6"/>
                      <a:pt x="262" y="17"/>
                    </a:cubicBezTo>
                    <a:cubicBezTo>
                      <a:pt x="199" y="38"/>
                      <a:pt x="47" y="216"/>
                      <a:pt x="26" y="326"/>
                    </a:cubicBezTo>
                    <a:cubicBezTo>
                      <a:pt x="0" y="430"/>
                      <a:pt x="26" y="781"/>
                      <a:pt x="26" y="781"/>
                    </a:cubicBezTo>
                    <a:cubicBezTo>
                      <a:pt x="47" y="1001"/>
                      <a:pt x="89" y="1242"/>
                      <a:pt x="157" y="1263"/>
                    </a:cubicBezTo>
                    <a:cubicBezTo>
                      <a:pt x="220" y="1305"/>
                      <a:pt x="571" y="1373"/>
                      <a:pt x="681" y="1373"/>
                    </a:cubicBezTo>
                    <a:cubicBezTo>
                      <a:pt x="786" y="1373"/>
                      <a:pt x="985" y="1174"/>
                      <a:pt x="1006" y="1111"/>
                    </a:cubicBezTo>
                    <a:cubicBezTo>
                      <a:pt x="1047" y="1022"/>
                      <a:pt x="1027" y="718"/>
                      <a:pt x="1047" y="457"/>
                    </a:cubicBezTo>
                    <a:cubicBezTo>
                      <a:pt x="1074" y="195"/>
                      <a:pt x="1006" y="17"/>
                      <a:pt x="896" y="17"/>
                    </a:cubicBezTo>
                    <a:cubicBezTo>
                      <a:pt x="854" y="6"/>
                      <a:pt x="707" y="1"/>
                      <a:pt x="56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45" name="Google Shape;1345;p38"/>
              <p:cNvSpPr/>
              <p:nvPr/>
            </p:nvSpPr>
            <p:spPr>
              <a:xfrm>
                <a:off x="2590093" y="876211"/>
                <a:ext cx="181499" cy="233849"/>
              </a:xfrm>
              <a:custGeom>
                <a:avLst/>
                <a:gdLst/>
                <a:ahLst/>
                <a:cxnLst/>
                <a:rect l="l" t="t" r="r" b="b"/>
                <a:pathLst>
                  <a:path w="1158" h="1492" extrusionOk="0">
                    <a:moveTo>
                      <a:pt x="613" y="94"/>
                    </a:moveTo>
                    <a:cubicBezTo>
                      <a:pt x="744" y="94"/>
                      <a:pt x="896" y="120"/>
                      <a:pt x="938" y="120"/>
                    </a:cubicBezTo>
                    <a:cubicBezTo>
                      <a:pt x="959" y="120"/>
                      <a:pt x="985" y="141"/>
                      <a:pt x="1006" y="204"/>
                    </a:cubicBezTo>
                    <a:cubicBezTo>
                      <a:pt x="1048" y="293"/>
                      <a:pt x="1048" y="382"/>
                      <a:pt x="1048" y="513"/>
                    </a:cubicBezTo>
                    <a:cubicBezTo>
                      <a:pt x="1027" y="643"/>
                      <a:pt x="1027" y="774"/>
                      <a:pt x="1027" y="905"/>
                    </a:cubicBezTo>
                    <a:cubicBezTo>
                      <a:pt x="1027" y="1010"/>
                      <a:pt x="1006" y="1120"/>
                      <a:pt x="1006" y="1141"/>
                    </a:cubicBezTo>
                    <a:cubicBezTo>
                      <a:pt x="1006" y="1167"/>
                      <a:pt x="938" y="1230"/>
                      <a:pt x="875" y="1272"/>
                    </a:cubicBezTo>
                    <a:cubicBezTo>
                      <a:pt x="807" y="1340"/>
                      <a:pt x="744" y="1382"/>
                      <a:pt x="723" y="1382"/>
                    </a:cubicBezTo>
                    <a:cubicBezTo>
                      <a:pt x="676" y="1382"/>
                      <a:pt x="566" y="1361"/>
                      <a:pt x="461" y="1340"/>
                    </a:cubicBezTo>
                    <a:cubicBezTo>
                      <a:pt x="393" y="1340"/>
                      <a:pt x="351" y="1319"/>
                      <a:pt x="304" y="1319"/>
                    </a:cubicBezTo>
                    <a:cubicBezTo>
                      <a:pt x="262" y="1298"/>
                      <a:pt x="241" y="1298"/>
                      <a:pt x="241" y="1272"/>
                    </a:cubicBezTo>
                    <a:cubicBezTo>
                      <a:pt x="241" y="1272"/>
                      <a:pt x="220" y="1272"/>
                      <a:pt x="199" y="1251"/>
                    </a:cubicBezTo>
                    <a:cubicBezTo>
                      <a:pt x="199" y="1209"/>
                      <a:pt x="173" y="1188"/>
                      <a:pt x="173" y="1141"/>
                    </a:cubicBezTo>
                    <a:cubicBezTo>
                      <a:pt x="152" y="1057"/>
                      <a:pt x="131" y="926"/>
                      <a:pt x="110" y="816"/>
                    </a:cubicBezTo>
                    <a:lnTo>
                      <a:pt x="110" y="643"/>
                    </a:lnTo>
                    <a:lnTo>
                      <a:pt x="110" y="382"/>
                    </a:lnTo>
                    <a:cubicBezTo>
                      <a:pt x="131" y="355"/>
                      <a:pt x="152" y="293"/>
                      <a:pt x="220" y="225"/>
                    </a:cubicBezTo>
                    <a:cubicBezTo>
                      <a:pt x="241" y="204"/>
                      <a:pt x="262" y="183"/>
                      <a:pt x="283" y="162"/>
                    </a:cubicBezTo>
                    <a:cubicBezTo>
                      <a:pt x="304" y="141"/>
                      <a:pt x="304" y="120"/>
                      <a:pt x="330" y="120"/>
                    </a:cubicBezTo>
                    <a:lnTo>
                      <a:pt x="414" y="120"/>
                    </a:lnTo>
                    <a:cubicBezTo>
                      <a:pt x="461" y="120"/>
                      <a:pt x="524" y="94"/>
                      <a:pt x="613" y="94"/>
                    </a:cubicBezTo>
                    <a:close/>
                    <a:moveTo>
                      <a:pt x="747" y="0"/>
                    </a:moveTo>
                    <a:cubicBezTo>
                      <a:pt x="703" y="0"/>
                      <a:pt x="657" y="3"/>
                      <a:pt x="613" y="10"/>
                    </a:cubicBezTo>
                    <a:lnTo>
                      <a:pt x="330" y="10"/>
                    </a:lnTo>
                    <a:cubicBezTo>
                      <a:pt x="304" y="10"/>
                      <a:pt x="283" y="10"/>
                      <a:pt x="283" y="31"/>
                    </a:cubicBezTo>
                    <a:cubicBezTo>
                      <a:pt x="241" y="31"/>
                      <a:pt x="220" y="52"/>
                      <a:pt x="199" y="73"/>
                    </a:cubicBezTo>
                    <a:cubicBezTo>
                      <a:pt x="173" y="94"/>
                      <a:pt x="152" y="120"/>
                      <a:pt x="131" y="162"/>
                    </a:cubicBezTo>
                    <a:cubicBezTo>
                      <a:pt x="68" y="225"/>
                      <a:pt x="21" y="293"/>
                      <a:pt x="0" y="355"/>
                    </a:cubicBezTo>
                    <a:lnTo>
                      <a:pt x="0" y="643"/>
                    </a:lnTo>
                    <a:lnTo>
                      <a:pt x="0" y="837"/>
                    </a:lnTo>
                    <a:cubicBezTo>
                      <a:pt x="21" y="947"/>
                      <a:pt x="42" y="1057"/>
                      <a:pt x="68" y="1167"/>
                    </a:cubicBezTo>
                    <a:cubicBezTo>
                      <a:pt x="89" y="1209"/>
                      <a:pt x="89" y="1251"/>
                      <a:pt x="110" y="1298"/>
                    </a:cubicBezTo>
                    <a:cubicBezTo>
                      <a:pt x="131" y="1319"/>
                      <a:pt x="131" y="1361"/>
                      <a:pt x="173" y="1382"/>
                    </a:cubicBezTo>
                    <a:cubicBezTo>
                      <a:pt x="199" y="1382"/>
                      <a:pt x="241" y="1403"/>
                      <a:pt x="283" y="1403"/>
                    </a:cubicBezTo>
                    <a:cubicBezTo>
                      <a:pt x="330" y="1429"/>
                      <a:pt x="372" y="1450"/>
                      <a:pt x="435" y="1450"/>
                    </a:cubicBezTo>
                    <a:cubicBezTo>
                      <a:pt x="545" y="1471"/>
                      <a:pt x="655" y="1492"/>
                      <a:pt x="723" y="1492"/>
                    </a:cubicBezTo>
                    <a:cubicBezTo>
                      <a:pt x="807" y="1471"/>
                      <a:pt x="875" y="1429"/>
                      <a:pt x="938" y="1361"/>
                    </a:cubicBezTo>
                    <a:cubicBezTo>
                      <a:pt x="1027" y="1298"/>
                      <a:pt x="1069" y="1230"/>
                      <a:pt x="1116" y="1167"/>
                    </a:cubicBezTo>
                    <a:cubicBezTo>
                      <a:pt x="1137" y="1120"/>
                      <a:pt x="1137" y="1010"/>
                      <a:pt x="1137" y="905"/>
                    </a:cubicBezTo>
                    <a:cubicBezTo>
                      <a:pt x="1137" y="774"/>
                      <a:pt x="1137" y="643"/>
                      <a:pt x="1158" y="513"/>
                    </a:cubicBezTo>
                    <a:cubicBezTo>
                      <a:pt x="1158" y="382"/>
                      <a:pt x="1137" y="272"/>
                      <a:pt x="1116" y="183"/>
                    </a:cubicBezTo>
                    <a:cubicBezTo>
                      <a:pt x="1089" y="94"/>
                      <a:pt x="1027" y="31"/>
                      <a:pt x="959" y="10"/>
                    </a:cubicBezTo>
                    <a:cubicBezTo>
                      <a:pt x="917" y="10"/>
                      <a:pt x="835" y="0"/>
                      <a:pt x="747"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6" name="Google Shape;1346;p38"/>
              <p:cNvSpPr/>
              <p:nvPr/>
            </p:nvSpPr>
            <p:spPr>
              <a:xfrm>
                <a:off x="2384770" y="963042"/>
                <a:ext cx="41221" cy="68336"/>
              </a:xfrm>
              <a:custGeom>
                <a:avLst/>
                <a:gdLst/>
                <a:ahLst/>
                <a:cxnLst/>
                <a:rect l="l" t="t" r="r" b="b"/>
                <a:pathLst>
                  <a:path w="263" h="436" extrusionOk="0">
                    <a:moveTo>
                      <a:pt x="132" y="0"/>
                    </a:moveTo>
                    <a:cubicBezTo>
                      <a:pt x="69" y="0"/>
                      <a:pt x="1" y="89"/>
                      <a:pt x="1" y="220"/>
                    </a:cubicBezTo>
                    <a:cubicBezTo>
                      <a:pt x="1" y="325"/>
                      <a:pt x="69" y="435"/>
                      <a:pt x="132" y="435"/>
                    </a:cubicBezTo>
                    <a:cubicBezTo>
                      <a:pt x="200" y="435"/>
                      <a:pt x="263" y="325"/>
                      <a:pt x="263" y="220"/>
                    </a:cubicBezTo>
                    <a:cubicBezTo>
                      <a:pt x="263" y="89"/>
                      <a:pt x="200" y="0"/>
                      <a:pt x="13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7" name="Google Shape;1347;p38"/>
              <p:cNvSpPr/>
              <p:nvPr/>
            </p:nvSpPr>
            <p:spPr>
              <a:xfrm>
                <a:off x="2658116" y="963042"/>
                <a:ext cx="37930" cy="68336"/>
              </a:xfrm>
              <a:custGeom>
                <a:avLst/>
                <a:gdLst/>
                <a:ahLst/>
                <a:cxnLst/>
                <a:rect l="l" t="t" r="r" b="b"/>
                <a:pathLst>
                  <a:path w="242" h="436" extrusionOk="0">
                    <a:moveTo>
                      <a:pt x="111" y="0"/>
                    </a:moveTo>
                    <a:cubicBezTo>
                      <a:pt x="48" y="0"/>
                      <a:pt x="1" y="89"/>
                      <a:pt x="1" y="220"/>
                    </a:cubicBezTo>
                    <a:cubicBezTo>
                      <a:pt x="1" y="325"/>
                      <a:pt x="48" y="435"/>
                      <a:pt x="111" y="435"/>
                    </a:cubicBezTo>
                    <a:cubicBezTo>
                      <a:pt x="179" y="435"/>
                      <a:pt x="242" y="325"/>
                      <a:pt x="242" y="220"/>
                    </a:cubicBezTo>
                    <a:cubicBezTo>
                      <a:pt x="242" y="89"/>
                      <a:pt x="179" y="0"/>
                      <a:pt x="11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8" name="Google Shape;1348;p38"/>
              <p:cNvSpPr/>
              <p:nvPr/>
            </p:nvSpPr>
            <p:spPr>
              <a:xfrm>
                <a:off x="2542445" y="980283"/>
                <a:ext cx="65045" cy="97019"/>
              </a:xfrm>
              <a:custGeom>
                <a:avLst/>
                <a:gdLst/>
                <a:ahLst/>
                <a:cxnLst/>
                <a:rect l="l" t="t" r="r" b="b"/>
                <a:pathLst>
                  <a:path w="415" h="619" extrusionOk="0">
                    <a:moveTo>
                      <a:pt x="42" y="0"/>
                    </a:moveTo>
                    <a:cubicBezTo>
                      <a:pt x="21" y="21"/>
                      <a:pt x="0" y="42"/>
                      <a:pt x="0" y="63"/>
                    </a:cubicBezTo>
                    <a:cubicBezTo>
                      <a:pt x="21" y="131"/>
                      <a:pt x="63" y="173"/>
                      <a:pt x="110" y="215"/>
                    </a:cubicBezTo>
                    <a:cubicBezTo>
                      <a:pt x="152" y="241"/>
                      <a:pt x="194" y="241"/>
                      <a:pt x="262" y="262"/>
                    </a:cubicBezTo>
                    <a:cubicBezTo>
                      <a:pt x="283" y="262"/>
                      <a:pt x="304" y="304"/>
                      <a:pt x="325" y="325"/>
                    </a:cubicBezTo>
                    <a:cubicBezTo>
                      <a:pt x="325" y="372"/>
                      <a:pt x="325" y="435"/>
                      <a:pt x="304" y="456"/>
                    </a:cubicBezTo>
                    <a:cubicBezTo>
                      <a:pt x="304" y="477"/>
                      <a:pt x="283" y="503"/>
                      <a:pt x="241" y="524"/>
                    </a:cubicBezTo>
                    <a:lnTo>
                      <a:pt x="173" y="524"/>
                    </a:lnTo>
                    <a:cubicBezTo>
                      <a:pt x="152" y="524"/>
                      <a:pt x="131" y="545"/>
                      <a:pt x="131" y="587"/>
                    </a:cubicBezTo>
                    <a:cubicBezTo>
                      <a:pt x="131" y="602"/>
                      <a:pt x="142" y="619"/>
                      <a:pt x="162" y="619"/>
                    </a:cubicBezTo>
                    <a:cubicBezTo>
                      <a:pt x="171" y="619"/>
                      <a:pt x="182" y="616"/>
                      <a:pt x="194" y="608"/>
                    </a:cubicBezTo>
                    <a:lnTo>
                      <a:pt x="283" y="608"/>
                    </a:lnTo>
                    <a:cubicBezTo>
                      <a:pt x="325" y="587"/>
                      <a:pt x="372" y="545"/>
                      <a:pt x="393" y="477"/>
                    </a:cubicBezTo>
                    <a:cubicBezTo>
                      <a:pt x="414" y="435"/>
                      <a:pt x="414" y="372"/>
                      <a:pt x="414" y="304"/>
                    </a:cubicBezTo>
                    <a:cubicBezTo>
                      <a:pt x="393" y="262"/>
                      <a:pt x="346" y="194"/>
                      <a:pt x="283" y="173"/>
                    </a:cubicBezTo>
                    <a:cubicBezTo>
                      <a:pt x="215" y="152"/>
                      <a:pt x="173" y="152"/>
                      <a:pt x="152" y="131"/>
                    </a:cubicBezTo>
                    <a:cubicBezTo>
                      <a:pt x="131" y="110"/>
                      <a:pt x="110" y="84"/>
                      <a:pt x="84" y="42"/>
                    </a:cubicBezTo>
                    <a:cubicBezTo>
                      <a:pt x="84" y="21"/>
                      <a:pt x="63" y="0"/>
                      <a:pt x="42"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49" name="Google Shape;1349;p38"/>
              <p:cNvSpPr/>
              <p:nvPr/>
            </p:nvSpPr>
            <p:spPr>
              <a:xfrm>
                <a:off x="2463608" y="1145324"/>
                <a:ext cx="129933" cy="62224"/>
              </a:xfrm>
              <a:custGeom>
                <a:avLst/>
                <a:gdLst/>
                <a:ahLst/>
                <a:cxnLst/>
                <a:rect l="l" t="t" r="r" b="b"/>
                <a:pathLst>
                  <a:path w="829" h="397" extrusionOk="0">
                    <a:moveTo>
                      <a:pt x="54" y="0"/>
                    </a:moveTo>
                    <a:cubicBezTo>
                      <a:pt x="43" y="0"/>
                      <a:pt x="32" y="5"/>
                      <a:pt x="22" y="16"/>
                    </a:cubicBezTo>
                    <a:cubicBezTo>
                      <a:pt x="1" y="37"/>
                      <a:pt x="1" y="58"/>
                      <a:pt x="1" y="79"/>
                    </a:cubicBezTo>
                    <a:cubicBezTo>
                      <a:pt x="1" y="79"/>
                      <a:pt x="153" y="278"/>
                      <a:pt x="414" y="340"/>
                    </a:cubicBezTo>
                    <a:cubicBezTo>
                      <a:pt x="524" y="388"/>
                      <a:pt x="613" y="388"/>
                      <a:pt x="676" y="388"/>
                    </a:cubicBezTo>
                    <a:cubicBezTo>
                      <a:pt x="699" y="395"/>
                      <a:pt x="719" y="397"/>
                      <a:pt x="735" y="397"/>
                    </a:cubicBezTo>
                    <a:cubicBezTo>
                      <a:pt x="768" y="397"/>
                      <a:pt x="786" y="388"/>
                      <a:pt x="786" y="388"/>
                    </a:cubicBezTo>
                    <a:cubicBezTo>
                      <a:pt x="807" y="388"/>
                      <a:pt x="828" y="367"/>
                      <a:pt x="828" y="340"/>
                    </a:cubicBezTo>
                    <a:cubicBezTo>
                      <a:pt x="828" y="310"/>
                      <a:pt x="806" y="290"/>
                      <a:pt x="785" y="290"/>
                    </a:cubicBezTo>
                    <a:cubicBezTo>
                      <a:pt x="778" y="290"/>
                      <a:pt x="771" y="293"/>
                      <a:pt x="765" y="299"/>
                    </a:cubicBezTo>
                    <a:lnTo>
                      <a:pt x="676" y="299"/>
                    </a:lnTo>
                    <a:cubicBezTo>
                      <a:pt x="634" y="278"/>
                      <a:pt x="545" y="278"/>
                      <a:pt x="435" y="236"/>
                    </a:cubicBezTo>
                    <a:cubicBezTo>
                      <a:pt x="221" y="189"/>
                      <a:pt x="90" y="16"/>
                      <a:pt x="90" y="16"/>
                    </a:cubicBezTo>
                    <a:cubicBezTo>
                      <a:pt x="77" y="5"/>
                      <a:pt x="65" y="0"/>
                      <a:pt x="5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0" name="Google Shape;1350;p38"/>
              <p:cNvSpPr/>
              <p:nvPr/>
            </p:nvSpPr>
            <p:spPr>
              <a:xfrm>
                <a:off x="2521913" y="918216"/>
                <a:ext cx="85577" cy="38400"/>
              </a:xfrm>
              <a:custGeom>
                <a:avLst/>
                <a:gdLst/>
                <a:ahLst/>
                <a:cxnLst/>
                <a:rect l="l" t="t" r="r" b="b"/>
                <a:pathLst>
                  <a:path w="546" h="245" extrusionOk="0">
                    <a:moveTo>
                      <a:pt x="353" y="0"/>
                    </a:moveTo>
                    <a:cubicBezTo>
                      <a:pt x="337" y="0"/>
                      <a:pt x="321" y="1"/>
                      <a:pt x="304" y="4"/>
                    </a:cubicBezTo>
                    <a:cubicBezTo>
                      <a:pt x="152" y="25"/>
                      <a:pt x="1" y="114"/>
                      <a:pt x="1" y="114"/>
                    </a:cubicBezTo>
                    <a:lnTo>
                      <a:pt x="21" y="245"/>
                    </a:lnTo>
                    <a:cubicBezTo>
                      <a:pt x="21" y="245"/>
                      <a:pt x="241" y="114"/>
                      <a:pt x="346" y="114"/>
                    </a:cubicBezTo>
                    <a:cubicBezTo>
                      <a:pt x="360" y="110"/>
                      <a:pt x="374" y="109"/>
                      <a:pt x="387" y="109"/>
                    </a:cubicBezTo>
                    <a:cubicBezTo>
                      <a:pt x="477" y="109"/>
                      <a:pt x="545" y="176"/>
                      <a:pt x="545" y="176"/>
                    </a:cubicBezTo>
                    <a:lnTo>
                      <a:pt x="545" y="66"/>
                    </a:lnTo>
                    <a:cubicBezTo>
                      <a:pt x="545" y="66"/>
                      <a:pt x="475" y="0"/>
                      <a:pt x="353"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1" name="Google Shape;1351;p38"/>
              <p:cNvSpPr/>
              <p:nvPr/>
            </p:nvSpPr>
            <p:spPr>
              <a:xfrm>
                <a:off x="2329913" y="831072"/>
                <a:ext cx="127269" cy="62381"/>
              </a:xfrm>
              <a:custGeom>
                <a:avLst/>
                <a:gdLst/>
                <a:ahLst/>
                <a:cxnLst/>
                <a:rect l="l" t="t" r="r" b="b"/>
                <a:pathLst>
                  <a:path w="812" h="398" extrusionOk="0">
                    <a:moveTo>
                      <a:pt x="518" y="0"/>
                    </a:moveTo>
                    <a:cubicBezTo>
                      <a:pt x="376" y="0"/>
                      <a:pt x="209" y="23"/>
                      <a:pt x="157" y="36"/>
                    </a:cubicBezTo>
                    <a:cubicBezTo>
                      <a:pt x="68" y="36"/>
                      <a:pt x="0" y="57"/>
                      <a:pt x="26" y="120"/>
                    </a:cubicBezTo>
                    <a:cubicBezTo>
                      <a:pt x="47" y="251"/>
                      <a:pt x="26" y="361"/>
                      <a:pt x="89" y="382"/>
                    </a:cubicBezTo>
                    <a:cubicBezTo>
                      <a:pt x="148" y="382"/>
                      <a:pt x="275" y="372"/>
                      <a:pt x="404" y="372"/>
                    </a:cubicBezTo>
                    <a:cubicBezTo>
                      <a:pt x="469" y="372"/>
                      <a:pt x="534" y="375"/>
                      <a:pt x="592" y="382"/>
                    </a:cubicBezTo>
                    <a:cubicBezTo>
                      <a:pt x="627" y="393"/>
                      <a:pt x="658" y="397"/>
                      <a:pt x="685" y="397"/>
                    </a:cubicBezTo>
                    <a:cubicBezTo>
                      <a:pt x="772" y="397"/>
                      <a:pt x="812" y="346"/>
                      <a:pt x="812" y="298"/>
                    </a:cubicBezTo>
                    <a:cubicBezTo>
                      <a:pt x="812" y="230"/>
                      <a:pt x="812" y="78"/>
                      <a:pt x="723" y="36"/>
                    </a:cubicBezTo>
                    <a:cubicBezTo>
                      <a:pt x="688" y="10"/>
                      <a:pt x="608" y="0"/>
                      <a:pt x="518" y="0"/>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52" name="Google Shape;1352;p38"/>
              <p:cNvSpPr/>
              <p:nvPr/>
            </p:nvSpPr>
            <p:spPr>
              <a:xfrm>
                <a:off x="2323330" y="822608"/>
                <a:ext cx="140435" cy="78994"/>
              </a:xfrm>
              <a:custGeom>
                <a:avLst/>
                <a:gdLst/>
                <a:ahLst/>
                <a:cxnLst/>
                <a:rect l="l" t="t" r="r" b="b"/>
                <a:pathLst>
                  <a:path w="896" h="504" extrusionOk="0">
                    <a:moveTo>
                      <a:pt x="655" y="111"/>
                    </a:moveTo>
                    <a:cubicBezTo>
                      <a:pt x="697" y="111"/>
                      <a:pt x="744" y="132"/>
                      <a:pt x="744" y="132"/>
                    </a:cubicBezTo>
                    <a:cubicBezTo>
                      <a:pt x="765" y="153"/>
                      <a:pt x="786" y="174"/>
                      <a:pt x="786" y="221"/>
                    </a:cubicBezTo>
                    <a:cubicBezTo>
                      <a:pt x="807" y="284"/>
                      <a:pt x="807" y="331"/>
                      <a:pt x="807" y="352"/>
                    </a:cubicBezTo>
                    <a:cubicBezTo>
                      <a:pt x="786" y="373"/>
                      <a:pt x="786" y="373"/>
                      <a:pt x="786" y="394"/>
                    </a:cubicBezTo>
                    <a:cubicBezTo>
                      <a:pt x="772" y="394"/>
                      <a:pt x="748" y="403"/>
                      <a:pt x="708" y="403"/>
                    </a:cubicBezTo>
                    <a:cubicBezTo>
                      <a:pt x="688" y="403"/>
                      <a:pt x="664" y="401"/>
                      <a:pt x="634" y="394"/>
                    </a:cubicBezTo>
                    <a:cubicBezTo>
                      <a:pt x="545" y="373"/>
                      <a:pt x="435" y="373"/>
                      <a:pt x="351" y="373"/>
                    </a:cubicBezTo>
                    <a:lnTo>
                      <a:pt x="131" y="373"/>
                    </a:lnTo>
                    <a:lnTo>
                      <a:pt x="131" y="352"/>
                    </a:lnTo>
                    <a:cubicBezTo>
                      <a:pt x="131" y="305"/>
                      <a:pt x="131" y="242"/>
                      <a:pt x="110" y="174"/>
                    </a:cubicBezTo>
                    <a:lnTo>
                      <a:pt x="110" y="153"/>
                    </a:lnTo>
                    <a:cubicBezTo>
                      <a:pt x="110" y="153"/>
                      <a:pt x="152" y="132"/>
                      <a:pt x="199" y="132"/>
                    </a:cubicBezTo>
                    <a:cubicBezTo>
                      <a:pt x="241" y="132"/>
                      <a:pt x="351" y="111"/>
                      <a:pt x="482" y="111"/>
                    </a:cubicBezTo>
                    <a:close/>
                    <a:moveTo>
                      <a:pt x="482" y="1"/>
                    </a:moveTo>
                    <a:cubicBezTo>
                      <a:pt x="351" y="1"/>
                      <a:pt x="220" y="22"/>
                      <a:pt x="173" y="22"/>
                    </a:cubicBezTo>
                    <a:cubicBezTo>
                      <a:pt x="131" y="43"/>
                      <a:pt x="110" y="43"/>
                      <a:pt x="68" y="69"/>
                    </a:cubicBezTo>
                    <a:cubicBezTo>
                      <a:pt x="42" y="69"/>
                      <a:pt x="21" y="90"/>
                      <a:pt x="21" y="111"/>
                    </a:cubicBezTo>
                    <a:cubicBezTo>
                      <a:pt x="0" y="132"/>
                      <a:pt x="0" y="153"/>
                      <a:pt x="0" y="174"/>
                    </a:cubicBezTo>
                    <a:cubicBezTo>
                      <a:pt x="21" y="242"/>
                      <a:pt x="21" y="305"/>
                      <a:pt x="21" y="352"/>
                    </a:cubicBezTo>
                    <a:cubicBezTo>
                      <a:pt x="21" y="394"/>
                      <a:pt x="42" y="415"/>
                      <a:pt x="42" y="436"/>
                    </a:cubicBezTo>
                    <a:cubicBezTo>
                      <a:pt x="68" y="462"/>
                      <a:pt x="89" y="483"/>
                      <a:pt x="131" y="483"/>
                    </a:cubicBezTo>
                    <a:lnTo>
                      <a:pt x="351" y="483"/>
                    </a:lnTo>
                    <a:cubicBezTo>
                      <a:pt x="435" y="483"/>
                      <a:pt x="545" y="483"/>
                      <a:pt x="613" y="504"/>
                    </a:cubicBezTo>
                    <a:cubicBezTo>
                      <a:pt x="697" y="504"/>
                      <a:pt x="765" y="504"/>
                      <a:pt x="828" y="483"/>
                    </a:cubicBezTo>
                    <a:cubicBezTo>
                      <a:pt x="875" y="462"/>
                      <a:pt x="896" y="415"/>
                      <a:pt x="896" y="373"/>
                    </a:cubicBezTo>
                    <a:lnTo>
                      <a:pt x="896" y="221"/>
                    </a:lnTo>
                    <a:cubicBezTo>
                      <a:pt x="875" y="153"/>
                      <a:pt x="854" y="90"/>
                      <a:pt x="807" y="43"/>
                    </a:cubicBezTo>
                    <a:cubicBezTo>
                      <a:pt x="765" y="22"/>
                      <a:pt x="723" y="1"/>
                      <a:pt x="655"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3" name="Google Shape;1353;p38"/>
              <p:cNvSpPr/>
              <p:nvPr/>
            </p:nvSpPr>
            <p:spPr>
              <a:xfrm>
                <a:off x="2617208" y="837811"/>
                <a:ext cx="113319" cy="61283"/>
              </a:xfrm>
              <a:custGeom>
                <a:avLst/>
                <a:gdLst/>
                <a:ahLst/>
                <a:cxnLst/>
                <a:rect l="l" t="t" r="r" b="b"/>
                <a:pathLst>
                  <a:path w="723" h="391" extrusionOk="0">
                    <a:moveTo>
                      <a:pt x="379" y="1"/>
                    </a:moveTo>
                    <a:cubicBezTo>
                      <a:pt x="213" y="1"/>
                      <a:pt x="21" y="58"/>
                      <a:pt x="0" y="145"/>
                    </a:cubicBezTo>
                    <a:cubicBezTo>
                      <a:pt x="26" y="276"/>
                      <a:pt x="47" y="386"/>
                      <a:pt x="178" y="386"/>
                    </a:cubicBezTo>
                    <a:cubicBezTo>
                      <a:pt x="255" y="373"/>
                      <a:pt x="346" y="359"/>
                      <a:pt x="427" y="359"/>
                    </a:cubicBezTo>
                    <a:cubicBezTo>
                      <a:pt x="483" y="359"/>
                      <a:pt x="534" y="366"/>
                      <a:pt x="571" y="386"/>
                    </a:cubicBezTo>
                    <a:cubicBezTo>
                      <a:pt x="585" y="389"/>
                      <a:pt x="597" y="391"/>
                      <a:pt x="608" y="391"/>
                    </a:cubicBezTo>
                    <a:cubicBezTo>
                      <a:pt x="663" y="391"/>
                      <a:pt x="684" y="347"/>
                      <a:pt x="702" y="255"/>
                    </a:cubicBezTo>
                    <a:cubicBezTo>
                      <a:pt x="723" y="124"/>
                      <a:pt x="681" y="56"/>
                      <a:pt x="503" y="14"/>
                    </a:cubicBezTo>
                    <a:cubicBezTo>
                      <a:pt x="466" y="5"/>
                      <a:pt x="423" y="1"/>
                      <a:pt x="379" y="1"/>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54" name="Google Shape;1354;p38"/>
              <p:cNvSpPr/>
              <p:nvPr/>
            </p:nvSpPr>
            <p:spPr>
              <a:xfrm>
                <a:off x="2610625" y="827153"/>
                <a:ext cx="126485" cy="77741"/>
              </a:xfrm>
              <a:custGeom>
                <a:avLst/>
                <a:gdLst/>
                <a:ahLst/>
                <a:cxnLst/>
                <a:rect l="l" t="t" r="r" b="b"/>
                <a:pathLst>
                  <a:path w="807" h="496" extrusionOk="0">
                    <a:moveTo>
                      <a:pt x="400" y="108"/>
                    </a:moveTo>
                    <a:cubicBezTo>
                      <a:pt x="449" y="108"/>
                      <a:pt x="492" y="113"/>
                      <a:pt x="524" y="124"/>
                    </a:cubicBezTo>
                    <a:cubicBezTo>
                      <a:pt x="613" y="145"/>
                      <a:pt x="655" y="171"/>
                      <a:pt x="676" y="192"/>
                    </a:cubicBezTo>
                    <a:cubicBezTo>
                      <a:pt x="697" y="234"/>
                      <a:pt x="697" y="255"/>
                      <a:pt x="697" y="302"/>
                    </a:cubicBezTo>
                    <a:cubicBezTo>
                      <a:pt x="697" y="365"/>
                      <a:pt x="676" y="386"/>
                      <a:pt x="676" y="386"/>
                    </a:cubicBezTo>
                    <a:lnTo>
                      <a:pt x="634" y="386"/>
                    </a:lnTo>
                    <a:cubicBezTo>
                      <a:pt x="597" y="379"/>
                      <a:pt x="551" y="376"/>
                      <a:pt x="501" y="376"/>
                    </a:cubicBezTo>
                    <a:cubicBezTo>
                      <a:pt x="402" y="376"/>
                      <a:pt x="286" y="386"/>
                      <a:pt x="199" y="386"/>
                    </a:cubicBezTo>
                    <a:lnTo>
                      <a:pt x="152" y="386"/>
                    </a:lnTo>
                    <a:cubicBezTo>
                      <a:pt x="152" y="386"/>
                      <a:pt x="152" y="365"/>
                      <a:pt x="131" y="365"/>
                    </a:cubicBezTo>
                    <a:cubicBezTo>
                      <a:pt x="131" y="323"/>
                      <a:pt x="110" y="276"/>
                      <a:pt x="110" y="213"/>
                    </a:cubicBezTo>
                    <a:cubicBezTo>
                      <a:pt x="110" y="213"/>
                      <a:pt x="110" y="192"/>
                      <a:pt x="131" y="171"/>
                    </a:cubicBezTo>
                    <a:cubicBezTo>
                      <a:pt x="173" y="171"/>
                      <a:pt x="199" y="145"/>
                      <a:pt x="241" y="124"/>
                    </a:cubicBezTo>
                    <a:cubicBezTo>
                      <a:pt x="296" y="113"/>
                      <a:pt x="351" y="108"/>
                      <a:pt x="400" y="108"/>
                    </a:cubicBezTo>
                    <a:close/>
                    <a:moveTo>
                      <a:pt x="426" y="0"/>
                    </a:moveTo>
                    <a:cubicBezTo>
                      <a:pt x="360" y="0"/>
                      <a:pt x="286" y="12"/>
                      <a:pt x="220" y="40"/>
                    </a:cubicBezTo>
                    <a:cubicBezTo>
                      <a:pt x="173" y="40"/>
                      <a:pt x="131" y="61"/>
                      <a:pt x="89" y="82"/>
                    </a:cubicBezTo>
                    <a:cubicBezTo>
                      <a:pt x="42" y="124"/>
                      <a:pt x="0" y="145"/>
                      <a:pt x="0" y="192"/>
                    </a:cubicBezTo>
                    <a:lnTo>
                      <a:pt x="0" y="213"/>
                    </a:lnTo>
                    <a:cubicBezTo>
                      <a:pt x="0" y="276"/>
                      <a:pt x="21" y="344"/>
                      <a:pt x="42" y="407"/>
                    </a:cubicBezTo>
                    <a:cubicBezTo>
                      <a:pt x="68" y="433"/>
                      <a:pt x="68" y="454"/>
                      <a:pt x="110" y="475"/>
                    </a:cubicBezTo>
                    <a:cubicBezTo>
                      <a:pt x="131" y="496"/>
                      <a:pt x="173" y="496"/>
                      <a:pt x="220" y="496"/>
                    </a:cubicBezTo>
                    <a:cubicBezTo>
                      <a:pt x="286" y="485"/>
                      <a:pt x="361" y="480"/>
                      <a:pt x="430" y="480"/>
                    </a:cubicBezTo>
                    <a:cubicBezTo>
                      <a:pt x="498" y="480"/>
                      <a:pt x="558" y="485"/>
                      <a:pt x="592" y="496"/>
                    </a:cubicBezTo>
                    <a:lnTo>
                      <a:pt x="676" y="496"/>
                    </a:lnTo>
                    <a:cubicBezTo>
                      <a:pt x="697" y="496"/>
                      <a:pt x="723" y="496"/>
                      <a:pt x="744" y="475"/>
                    </a:cubicBezTo>
                    <a:cubicBezTo>
                      <a:pt x="786" y="433"/>
                      <a:pt x="786" y="386"/>
                      <a:pt x="807" y="323"/>
                    </a:cubicBezTo>
                    <a:cubicBezTo>
                      <a:pt x="807" y="255"/>
                      <a:pt x="807" y="192"/>
                      <a:pt x="765" y="124"/>
                    </a:cubicBezTo>
                    <a:cubicBezTo>
                      <a:pt x="723" y="82"/>
                      <a:pt x="655" y="40"/>
                      <a:pt x="545" y="14"/>
                    </a:cubicBezTo>
                    <a:cubicBezTo>
                      <a:pt x="511" y="5"/>
                      <a:pt x="470" y="0"/>
                      <a:pt x="426"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5" name="Google Shape;1355;p38"/>
              <p:cNvSpPr/>
              <p:nvPr/>
            </p:nvSpPr>
            <p:spPr>
              <a:xfrm>
                <a:off x="2039327" y="440646"/>
                <a:ext cx="520517" cy="416602"/>
              </a:xfrm>
              <a:custGeom>
                <a:avLst/>
                <a:gdLst/>
                <a:ahLst/>
                <a:cxnLst/>
                <a:rect l="l" t="t" r="r" b="b"/>
                <a:pathLst>
                  <a:path w="3321" h="2658" extrusionOk="0">
                    <a:moveTo>
                      <a:pt x="2156" y="0"/>
                    </a:moveTo>
                    <a:cubicBezTo>
                      <a:pt x="1645" y="0"/>
                      <a:pt x="1010" y="148"/>
                      <a:pt x="571" y="736"/>
                    </a:cubicBezTo>
                    <a:cubicBezTo>
                      <a:pt x="0" y="1521"/>
                      <a:pt x="89" y="2658"/>
                      <a:pt x="89" y="2658"/>
                    </a:cubicBezTo>
                    <a:lnTo>
                      <a:pt x="723" y="2658"/>
                    </a:lnTo>
                    <a:cubicBezTo>
                      <a:pt x="723" y="2658"/>
                      <a:pt x="854" y="2066"/>
                      <a:pt x="854" y="2003"/>
                    </a:cubicBezTo>
                    <a:cubicBezTo>
                      <a:pt x="854" y="1935"/>
                      <a:pt x="1027" y="1218"/>
                      <a:pt x="1158" y="1040"/>
                    </a:cubicBezTo>
                    <a:cubicBezTo>
                      <a:pt x="1268" y="867"/>
                      <a:pt x="1749" y="474"/>
                      <a:pt x="1964" y="385"/>
                    </a:cubicBezTo>
                    <a:cubicBezTo>
                      <a:pt x="2109" y="347"/>
                      <a:pt x="2402" y="340"/>
                      <a:pt x="2614" y="340"/>
                    </a:cubicBezTo>
                    <a:cubicBezTo>
                      <a:pt x="2755" y="340"/>
                      <a:pt x="2860" y="343"/>
                      <a:pt x="2860" y="343"/>
                    </a:cubicBezTo>
                    <a:lnTo>
                      <a:pt x="3320" y="343"/>
                    </a:lnTo>
                    <a:cubicBezTo>
                      <a:pt x="3320" y="343"/>
                      <a:pt x="3163" y="149"/>
                      <a:pt x="2619" y="39"/>
                    </a:cubicBezTo>
                    <a:cubicBezTo>
                      <a:pt x="2487" y="17"/>
                      <a:pt x="2329" y="0"/>
                      <a:pt x="215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356" name="Google Shape;1356;p38"/>
              <p:cNvSpPr/>
              <p:nvPr/>
            </p:nvSpPr>
            <p:spPr>
              <a:xfrm>
                <a:off x="2029453" y="433750"/>
                <a:ext cx="536974" cy="430081"/>
              </a:xfrm>
              <a:custGeom>
                <a:avLst/>
                <a:gdLst/>
                <a:ahLst/>
                <a:cxnLst/>
                <a:rect l="l" t="t" r="r" b="b"/>
                <a:pathLst>
                  <a:path w="3426" h="2744" extrusionOk="0">
                    <a:moveTo>
                      <a:pt x="2174" y="107"/>
                    </a:moveTo>
                    <a:cubicBezTo>
                      <a:pt x="2361" y="107"/>
                      <a:pt x="2538" y="123"/>
                      <a:pt x="2682" y="146"/>
                    </a:cubicBezTo>
                    <a:cubicBezTo>
                      <a:pt x="2944" y="193"/>
                      <a:pt x="3095" y="256"/>
                      <a:pt x="3205" y="324"/>
                    </a:cubicBezTo>
                    <a:lnTo>
                      <a:pt x="3226" y="345"/>
                    </a:lnTo>
                    <a:lnTo>
                      <a:pt x="2923" y="324"/>
                    </a:lnTo>
                    <a:cubicBezTo>
                      <a:pt x="2923" y="324"/>
                      <a:pt x="2771" y="324"/>
                      <a:pt x="2572" y="345"/>
                    </a:cubicBezTo>
                    <a:cubicBezTo>
                      <a:pt x="2378" y="345"/>
                      <a:pt x="2158" y="345"/>
                      <a:pt x="2027" y="387"/>
                    </a:cubicBezTo>
                    <a:cubicBezTo>
                      <a:pt x="1896" y="429"/>
                      <a:pt x="1723" y="539"/>
                      <a:pt x="1551" y="691"/>
                    </a:cubicBezTo>
                    <a:cubicBezTo>
                      <a:pt x="1393" y="822"/>
                      <a:pt x="1242" y="953"/>
                      <a:pt x="1179" y="1063"/>
                    </a:cubicBezTo>
                    <a:cubicBezTo>
                      <a:pt x="1111" y="1173"/>
                      <a:pt x="1027" y="1393"/>
                      <a:pt x="959" y="1586"/>
                    </a:cubicBezTo>
                    <a:cubicBezTo>
                      <a:pt x="938" y="1696"/>
                      <a:pt x="917" y="1806"/>
                      <a:pt x="896" y="1895"/>
                    </a:cubicBezTo>
                    <a:cubicBezTo>
                      <a:pt x="870" y="1916"/>
                      <a:pt x="870" y="1958"/>
                      <a:pt x="870" y="1979"/>
                    </a:cubicBezTo>
                    <a:cubicBezTo>
                      <a:pt x="870" y="2000"/>
                      <a:pt x="849" y="2026"/>
                      <a:pt x="849" y="2047"/>
                    </a:cubicBezTo>
                    <a:lnTo>
                      <a:pt x="849" y="2089"/>
                    </a:lnTo>
                    <a:lnTo>
                      <a:pt x="849" y="2157"/>
                    </a:lnTo>
                    <a:cubicBezTo>
                      <a:pt x="828" y="2220"/>
                      <a:pt x="807" y="2309"/>
                      <a:pt x="807" y="2393"/>
                    </a:cubicBezTo>
                    <a:cubicBezTo>
                      <a:pt x="786" y="2524"/>
                      <a:pt x="765" y="2613"/>
                      <a:pt x="739" y="2655"/>
                    </a:cubicBezTo>
                    <a:lnTo>
                      <a:pt x="215" y="2655"/>
                    </a:lnTo>
                    <a:cubicBezTo>
                      <a:pt x="215" y="2571"/>
                      <a:pt x="152" y="1565"/>
                      <a:pt x="676" y="822"/>
                    </a:cubicBezTo>
                    <a:cubicBezTo>
                      <a:pt x="959" y="429"/>
                      <a:pt x="1331" y="235"/>
                      <a:pt x="1702" y="146"/>
                    </a:cubicBezTo>
                    <a:cubicBezTo>
                      <a:pt x="1858" y="118"/>
                      <a:pt x="2020" y="107"/>
                      <a:pt x="2174" y="107"/>
                    </a:cubicBezTo>
                    <a:close/>
                    <a:moveTo>
                      <a:pt x="2231" y="0"/>
                    </a:moveTo>
                    <a:cubicBezTo>
                      <a:pt x="2050" y="0"/>
                      <a:pt x="1856" y="17"/>
                      <a:pt x="1655" y="62"/>
                    </a:cubicBezTo>
                    <a:cubicBezTo>
                      <a:pt x="1289" y="146"/>
                      <a:pt x="896" y="345"/>
                      <a:pt x="608" y="759"/>
                    </a:cubicBezTo>
                    <a:cubicBezTo>
                      <a:pt x="0" y="1565"/>
                      <a:pt x="110" y="2702"/>
                      <a:pt x="110" y="2702"/>
                    </a:cubicBezTo>
                    <a:lnTo>
                      <a:pt x="152" y="2744"/>
                    </a:lnTo>
                    <a:lnTo>
                      <a:pt x="786" y="2744"/>
                    </a:lnTo>
                    <a:lnTo>
                      <a:pt x="849" y="2702"/>
                    </a:lnTo>
                    <a:cubicBezTo>
                      <a:pt x="849" y="2702"/>
                      <a:pt x="870" y="2571"/>
                      <a:pt x="917" y="2393"/>
                    </a:cubicBezTo>
                    <a:cubicBezTo>
                      <a:pt x="917" y="2330"/>
                      <a:pt x="938" y="2241"/>
                      <a:pt x="938" y="2178"/>
                    </a:cubicBezTo>
                    <a:cubicBezTo>
                      <a:pt x="959" y="2157"/>
                      <a:pt x="959" y="2110"/>
                      <a:pt x="959" y="2089"/>
                    </a:cubicBezTo>
                    <a:lnTo>
                      <a:pt x="959" y="2047"/>
                    </a:lnTo>
                    <a:cubicBezTo>
                      <a:pt x="959" y="2047"/>
                      <a:pt x="959" y="2026"/>
                      <a:pt x="980" y="2000"/>
                    </a:cubicBezTo>
                    <a:cubicBezTo>
                      <a:pt x="980" y="1979"/>
                      <a:pt x="980" y="1958"/>
                      <a:pt x="1001" y="1916"/>
                    </a:cubicBezTo>
                    <a:cubicBezTo>
                      <a:pt x="1001" y="1827"/>
                      <a:pt x="1048" y="1738"/>
                      <a:pt x="1069" y="1634"/>
                    </a:cubicBezTo>
                    <a:cubicBezTo>
                      <a:pt x="1132" y="1414"/>
                      <a:pt x="1221" y="1194"/>
                      <a:pt x="1262" y="1110"/>
                    </a:cubicBezTo>
                    <a:cubicBezTo>
                      <a:pt x="1310" y="1042"/>
                      <a:pt x="1461" y="890"/>
                      <a:pt x="1613" y="759"/>
                    </a:cubicBezTo>
                    <a:cubicBezTo>
                      <a:pt x="1786" y="628"/>
                      <a:pt x="1964" y="518"/>
                      <a:pt x="2048" y="497"/>
                    </a:cubicBezTo>
                    <a:cubicBezTo>
                      <a:pt x="2158" y="455"/>
                      <a:pt x="2378" y="455"/>
                      <a:pt x="2572" y="429"/>
                    </a:cubicBezTo>
                    <a:lnTo>
                      <a:pt x="2923" y="429"/>
                    </a:lnTo>
                    <a:lnTo>
                      <a:pt x="3383" y="455"/>
                    </a:lnTo>
                    <a:lnTo>
                      <a:pt x="3425" y="366"/>
                    </a:lnTo>
                    <a:cubicBezTo>
                      <a:pt x="3425" y="366"/>
                      <a:pt x="3357" y="298"/>
                      <a:pt x="3252" y="235"/>
                    </a:cubicBezTo>
                    <a:cubicBezTo>
                      <a:pt x="3143" y="167"/>
                      <a:pt x="2964" y="83"/>
                      <a:pt x="2703" y="36"/>
                    </a:cubicBezTo>
                    <a:cubicBezTo>
                      <a:pt x="2564" y="16"/>
                      <a:pt x="2404" y="0"/>
                      <a:pt x="2231"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7" name="Google Shape;1357;p38"/>
              <p:cNvSpPr/>
              <p:nvPr/>
            </p:nvSpPr>
            <p:spPr>
              <a:xfrm>
                <a:off x="2131957" y="473874"/>
                <a:ext cx="448419" cy="383374"/>
              </a:xfrm>
              <a:custGeom>
                <a:avLst/>
                <a:gdLst/>
                <a:ahLst/>
                <a:cxnLst/>
                <a:rect l="l" t="t" r="r" b="b"/>
                <a:pathLst>
                  <a:path w="2861" h="2446" extrusionOk="0">
                    <a:moveTo>
                      <a:pt x="1876" y="0"/>
                    </a:moveTo>
                    <a:cubicBezTo>
                      <a:pt x="1504" y="0"/>
                      <a:pt x="1069" y="89"/>
                      <a:pt x="718" y="414"/>
                    </a:cubicBezTo>
                    <a:cubicBezTo>
                      <a:pt x="1" y="1137"/>
                      <a:pt x="132" y="2446"/>
                      <a:pt x="132" y="2446"/>
                    </a:cubicBezTo>
                    <a:lnTo>
                      <a:pt x="347" y="2247"/>
                    </a:lnTo>
                    <a:cubicBezTo>
                      <a:pt x="347" y="2247"/>
                      <a:pt x="263" y="1179"/>
                      <a:pt x="870" y="566"/>
                    </a:cubicBezTo>
                    <a:cubicBezTo>
                      <a:pt x="1171" y="278"/>
                      <a:pt x="1582" y="204"/>
                      <a:pt x="1922" y="204"/>
                    </a:cubicBezTo>
                    <a:cubicBezTo>
                      <a:pt x="2275" y="204"/>
                      <a:pt x="2551" y="283"/>
                      <a:pt x="2551" y="283"/>
                    </a:cubicBezTo>
                    <a:cubicBezTo>
                      <a:pt x="2551" y="283"/>
                      <a:pt x="2564" y="312"/>
                      <a:pt x="2622" y="312"/>
                    </a:cubicBezTo>
                    <a:cubicBezTo>
                      <a:pt x="2639" y="312"/>
                      <a:pt x="2658" y="310"/>
                      <a:pt x="2682" y="304"/>
                    </a:cubicBezTo>
                    <a:cubicBezTo>
                      <a:pt x="2792" y="283"/>
                      <a:pt x="2860" y="241"/>
                      <a:pt x="2860" y="241"/>
                    </a:cubicBezTo>
                    <a:cubicBezTo>
                      <a:pt x="2860" y="241"/>
                      <a:pt x="2860" y="199"/>
                      <a:pt x="2729" y="131"/>
                    </a:cubicBezTo>
                    <a:lnTo>
                      <a:pt x="2703" y="131"/>
                    </a:lnTo>
                    <a:cubicBezTo>
                      <a:pt x="2640" y="110"/>
                      <a:pt x="2290" y="0"/>
                      <a:pt x="187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358" name="Google Shape;1358;p38"/>
              <p:cNvSpPr/>
              <p:nvPr/>
            </p:nvSpPr>
            <p:spPr>
              <a:xfrm>
                <a:off x="2121299" y="470591"/>
                <a:ext cx="465660" cy="396540"/>
              </a:xfrm>
              <a:custGeom>
                <a:avLst/>
                <a:gdLst/>
                <a:ahLst/>
                <a:cxnLst/>
                <a:rect l="l" t="t" r="r" b="b"/>
                <a:pathLst>
                  <a:path w="2971" h="2530" extrusionOk="0">
                    <a:moveTo>
                      <a:pt x="1944" y="110"/>
                    </a:moveTo>
                    <a:cubicBezTo>
                      <a:pt x="2358" y="110"/>
                      <a:pt x="2687" y="194"/>
                      <a:pt x="2750" y="215"/>
                    </a:cubicBezTo>
                    <a:lnTo>
                      <a:pt x="2771" y="215"/>
                    </a:lnTo>
                    <a:lnTo>
                      <a:pt x="2771" y="241"/>
                    </a:lnTo>
                    <a:cubicBezTo>
                      <a:pt x="2818" y="241"/>
                      <a:pt x="2818" y="262"/>
                      <a:pt x="2818" y="262"/>
                    </a:cubicBezTo>
                    <a:cubicBezTo>
                      <a:pt x="2797" y="283"/>
                      <a:pt x="2797" y="283"/>
                      <a:pt x="2729" y="304"/>
                    </a:cubicBezTo>
                    <a:lnTo>
                      <a:pt x="2666" y="304"/>
                    </a:lnTo>
                    <a:lnTo>
                      <a:pt x="2687" y="325"/>
                    </a:lnTo>
                    <a:lnTo>
                      <a:pt x="2687" y="325"/>
                    </a:lnTo>
                    <a:lnTo>
                      <a:pt x="2640" y="283"/>
                    </a:lnTo>
                    <a:cubicBezTo>
                      <a:pt x="2640" y="283"/>
                      <a:pt x="2357" y="197"/>
                      <a:pt x="1992" y="197"/>
                    </a:cubicBezTo>
                    <a:cubicBezTo>
                      <a:pt x="1642" y="197"/>
                      <a:pt x="1217" y="276"/>
                      <a:pt x="896" y="587"/>
                    </a:cubicBezTo>
                    <a:cubicBezTo>
                      <a:pt x="284" y="1179"/>
                      <a:pt x="352" y="2226"/>
                      <a:pt x="352" y="2268"/>
                    </a:cubicBezTo>
                    <a:lnTo>
                      <a:pt x="263" y="2357"/>
                    </a:lnTo>
                    <a:cubicBezTo>
                      <a:pt x="242" y="2179"/>
                      <a:pt x="200" y="1132"/>
                      <a:pt x="834" y="503"/>
                    </a:cubicBezTo>
                    <a:cubicBezTo>
                      <a:pt x="1158" y="194"/>
                      <a:pt x="1572" y="110"/>
                      <a:pt x="1944" y="110"/>
                    </a:cubicBezTo>
                    <a:close/>
                    <a:moveTo>
                      <a:pt x="1944" y="0"/>
                    </a:moveTo>
                    <a:cubicBezTo>
                      <a:pt x="1551" y="0"/>
                      <a:pt x="1095" y="84"/>
                      <a:pt x="766" y="414"/>
                    </a:cubicBezTo>
                    <a:cubicBezTo>
                      <a:pt x="1" y="1158"/>
                      <a:pt x="153" y="2488"/>
                      <a:pt x="153" y="2488"/>
                    </a:cubicBezTo>
                    <a:lnTo>
                      <a:pt x="242" y="2530"/>
                    </a:lnTo>
                    <a:lnTo>
                      <a:pt x="441" y="2336"/>
                    </a:lnTo>
                    <a:lnTo>
                      <a:pt x="462" y="2289"/>
                    </a:lnTo>
                    <a:cubicBezTo>
                      <a:pt x="462" y="2289"/>
                      <a:pt x="394" y="1221"/>
                      <a:pt x="985" y="655"/>
                    </a:cubicBezTo>
                    <a:cubicBezTo>
                      <a:pt x="1262" y="376"/>
                      <a:pt x="1654" y="302"/>
                      <a:pt x="1982" y="302"/>
                    </a:cubicBezTo>
                    <a:cubicBezTo>
                      <a:pt x="2325" y="302"/>
                      <a:pt x="2598" y="382"/>
                      <a:pt x="2598" y="393"/>
                    </a:cubicBezTo>
                    <a:lnTo>
                      <a:pt x="2619" y="393"/>
                    </a:lnTo>
                    <a:cubicBezTo>
                      <a:pt x="2666" y="414"/>
                      <a:pt x="2687" y="414"/>
                      <a:pt x="2750" y="414"/>
                    </a:cubicBezTo>
                    <a:cubicBezTo>
                      <a:pt x="2881" y="393"/>
                      <a:pt x="2949" y="325"/>
                      <a:pt x="2949" y="325"/>
                    </a:cubicBezTo>
                    <a:lnTo>
                      <a:pt x="2970" y="283"/>
                    </a:lnTo>
                    <a:lnTo>
                      <a:pt x="2970" y="262"/>
                    </a:lnTo>
                    <a:cubicBezTo>
                      <a:pt x="2970" y="241"/>
                      <a:pt x="2949" y="241"/>
                      <a:pt x="2949" y="215"/>
                    </a:cubicBezTo>
                    <a:cubicBezTo>
                      <a:pt x="2928" y="194"/>
                      <a:pt x="2881" y="152"/>
                      <a:pt x="2818" y="131"/>
                    </a:cubicBezTo>
                    <a:lnTo>
                      <a:pt x="2797" y="131"/>
                    </a:lnTo>
                    <a:lnTo>
                      <a:pt x="2771" y="173"/>
                    </a:lnTo>
                    <a:lnTo>
                      <a:pt x="2771" y="131"/>
                    </a:lnTo>
                    <a:cubicBezTo>
                      <a:pt x="2687" y="84"/>
                      <a:pt x="2358" y="0"/>
                      <a:pt x="1944" y="0"/>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59" name="Google Shape;1359;p38"/>
              <p:cNvSpPr/>
              <p:nvPr/>
            </p:nvSpPr>
            <p:spPr>
              <a:xfrm>
                <a:off x="1971147" y="825899"/>
                <a:ext cx="317859" cy="328517"/>
              </a:xfrm>
              <a:custGeom>
                <a:avLst/>
                <a:gdLst/>
                <a:ahLst/>
                <a:cxnLst/>
                <a:rect l="l" t="t" r="r" b="b"/>
                <a:pathLst>
                  <a:path w="2028" h="2096" extrusionOk="0">
                    <a:moveTo>
                      <a:pt x="587" y="1"/>
                    </a:moveTo>
                    <a:cubicBezTo>
                      <a:pt x="262" y="1"/>
                      <a:pt x="1" y="263"/>
                      <a:pt x="1" y="593"/>
                    </a:cubicBezTo>
                    <a:lnTo>
                      <a:pt x="1" y="1509"/>
                    </a:lnTo>
                    <a:cubicBezTo>
                      <a:pt x="1" y="1834"/>
                      <a:pt x="262" y="2096"/>
                      <a:pt x="587" y="2096"/>
                    </a:cubicBezTo>
                    <a:lnTo>
                      <a:pt x="1462" y="2096"/>
                    </a:lnTo>
                    <a:cubicBezTo>
                      <a:pt x="1765" y="2096"/>
                      <a:pt x="2027" y="1834"/>
                      <a:pt x="2027" y="1509"/>
                    </a:cubicBezTo>
                    <a:lnTo>
                      <a:pt x="2027" y="593"/>
                    </a:lnTo>
                    <a:cubicBezTo>
                      <a:pt x="2027" y="263"/>
                      <a:pt x="1765" y="1"/>
                      <a:pt x="146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60" name="Google Shape;1360;p38"/>
              <p:cNvSpPr/>
              <p:nvPr/>
            </p:nvSpPr>
            <p:spPr>
              <a:xfrm>
                <a:off x="1964565" y="819316"/>
                <a:ext cx="335099" cy="342466"/>
              </a:xfrm>
              <a:custGeom>
                <a:avLst/>
                <a:gdLst/>
                <a:ahLst/>
                <a:cxnLst/>
                <a:rect l="l" t="t" r="r" b="b"/>
                <a:pathLst>
                  <a:path w="2138" h="2185" extrusionOk="0">
                    <a:moveTo>
                      <a:pt x="1504" y="90"/>
                    </a:moveTo>
                    <a:cubicBezTo>
                      <a:pt x="1786" y="90"/>
                      <a:pt x="2027" y="326"/>
                      <a:pt x="2027" y="635"/>
                    </a:cubicBezTo>
                    <a:lnTo>
                      <a:pt x="2027" y="1551"/>
                    </a:lnTo>
                    <a:cubicBezTo>
                      <a:pt x="2027" y="1834"/>
                      <a:pt x="1786" y="2075"/>
                      <a:pt x="1504" y="2075"/>
                    </a:cubicBezTo>
                    <a:lnTo>
                      <a:pt x="629" y="2075"/>
                    </a:lnTo>
                    <a:cubicBezTo>
                      <a:pt x="325" y="2075"/>
                      <a:pt x="105" y="1834"/>
                      <a:pt x="105" y="1551"/>
                    </a:cubicBezTo>
                    <a:lnTo>
                      <a:pt x="105" y="635"/>
                    </a:lnTo>
                    <a:cubicBezTo>
                      <a:pt x="105" y="326"/>
                      <a:pt x="325" y="90"/>
                      <a:pt x="629" y="90"/>
                    </a:cubicBezTo>
                    <a:close/>
                    <a:moveTo>
                      <a:pt x="629" y="1"/>
                    </a:moveTo>
                    <a:cubicBezTo>
                      <a:pt x="283" y="1"/>
                      <a:pt x="1" y="284"/>
                      <a:pt x="1" y="635"/>
                    </a:cubicBezTo>
                    <a:lnTo>
                      <a:pt x="1" y="1551"/>
                    </a:lnTo>
                    <a:cubicBezTo>
                      <a:pt x="1" y="1897"/>
                      <a:pt x="283" y="2185"/>
                      <a:pt x="629" y="2185"/>
                    </a:cubicBezTo>
                    <a:lnTo>
                      <a:pt x="1504" y="2185"/>
                    </a:lnTo>
                    <a:cubicBezTo>
                      <a:pt x="1855" y="2185"/>
                      <a:pt x="2137" y="1897"/>
                      <a:pt x="2137" y="1551"/>
                    </a:cubicBezTo>
                    <a:lnTo>
                      <a:pt x="2137" y="635"/>
                    </a:lnTo>
                    <a:cubicBezTo>
                      <a:pt x="2137" y="284"/>
                      <a:pt x="1855" y="1"/>
                      <a:pt x="1504"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1" name="Google Shape;1361;p38"/>
              <p:cNvSpPr/>
              <p:nvPr/>
            </p:nvSpPr>
            <p:spPr>
              <a:xfrm>
                <a:off x="1926792" y="825899"/>
                <a:ext cx="317859" cy="328517"/>
              </a:xfrm>
              <a:custGeom>
                <a:avLst/>
                <a:gdLst/>
                <a:ahLst/>
                <a:cxnLst/>
                <a:rect l="l" t="t" r="r" b="b"/>
                <a:pathLst>
                  <a:path w="2028" h="2096" extrusionOk="0">
                    <a:moveTo>
                      <a:pt x="587" y="1"/>
                    </a:moveTo>
                    <a:cubicBezTo>
                      <a:pt x="263" y="1"/>
                      <a:pt x="1" y="263"/>
                      <a:pt x="1" y="593"/>
                    </a:cubicBezTo>
                    <a:lnTo>
                      <a:pt x="1" y="1509"/>
                    </a:lnTo>
                    <a:cubicBezTo>
                      <a:pt x="1" y="1834"/>
                      <a:pt x="263" y="2096"/>
                      <a:pt x="587" y="2096"/>
                    </a:cubicBezTo>
                    <a:lnTo>
                      <a:pt x="1441" y="2096"/>
                    </a:lnTo>
                    <a:cubicBezTo>
                      <a:pt x="1766" y="2096"/>
                      <a:pt x="2027" y="1834"/>
                      <a:pt x="2027" y="1509"/>
                    </a:cubicBezTo>
                    <a:lnTo>
                      <a:pt x="2027" y="593"/>
                    </a:lnTo>
                    <a:cubicBezTo>
                      <a:pt x="2027" y="263"/>
                      <a:pt x="1766" y="1"/>
                      <a:pt x="1441" y="1"/>
                    </a:cubicBezTo>
                    <a:close/>
                  </a:path>
                </a:pathLst>
              </a:custGeom>
              <a:solidFill>
                <a:srgbClr val="356B90"/>
              </a:solidFill>
              <a:ln>
                <a:noFill/>
              </a:ln>
            </p:spPr>
            <p:txBody>
              <a:bodyPr spcFirstLastPara="1" wrap="square" lIns="121900" tIns="121900" rIns="121900" bIns="121900" anchor="ctr" anchorCtr="0">
                <a:noAutofit/>
              </a:bodyPr>
              <a:lstStyle/>
              <a:p>
                <a:endParaRPr sz="2400"/>
              </a:p>
            </p:txBody>
          </p:sp>
          <p:sp>
            <p:nvSpPr>
              <p:cNvPr id="1362" name="Google Shape;1362;p38"/>
              <p:cNvSpPr/>
              <p:nvPr/>
            </p:nvSpPr>
            <p:spPr>
              <a:xfrm>
                <a:off x="1916134" y="819316"/>
                <a:ext cx="335883" cy="342466"/>
              </a:xfrm>
              <a:custGeom>
                <a:avLst/>
                <a:gdLst/>
                <a:ahLst/>
                <a:cxnLst/>
                <a:rect l="l" t="t" r="r" b="b"/>
                <a:pathLst>
                  <a:path w="2143" h="2185" extrusionOk="0">
                    <a:moveTo>
                      <a:pt x="1509" y="90"/>
                    </a:moveTo>
                    <a:cubicBezTo>
                      <a:pt x="1813" y="90"/>
                      <a:pt x="2054" y="326"/>
                      <a:pt x="2054" y="635"/>
                    </a:cubicBezTo>
                    <a:lnTo>
                      <a:pt x="2054" y="1551"/>
                    </a:lnTo>
                    <a:cubicBezTo>
                      <a:pt x="2054" y="1834"/>
                      <a:pt x="1813" y="2075"/>
                      <a:pt x="1509" y="2075"/>
                    </a:cubicBezTo>
                    <a:lnTo>
                      <a:pt x="655" y="2075"/>
                    </a:lnTo>
                    <a:cubicBezTo>
                      <a:pt x="352" y="2075"/>
                      <a:pt x="111" y="1834"/>
                      <a:pt x="111" y="1551"/>
                    </a:cubicBezTo>
                    <a:lnTo>
                      <a:pt x="111" y="635"/>
                    </a:lnTo>
                    <a:cubicBezTo>
                      <a:pt x="111" y="326"/>
                      <a:pt x="352" y="90"/>
                      <a:pt x="655" y="90"/>
                    </a:cubicBezTo>
                    <a:close/>
                    <a:moveTo>
                      <a:pt x="655" y="1"/>
                    </a:moveTo>
                    <a:cubicBezTo>
                      <a:pt x="283" y="1"/>
                      <a:pt x="1" y="284"/>
                      <a:pt x="1" y="635"/>
                    </a:cubicBezTo>
                    <a:lnTo>
                      <a:pt x="1" y="1551"/>
                    </a:lnTo>
                    <a:cubicBezTo>
                      <a:pt x="1" y="1897"/>
                      <a:pt x="283" y="2185"/>
                      <a:pt x="655" y="2185"/>
                    </a:cubicBezTo>
                    <a:lnTo>
                      <a:pt x="1509" y="2185"/>
                    </a:lnTo>
                    <a:cubicBezTo>
                      <a:pt x="1855" y="2185"/>
                      <a:pt x="2143" y="1897"/>
                      <a:pt x="2143" y="1551"/>
                    </a:cubicBezTo>
                    <a:lnTo>
                      <a:pt x="2143" y="635"/>
                    </a:lnTo>
                    <a:cubicBezTo>
                      <a:pt x="2143" y="284"/>
                      <a:pt x="1855" y="1"/>
                      <a:pt x="1509"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3" name="Google Shape;1363;p38"/>
              <p:cNvSpPr/>
              <p:nvPr/>
            </p:nvSpPr>
            <p:spPr>
              <a:xfrm>
                <a:off x="1895601" y="825899"/>
                <a:ext cx="318642" cy="328517"/>
              </a:xfrm>
              <a:custGeom>
                <a:avLst/>
                <a:gdLst/>
                <a:ahLst/>
                <a:cxnLst/>
                <a:rect l="l" t="t" r="r" b="b"/>
                <a:pathLst>
                  <a:path w="2033" h="2096" extrusionOk="0">
                    <a:moveTo>
                      <a:pt x="593" y="1"/>
                    </a:moveTo>
                    <a:cubicBezTo>
                      <a:pt x="263" y="1"/>
                      <a:pt x="1" y="263"/>
                      <a:pt x="1" y="593"/>
                    </a:cubicBezTo>
                    <a:lnTo>
                      <a:pt x="1" y="1509"/>
                    </a:lnTo>
                    <a:cubicBezTo>
                      <a:pt x="1" y="1834"/>
                      <a:pt x="263" y="2096"/>
                      <a:pt x="593" y="2096"/>
                    </a:cubicBezTo>
                    <a:lnTo>
                      <a:pt x="1441" y="2096"/>
                    </a:lnTo>
                    <a:cubicBezTo>
                      <a:pt x="1771" y="2096"/>
                      <a:pt x="2033" y="1834"/>
                      <a:pt x="2033" y="1509"/>
                    </a:cubicBezTo>
                    <a:lnTo>
                      <a:pt x="2033" y="593"/>
                    </a:lnTo>
                    <a:cubicBezTo>
                      <a:pt x="2033" y="263"/>
                      <a:pt x="1771" y="1"/>
                      <a:pt x="144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64" name="Google Shape;1364;p38"/>
              <p:cNvSpPr/>
              <p:nvPr/>
            </p:nvSpPr>
            <p:spPr>
              <a:xfrm>
                <a:off x="1889018" y="819316"/>
                <a:ext cx="335099" cy="342466"/>
              </a:xfrm>
              <a:custGeom>
                <a:avLst/>
                <a:gdLst/>
                <a:ahLst/>
                <a:cxnLst/>
                <a:rect l="l" t="t" r="r" b="b"/>
                <a:pathLst>
                  <a:path w="2138" h="2185" extrusionOk="0">
                    <a:moveTo>
                      <a:pt x="1483" y="90"/>
                    </a:moveTo>
                    <a:cubicBezTo>
                      <a:pt x="1792" y="90"/>
                      <a:pt x="2028" y="326"/>
                      <a:pt x="2028" y="635"/>
                    </a:cubicBezTo>
                    <a:lnTo>
                      <a:pt x="2028" y="1551"/>
                    </a:lnTo>
                    <a:cubicBezTo>
                      <a:pt x="2028" y="1834"/>
                      <a:pt x="1792" y="2075"/>
                      <a:pt x="1483" y="2075"/>
                    </a:cubicBezTo>
                    <a:lnTo>
                      <a:pt x="635" y="2075"/>
                    </a:lnTo>
                    <a:cubicBezTo>
                      <a:pt x="326" y="2075"/>
                      <a:pt x="90" y="1834"/>
                      <a:pt x="90" y="1551"/>
                    </a:cubicBezTo>
                    <a:lnTo>
                      <a:pt x="90" y="635"/>
                    </a:lnTo>
                    <a:cubicBezTo>
                      <a:pt x="90" y="326"/>
                      <a:pt x="326" y="90"/>
                      <a:pt x="635" y="90"/>
                    </a:cubicBezTo>
                    <a:close/>
                    <a:moveTo>
                      <a:pt x="635" y="1"/>
                    </a:moveTo>
                    <a:cubicBezTo>
                      <a:pt x="284" y="1"/>
                      <a:pt x="1" y="284"/>
                      <a:pt x="1" y="635"/>
                    </a:cubicBezTo>
                    <a:lnTo>
                      <a:pt x="1" y="1551"/>
                    </a:lnTo>
                    <a:cubicBezTo>
                      <a:pt x="1" y="1897"/>
                      <a:pt x="284" y="2185"/>
                      <a:pt x="635" y="2185"/>
                    </a:cubicBezTo>
                    <a:lnTo>
                      <a:pt x="1483" y="2185"/>
                    </a:lnTo>
                    <a:cubicBezTo>
                      <a:pt x="1855" y="2185"/>
                      <a:pt x="2138" y="1897"/>
                      <a:pt x="2138" y="1551"/>
                    </a:cubicBezTo>
                    <a:lnTo>
                      <a:pt x="2138" y="635"/>
                    </a:lnTo>
                    <a:cubicBezTo>
                      <a:pt x="2138" y="284"/>
                      <a:pt x="1855" y="1"/>
                      <a:pt x="1483"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5" name="Google Shape;1365;p38"/>
              <p:cNvSpPr/>
              <p:nvPr/>
            </p:nvSpPr>
            <p:spPr>
              <a:xfrm>
                <a:off x="1936666" y="870255"/>
                <a:ext cx="236513" cy="239805"/>
              </a:xfrm>
              <a:custGeom>
                <a:avLst/>
                <a:gdLst/>
                <a:ahLst/>
                <a:cxnLst/>
                <a:rect l="l" t="t" r="r" b="b"/>
                <a:pathLst>
                  <a:path w="1509" h="1530" extrusionOk="0">
                    <a:moveTo>
                      <a:pt x="441" y="1"/>
                    </a:moveTo>
                    <a:cubicBezTo>
                      <a:pt x="200" y="1"/>
                      <a:pt x="1" y="200"/>
                      <a:pt x="1" y="420"/>
                    </a:cubicBezTo>
                    <a:lnTo>
                      <a:pt x="1" y="1095"/>
                    </a:lnTo>
                    <a:cubicBezTo>
                      <a:pt x="1" y="1336"/>
                      <a:pt x="200" y="1530"/>
                      <a:pt x="441" y="1530"/>
                    </a:cubicBezTo>
                    <a:lnTo>
                      <a:pt x="1069" y="1530"/>
                    </a:lnTo>
                    <a:cubicBezTo>
                      <a:pt x="1310" y="1530"/>
                      <a:pt x="1509" y="1336"/>
                      <a:pt x="1509" y="1095"/>
                    </a:cubicBezTo>
                    <a:lnTo>
                      <a:pt x="1509" y="420"/>
                    </a:lnTo>
                    <a:cubicBezTo>
                      <a:pt x="1509" y="200"/>
                      <a:pt x="1310" y="1"/>
                      <a:pt x="1069"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66" name="Google Shape;1366;p38"/>
              <p:cNvSpPr/>
              <p:nvPr/>
            </p:nvSpPr>
            <p:spPr>
              <a:xfrm>
                <a:off x="1930083" y="860381"/>
                <a:ext cx="249679" cy="256262"/>
              </a:xfrm>
              <a:custGeom>
                <a:avLst/>
                <a:gdLst/>
                <a:ahLst/>
                <a:cxnLst/>
                <a:rect l="l" t="t" r="r" b="b"/>
                <a:pathLst>
                  <a:path w="1593" h="1635" extrusionOk="0">
                    <a:moveTo>
                      <a:pt x="1111" y="111"/>
                    </a:moveTo>
                    <a:cubicBezTo>
                      <a:pt x="1331" y="111"/>
                      <a:pt x="1483" y="284"/>
                      <a:pt x="1483" y="483"/>
                    </a:cubicBezTo>
                    <a:lnTo>
                      <a:pt x="1483" y="1158"/>
                    </a:lnTo>
                    <a:cubicBezTo>
                      <a:pt x="1483" y="1373"/>
                      <a:pt x="1331" y="1551"/>
                      <a:pt x="1111" y="1551"/>
                    </a:cubicBezTo>
                    <a:lnTo>
                      <a:pt x="483" y="1551"/>
                    </a:lnTo>
                    <a:cubicBezTo>
                      <a:pt x="284" y="1551"/>
                      <a:pt x="111" y="1373"/>
                      <a:pt x="111" y="1158"/>
                    </a:cubicBezTo>
                    <a:lnTo>
                      <a:pt x="111" y="483"/>
                    </a:lnTo>
                    <a:cubicBezTo>
                      <a:pt x="111" y="284"/>
                      <a:pt x="284" y="111"/>
                      <a:pt x="483" y="111"/>
                    </a:cubicBezTo>
                    <a:close/>
                    <a:moveTo>
                      <a:pt x="483" y="1"/>
                    </a:moveTo>
                    <a:cubicBezTo>
                      <a:pt x="221" y="1"/>
                      <a:pt x="1" y="221"/>
                      <a:pt x="1" y="483"/>
                    </a:cubicBezTo>
                    <a:lnTo>
                      <a:pt x="1" y="1158"/>
                    </a:lnTo>
                    <a:cubicBezTo>
                      <a:pt x="1" y="1420"/>
                      <a:pt x="221" y="1635"/>
                      <a:pt x="483" y="1635"/>
                    </a:cubicBezTo>
                    <a:lnTo>
                      <a:pt x="1111" y="1635"/>
                    </a:lnTo>
                    <a:cubicBezTo>
                      <a:pt x="1373" y="1635"/>
                      <a:pt x="1593" y="1420"/>
                      <a:pt x="1593" y="1158"/>
                    </a:cubicBezTo>
                    <a:lnTo>
                      <a:pt x="1593" y="483"/>
                    </a:lnTo>
                    <a:cubicBezTo>
                      <a:pt x="1593" y="221"/>
                      <a:pt x="1373" y="1"/>
                      <a:pt x="1111"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sp>
            <p:nvSpPr>
              <p:cNvPr id="1367" name="Google Shape;1367;p38"/>
              <p:cNvSpPr/>
              <p:nvPr/>
            </p:nvSpPr>
            <p:spPr>
              <a:xfrm>
                <a:off x="1994971" y="870255"/>
                <a:ext cx="178208" cy="239805"/>
              </a:xfrm>
              <a:custGeom>
                <a:avLst/>
                <a:gdLst/>
                <a:ahLst/>
                <a:cxnLst/>
                <a:rect l="l" t="t" r="r" b="b"/>
                <a:pathLst>
                  <a:path w="1137" h="1530" extrusionOk="0">
                    <a:moveTo>
                      <a:pt x="435" y="1"/>
                    </a:moveTo>
                    <a:cubicBezTo>
                      <a:pt x="199" y="1"/>
                      <a:pt x="0" y="200"/>
                      <a:pt x="0" y="441"/>
                    </a:cubicBezTo>
                    <a:lnTo>
                      <a:pt x="0" y="1095"/>
                    </a:lnTo>
                    <a:cubicBezTo>
                      <a:pt x="0" y="1336"/>
                      <a:pt x="199" y="1530"/>
                      <a:pt x="435" y="1530"/>
                    </a:cubicBezTo>
                    <a:lnTo>
                      <a:pt x="697" y="1530"/>
                    </a:lnTo>
                    <a:cubicBezTo>
                      <a:pt x="938" y="1530"/>
                      <a:pt x="1137" y="1336"/>
                      <a:pt x="1137" y="1095"/>
                    </a:cubicBezTo>
                    <a:lnTo>
                      <a:pt x="1137" y="441"/>
                    </a:lnTo>
                    <a:cubicBezTo>
                      <a:pt x="1137" y="200"/>
                      <a:pt x="938" y="1"/>
                      <a:pt x="69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68" name="Google Shape;1368;p38"/>
              <p:cNvSpPr/>
              <p:nvPr/>
            </p:nvSpPr>
            <p:spPr>
              <a:xfrm>
                <a:off x="1985097" y="860381"/>
                <a:ext cx="194665" cy="256262"/>
              </a:xfrm>
              <a:custGeom>
                <a:avLst/>
                <a:gdLst/>
                <a:ahLst/>
                <a:cxnLst/>
                <a:rect l="l" t="t" r="r" b="b"/>
                <a:pathLst>
                  <a:path w="1242" h="1635" extrusionOk="0">
                    <a:moveTo>
                      <a:pt x="760" y="111"/>
                    </a:moveTo>
                    <a:cubicBezTo>
                      <a:pt x="980" y="111"/>
                      <a:pt x="1132" y="284"/>
                      <a:pt x="1132" y="483"/>
                    </a:cubicBezTo>
                    <a:lnTo>
                      <a:pt x="1132" y="1158"/>
                    </a:lnTo>
                    <a:cubicBezTo>
                      <a:pt x="1132" y="1373"/>
                      <a:pt x="980" y="1551"/>
                      <a:pt x="760" y="1551"/>
                    </a:cubicBezTo>
                    <a:lnTo>
                      <a:pt x="477" y="1551"/>
                    </a:lnTo>
                    <a:cubicBezTo>
                      <a:pt x="283" y="1551"/>
                      <a:pt x="105" y="1373"/>
                      <a:pt x="105" y="1158"/>
                    </a:cubicBezTo>
                    <a:lnTo>
                      <a:pt x="105" y="483"/>
                    </a:lnTo>
                    <a:cubicBezTo>
                      <a:pt x="105" y="284"/>
                      <a:pt x="283" y="111"/>
                      <a:pt x="477" y="111"/>
                    </a:cubicBezTo>
                    <a:close/>
                    <a:moveTo>
                      <a:pt x="477" y="1"/>
                    </a:moveTo>
                    <a:cubicBezTo>
                      <a:pt x="215" y="1"/>
                      <a:pt x="1" y="221"/>
                      <a:pt x="1" y="483"/>
                    </a:cubicBezTo>
                    <a:lnTo>
                      <a:pt x="1" y="1158"/>
                    </a:lnTo>
                    <a:cubicBezTo>
                      <a:pt x="1" y="1420"/>
                      <a:pt x="215" y="1635"/>
                      <a:pt x="477" y="1635"/>
                    </a:cubicBezTo>
                    <a:lnTo>
                      <a:pt x="760" y="1635"/>
                    </a:lnTo>
                    <a:cubicBezTo>
                      <a:pt x="1022" y="1635"/>
                      <a:pt x="1242" y="1420"/>
                      <a:pt x="1242" y="1158"/>
                    </a:cubicBezTo>
                    <a:lnTo>
                      <a:pt x="1242" y="483"/>
                    </a:lnTo>
                    <a:cubicBezTo>
                      <a:pt x="1242" y="221"/>
                      <a:pt x="1022" y="1"/>
                      <a:pt x="760" y="1"/>
                    </a:cubicBezTo>
                    <a:close/>
                  </a:path>
                </a:pathLst>
              </a:custGeom>
              <a:solidFill>
                <a:srgbClr val="3E285A"/>
              </a:solidFill>
              <a:ln>
                <a:noFill/>
              </a:ln>
            </p:spPr>
            <p:txBody>
              <a:bodyPr spcFirstLastPara="1" wrap="square" lIns="121900" tIns="121900" rIns="121900" bIns="121900" anchor="ctr" anchorCtr="0">
                <a:noAutofit/>
              </a:bodyPr>
              <a:lstStyle/>
              <a:p>
                <a:endParaRPr sz="2400"/>
              </a:p>
            </p:txBody>
          </p:sp>
        </p:grpSp>
      </p:grpSp>
      <p:sp>
        <p:nvSpPr>
          <p:cNvPr id="2" name="Hộp Văn bản 1">
            <a:extLst>
              <a:ext uri="{FF2B5EF4-FFF2-40B4-BE49-F238E27FC236}">
                <a16:creationId xmlns:a16="http://schemas.microsoft.com/office/drawing/2014/main" id="{B387EF17-D103-C145-4AA6-2DCB99BDBE43}"/>
              </a:ext>
            </a:extLst>
          </p:cNvPr>
          <p:cNvSpPr txBox="1"/>
          <p:nvPr/>
        </p:nvSpPr>
        <p:spPr>
          <a:xfrm>
            <a:off x="536485" y="1819379"/>
            <a:ext cx="7096347" cy="46569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Tìm hiểu, khảo sát một số website và ứng dụng di động về cửa hàng trò chơi đã có.</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Tìm hiểu và thiết kế các mô hình cơ sở dữ liệu.</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Tìm hiểu SQL Server.</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Tìm hiểu Web API và các công nghệ liên quan đến ASP.Net Core Web API.</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Tìm hiểu Angular.</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Tìm hiểu React Native.</a:t>
            </a:r>
          </a:p>
          <a:p>
            <a:pPr marL="285750" indent="-285750">
              <a:lnSpc>
                <a:spcPct val="150000"/>
              </a:lnSpc>
              <a:buFont typeface="Wingdings" panose="05000000000000000000" pitchFamily="2" charset="2"/>
              <a:buChar char="Ø"/>
            </a:pPr>
            <a:r>
              <a:rPr lang="vi-VN" sz="2000" kern="0">
                <a:latin typeface="Montserrat" panose="00000500000000000000" pitchFamily="2" charset="-93"/>
                <a:ea typeface="Calibri" panose="020F0502020204030204" pitchFamily="34" charset="0"/>
              </a:rPr>
              <a:t>Cài đặt, thử nghiệm website và ứng dụng di động.</a:t>
            </a:r>
          </a:p>
          <a:p>
            <a:pPr marL="285750" indent="-285750">
              <a:lnSpc>
                <a:spcPct val="150000"/>
              </a:lnSpc>
              <a:buFont typeface="Wingdings" panose="05000000000000000000" pitchFamily="2" charset="2"/>
              <a:buChar char="Ø"/>
            </a:pPr>
            <a:endParaRPr lang="vi-VN" sz="2000" kern="0">
              <a:latin typeface="Montserrat" panose="00000500000000000000" pitchFamily="2" charset="-93"/>
              <a:ea typeface="Calibri" panose="020F0502020204030204" pitchFamily="34" charset="0"/>
            </a:endParaRPr>
          </a:p>
        </p:txBody>
      </p:sp>
      <p:sp>
        <p:nvSpPr>
          <p:cNvPr id="3" name="Google Shape;867;p37">
            <a:extLst>
              <a:ext uri="{FF2B5EF4-FFF2-40B4-BE49-F238E27FC236}">
                <a16:creationId xmlns:a16="http://schemas.microsoft.com/office/drawing/2014/main" id="{E0DCF2BD-19EA-3DAB-1761-B8EC915D2BE6}"/>
              </a:ext>
            </a:extLst>
          </p:cNvPr>
          <p:cNvSpPr txBox="1">
            <a:spLocks noGrp="1"/>
          </p:cNvSpPr>
          <p:nvPr>
            <p:ph type="title"/>
          </p:nvPr>
        </p:nvSpPr>
        <p:spPr>
          <a:xfrm>
            <a:off x="536485" y="1090577"/>
            <a:ext cx="69133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500"/>
              <a:t>Phương pháp nghiên cứu</a:t>
            </a:r>
            <a:endParaRPr sz="3500"/>
          </a:p>
        </p:txBody>
      </p:sp>
    </p:spTree>
    <p:extLst>
      <p:ext uri="{BB962C8B-B14F-4D97-AF65-F5344CB8AC3E}">
        <p14:creationId xmlns:p14="http://schemas.microsoft.com/office/powerpoint/2010/main" val="40192352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997123" y="2657625"/>
            <a:ext cx="6321200" cy="3137418"/>
          </a:xfrm>
          <a:prstGeom prst="rect">
            <a:avLst/>
          </a:prstGeom>
        </p:spPr>
        <p:txBody>
          <a:bodyPr spcFirstLastPara="1" wrap="square" lIns="121900" tIns="121900" rIns="121900" bIns="121900" anchor="t" anchorCtr="0">
            <a:noAutofit/>
          </a:bodyPr>
          <a:lstStyle/>
          <a:p>
            <a:r>
              <a:rPr lang="en-US"/>
              <a:t>Cơ sở lý thuyết</a:t>
            </a:r>
            <a:endParaRPr/>
          </a:p>
        </p:txBody>
      </p:sp>
      <p:sp>
        <p:nvSpPr>
          <p:cNvPr id="758" name="Google Shape;758;p36"/>
          <p:cNvSpPr txBox="1">
            <a:spLocks noGrp="1"/>
          </p:cNvSpPr>
          <p:nvPr>
            <p:ph type="title" idx="2"/>
          </p:nvPr>
        </p:nvSpPr>
        <p:spPr>
          <a:xfrm>
            <a:off x="960000" y="1665333"/>
            <a:ext cx="2270000" cy="1122400"/>
          </a:xfrm>
          <a:prstGeom prst="rect">
            <a:avLst/>
          </a:prstGeom>
        </p:spPr>
        <p:txBody>
          <a:bodyPr spcFirstLastPara="1" wrap="square" lIns="121900" tIns="121900" rIns="121900" bIns="121900" anchor="b" anchorCtr="0">
            <a:noAutofit/>
          </a:bodyPr>
          <a:lstStyle/>
          <a:p>
            <a:r>
              <a:rPr lang="vi-VN"/>
              <a:t>03</a:t>
            </a:r>
            <a:endParaRPr/>
          </a:p>
        </p:txBody>
      </p:sp>
      <p:grpSp>
        <p:nvGrpSpPr>
          <p:cNvPr id="2" name="Google Shape;2068;p47">
            <a:extLst>
              <a:ext uri="{FF2B5EF4-FFF2-40B4-BE49-F238E27FC236}">
                <a16:creationId xmlns:a16="http://schemas.microsoft.com/office/drawing/2014/main" id="{4DCF2E3A-FF58-CCCA-8E77-A45B44AD41D7}"/>
              </a:ext>
            </a:extLst>
          </p:cNvPr>
          <p:cNvGrpSpPr/>
          <p:nvPr/>
        </p:nvGrpSpPr>
        <p:grpSpPr>
          <a:xfrm>
            <a:off x="6679274" y="1390262"/>
            <a:ext cx="4742384" cy="4450785"/>
            <a:chOff x="5117700" y="1284078"/>
            <a:chExt cx="3198308" cy="3109297"/>
          </a:xfrm>
        </p:grpSpPr>
        <p:grpSp>
          <p:nvGrpSpPr>
            <p:cNvPr id="3" name="Google Shape;2069;p47">
              <a:extLst>
                <a:ext uri="{FF2B5EF4-FFF2-40B4-BE49-F238E27FC236}">
                  <a16:creationId xmlns:a16="http://schemas.microsoft.com/office/drawing/2014/main" id="{F9D7C274-6E66-400F-17A9-466352713B3A}"/>
                </a:ext>
              </a:extLst>
            </p:cNvPr>
            <p:cNvGrpSpPr/>
            <p:nvPr/>
          </p:nvGrpSpPr>
          <p:grpSpPr>
            <a:xfrm>
              <a:off x="5117700" y="1334265"/>
              <a:ext cx="3198308" cy="3059110"/>
              <a:chOff x="5117700" y="1334265"/>
              <a:chExt cx="3198308" cy="3059110"/>
            </a:xfrm>
          </p:grpSpPr>
          <p:grpSp>
            <p:nvGrpSpPr>
              <p:cNvPr id="46" name="Google Shape;2070;p47">
                <a:extLst>
                  <a:ext uri="{FF2B5EF4-FFF2-40B4-BE49-F238E27FC236}">
                    <a16:creationId xmlns:a16="http://schemas.microsoft.com/office/drawing/2014/main" id="{DB63E829-D0F3-FB2F-ED62-D001CF34F23E}"/>
                  </a:ext>
                </a:extLst>
              </p:cNvPr>
              <p:cNvGrpSpPr/>
              <p:nvPr/>
            </p:nvGrpSpPr>
            <p:grpSpPr>
              <a:xfrm>
                <a:off x="6884953" y="1334265"/>
                <a:ext cx="1431054" cy="2335624"/>
                <a:chOff x="4086200" y="365075"/>
                <a:chExt cx="2363426" cy="3857348"/>
              </a:xfrm>
            </p:grpSpPr>
            <p:sp>
              <p:nvSpPr>
                <p:cNvPr id="885" name="Google Shape;2071;p47">
                  <a:extLst>
                    <a:ext uri="{FF2B5EF4-FFF2-40B4-BE49-F238E27FC236}">
                      <a16:creationId xmlns:a16="http://schemas.microsoft.com/office/drawing/2014/main" id="{884EB8F3-793B-CF00-A200-6E3FA5CE950C}"/>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072;p47">
                  <a:extLst>
                    <a:ext uri="{FF2B5EF4-FFF2-40B4-BE49-F238E27FC236}">
                      <a16:creationId xmlns:a16="http://schemas.microsoft.com/office/drawing/2014/main" id="{927A706D-F605-8199-0DA2-04515F308039}"/>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073;p47">
                  <a:extLst>
                    <a:ext uri="{FF2B5EF4-FFF2-40B4-BE49-F238E27FC236}">
                      <a16:creationId xmlns:a16="http://schemas.microsoft.com/office/drawing/2014/main" id="{EB5FE54B-6D46-9126-B1BB-3CB5DE6C5FCA}"/>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074;p47">
                  <a:extLst>
                    <a:ext uri="{FF2B5EF4-FFF2-40B4-BE49-F238E27FC236}">
                      <a16:creationId xmlns:a16="http://schemas.microsoft.com/office/drawing/2014/main" id="{12B2B8E2-84D4-5C52-C208-032EEB9E63F6}"/>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075;p47">
                  <a:extLst>
                    <a:ext uri="{FF2B5EF4-FFF2-40B4-BE49-F238E27FC236}">
                      <a16:creationId xmlns:a16="http://schemas.microsoft.com/office/drawing/2014/main" id="{29652C9B-2AB2-7E35-1B36-97EB9CBB25E5}"/>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076;p47">
                  <a:extLst>
                    <a:ext uri="{FF2B5EF4-FFF2-40B4-BE49-F238E27FC236}">
                      <a16:creationId xmlns:a16="http://schemas.microsoft.com/office/drawing/2014/main" id="{6E67CC06-1CC4-32CB-4C5B-EC353815659C}"/>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077;p47">
                  <a:extLst>
                    <a:ext uri="{FF2B5EF4-FFF2-40B4-BE49-F238E27FC236}">
                      <a16:creationId xmlns:a16="http://schemas.microsoft.com/office/drawing/2014/main" id="{3CC5E68D-DD06-F6CE-334D-D6078B5C0CFC}"/>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078;p47">
                  <a:extLst>
                    <a:ext uri="{FF2B5EF4-FFF2-40B4-BE49-F238E27FC236}">
                      <a16:creationId xmlns:a16="http://schemas.microsoft.com/office/drawing/2014/main" id="{7674DE87-2990-A5D5-B1FA-7397F14C2FB1}"/>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079;p47">
                  <a:extLst>
                    <a:ext uri="{FF2B5EF4-FFF2-40B4-BE49-F238E27FC236}">
                      <a16:creationId xmlns:a16="http://schemas.microsoft.com/office/drawing/2014/main" id="{524C44AF-C0D5-3B25-B47E-CE3AEB27B74D}"/>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080;p47">
                  <a:extLst>
                    <a:ext uri="{FF2B5EF4-FFF2-40B4-BE49-F238E27FC236}">
                      <a16:creationId xmlns:a16="http://schemas.microsoft.com/office/drawing/2014/main" id="{5E47AFFA-C193-E2A2-2984-824AACECD53A}"/>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081;p47">
                  <a:extLst>
                    <a:ext uri="{FF2B5EF4-FFF2-40B4-BE49-F238E27FC236}">
                      <a16:creationId xmlns:a16="http://schemas.microsoft.com/office/drawing/2014/main" id="{75A12A6A-1755-DE94-148D-061948547F48}"/>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082;p47">
                  <a:extLst>
                    <a:ext uri="{FF2B5EF4-FFF2-40B4-BE49-F238E27FC236}">
                      <a16:creationId xmlns:a16="http://schemas.microsoft.com/office/drawing/2014/main" id="{9572E00E-2758-80F9-7192-C10845BCAFE0}"/>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083;p47">
                  <a:extLst>
                    <a:ext uri="{FF2B5EF4-FFF2-40B4-BE49-F238E27FC236}">
                      <a16:creationId xmlns:a16="http://schemas.microsoft.com/office/drawing/2014/main" id="{ADB34C81-5773-6E10-A0EB-225F4280C3AB}"/>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084;p47">
                  <a:extLst>
                    <a:ext uri="{FF2B5EF4-FFF2-40B4-BE49-F238E27FC236}">
                      <a16:creationId xmlns:a16="http://schemas.microsoft.com/office/drawing/2014/main" id="{2DE1FB2C-6CDD-E1A4-C01F-5B8C9A8D32E4}"/>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085;p47">
                  <a:extLst>
                    <a:ext uri="{FF2B5EF4-FFF2-40B4-BE49-F238E27FC236}">
                      <a16:creationId xmlns:a16="http://schemas.microsoft.com/office/drawing/2014/main" id="{999BC56F-2C44-726D-35CC-196F82AE5CAA}"/>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086;p47">
                  <a:extLst>
                    <a:ext uri="{FF2B5EF4-FFF2-40B4-BE49-F238E27FC236}">
                      <a16:creationId xmlns:a16="http://schemas.microsoft.com/office/drawing/2014/main" id="{F90E9DE7-A106-6828-A609-35A03F3D5CC8}"/>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087;p47">
                  <a:extLst>
                    <a:ext uri="{FF2B5EF4-FFF2-40B4-BE49-F238E27FC236}">
                      <a16:creationId xmlns:a16="http://schemas.microsoft.com/office/drawing/2014/main" id="{D982F6EB-1904-E7E1-716B-8706EF4651C7}"/>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088;p47">
                  <a:extLst>
                    <a:ext uri="{FF2B5EF4-FFF2-40B4-BE49-F238E27FC236}">
                      <a16:creationId xmlns:a16="http://schemas.microsoft.com/office/drawing/2014/main" id="{FFEC7525-5580-BBB0-9ABF-03B0B7E1F701}"/>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089;p47">
                  <a:extLst>
                    <a:ext uri="{FF2B5EF4-FFF2-40B4-BE49-F238E27FC236}">
                      <a16:creationId xmlns:a16="http://schemas.microsoft.com/office/drawing/2014/main" id="{DF6BAE1B-AA14-848F-36DA-25E099CFD519}"/>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090;p47">
                  <a:extLst>
                    <a:ext uri="{FF2B5EF4-FFF2-40B4-BE49-F238E27FC236}">
                      <a16:creationId xmlns:a16="http://schemas.microsoft.com/office/drawing/2014/main" id="{C2DF444C-EF00-69F1-F90A-96AF3E5133C4}"/>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091;p47">
                  <a:extLst>
                    <a:ext uri="{FF2B5EF4-FFF2-40B4-BE49-F238E27FC236}">
                      <a16:creationId xmlns:a16="http://schemas.microsoft.com/office/drawing/2014/main" id="{83672795-626F-5DEC-E432-9DDC0C17D7C1}"/>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092;p47">
                  <a:extLst>
                    <a:ext uri="{FF2B5EF4-FFF2-40B4-BE49-F238E27FC236}">
                      <a16:creationId xmlns:a16="http://schemas.microsoft.com/office/drawing/2014/main" id="{484B7873-0585-E408-5D39-BF950F087C82}"/>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093;p47">
                  <a:extLst>
                    <a:ext uri="{FF2B5EF4-FFF2-40B4-BE49-F238E27FC236}">
                      <a16:creationId xmlns:a16="http://schemas.microsoft.com/office/drawing/2014/main" id="{094CB02E-0BE7-2CCB-F66B-35F395E44175}"/>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094;p47">
                  <a:extLst>
                    <a:ext uri="{FF2B5EF4-FFF2-40B4-BE49-F238E27FC236}">
                      <a16:creationId xmlns:a16="http://schemas.microsoft.com/office/drawing/2014/main" id="{4954EC9E-3CF5-535B-33B4-ECCCAD979961}"/>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095;p47">
                  <a:extLst>
                    <a:ext uri="{FF2B5EF4-FFF2-40B4-BE49-F238E27FC236}">
                      <a16:creationId xmlns:a16="http://schemas.microsoft.com/office/drawing/2014/main" id="{1DB65533-F857-3492-6CE9-0CE60F9434E9}"/>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096;p47">
                  <a:extLst>
                    <a:ext uri="{FF2B5EF4-FFF2-40B4-BE49-F238E27FC236}">
                      <a16:creationId xmlns:a16="http://schemas.microsoft.com/office/drawing/2014/main" id="{371523F0-E851-D970-1699-5D8071B17A5B}"/>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097;p47">
                  <a:extLst>
                    <a:ext uri="{FF2B5EF4-FFF2-40B4-BE49-F238E27FC236}">
                      <a16:creationId xmlns:a16="http://schemas.microsoft.com/office/drawing/2014/main" id="{A6601EE9-B4D8-CCE6-85D9-02353BA99F51}"/>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098;p47">
                  <a:extLst>
                    <a:ext uri="{FF2B5EF4-FFF2-40B4-BE49-F238E27FC236}">
                      <a16:creationId xmlns:a16="http://schemas.microsoft.com/office/drawing/2014/main" id="{8BD7F2F1-9E16-F23A-A37A-8FD0467C92B9}"/>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099;p47">
                  <a:extLst>
                    <a:ext uri="{FF2B5EF4-FFF2-40B4-BE49-F238E27FC236}">
                      <a16:creationId xmlns:a16="http://schemas.microsoft.com/office/drawing/2014/main" id="{F19E198C-AB23-5C35-C2CA-992F371B297F}"/>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100;p47">
                  <a:extLst>
                    <a:ext uri="{FF2B5EF4-FFF2-40B4-BE49-F238E27FC236}">
                      <a16:creationId xmlns:a16="http://schemas.microsoft.com/office/drawing/2014/main" id="{72D5C97D-55EB-FAB8-84BC-FEBE9EA5A1C8}"/>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101;p47">
                  <a:extLst>
                    <a:ext uri="{FF2B5EF4-FFF2-40B4-BE49-F238E27FC236}">
                      <a16:creationId xmlns:a16="http://schemas.microsoft.com/office/drawing/2014/main" id="{F8710DF8-8331-FD81-D6F6-2DB85FC1A805}"/>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102;p47">
                  <a:extLst>
                    <a:ext uri="{FF2B5EF4-FFF2-40B4-BE49-F238E27FC236}">
                      <a16:creationId xmlns:a16="http://schemas.microsoft.com/office/drawing/2014/main" id="{01577CC6-4E23-2C08-2C62-8AA1E33C2DA5}"/>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103;p47">
                  <a:extLst>
                    <a:ext uri="{FF2B5EF4-FFF2-40B4-BE49-F238E27FC236}">
                      <a16:creationId xmlns:a16="http://schemas.microsoft.com/office/drawing/2014/main" id="{AD4B78A8-57D7-2A0D-6342-A17458822F52}"/>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104;p47">
                  <a:extLst>
                    <a:ext uri="{FF2B5EF4-FFF2-40B4-BE49-F238E27FC236}">
                      <a16:creationId xmlns:a16="http://schemas.microsoft.com/office/drawing/2014/main" id="{8600A29F-B75B-789D-9F43-9CF1D97FA162}"/>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105;p47">
                  <a:extLst>
                    <a:ext uri="{FF2B5EF4-FFF2-40B4-BE49-F238E27FC236}">
                      <a16:creationId xmlns:a16="http://schemas.microsoft.com/office/drawing/2014/main" id="{F95F06C5-1F07-2064-C533-905C9659D20A}"/>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106;p47">
                  <a:extLst>
                    <a:ext uri="{FF2B5EF4-FFF2-40B4-BE49-F238E27FC236}">
                      <a16:creationId xmlns:a16="http://schemas.microsoft.com/office/drawing/2014/main" id="{6436FE53-ECE2-C59D-3CEA-7A7F006B880B}"/>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107;p47">
                <a:extLst>
                  <a:ext uri="{FF2B5EF4-FFF2-40B4-BE49-F238E27FC236}">
                    <a16:creationId xmlns:a16="http://schemas.microsoft.com/office/drawing/2014/main" id="{4CCF79C6-754C-EC38-F48E-F5C3B8AB2853}"/>
                  </a:ext>
                </a:extLst>
              </p:cNvPr>
              <p:cNvGrpSpPr/>
              <p:nvPr/>
            </p:nvGrpSpPr>
            <p:grpSpPr>
              <a:xfrm>
                <a:off x="5117700" y="2356524"/>
                <a:ext cx="2151000" cy="2036851"/>
                <a:chOff x="3496500" y="2571724"/>
                <a:chExt cx="2151000" cy="2036851"/>
              </a:xfrm>
            </p:grpSpPr>
            <p:sp>
              <p:nvSpPr>
                <p:cNvPr id="48" name="Google Shape;2108;p47">
                  <a:extLst>
                    <a:ext uri="{FF2B5EF4-FFF2-40B4-BE49-F238E27FC236}">
                      <a16:creationId xmlns:a16="http://schemas.microsoft.com/office/drawing/2014/main" id="{610422B1-49F2-9370-51D6-8ADA32F8E9AF}"/>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2109;p47">
                  <a:extLst>
                    <a:ext uri="{FF2B5EF4-FFF2-40B4-BE49-F238E27FC236}">
                      <a16:creationId xmlns:a16="http://schemas.microsoft.com/office/drawing/2014/main" id="{A2F88838-A371-ECFE-9F7D-0BD12478DA33}"/>
                    </a:ext>
                  </a:extLst>
                </p:cNvPr>
                <p:cNvGrpSpPr/>
                <p:nvPr/>
              </p:nvGrpSpPr>
              <p:grpSpPr>
                <a:xfrm>
                  <a:off x="3793882" y="2571724"/>
                  <a:ext cx="1391302" cy="1923996"/>
                  <a:chOff x="5016125" y="652800"/>
                  <a:chExt cx="2922289" cy="4041160"/>
                </a:xfrm>
              </p:grpSpPr>
              <p:sp>
                <p:nvSpPr>
                  <p:cNvPr id="50" name="Google Shape;2110;p47">
                    <a:extLst>
                      <a:ext uri="{FF2B5EF4-FFF2-40B4-BE49-F238E27FC236}">
                        <a16:creationId xmlns:a16="http://schemas.microsoft.com/office/drawing/2014/main" id="{C086B0A1-BC3F-815B-F053-6BDC95BE2E87}"/>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1;p47">
                    <a:extLst>
                      <a:ext uri="{FF2B5EF4-FFF2-40B4-BE49-F238E27FC236}">
                        <a16:creationId xmlns:a16="http://schemas.microsoft.com/office/drawing/2014/main" id="{7C79E96F-E975-34EA-A1D5-3F6CE45073A7}"/>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12;p47">
                    <a:extLst>
                      <a:ext uri="{FF2B5EF4-FFF2-40B4-BE49-F238E27FC236}">
                        <a16:creationId xmlns:a16="http://schemas.microsoft.com/office/drawing/2014/main" id="{EBED8364-E9B0-BAD5-514C-170F99E92839}"/>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13;p47">
                    <a:extLst>
                      <a:ext uri="{FF2B5EF4-FFF2-40B4-BE49-F238E27FC236}">
                        <a16:creationId xmlns:a16="http://schemas.microsoft.com/office/drawing/2014/main" id="{500A1C24-61E1-A4CD-11E9-A8B6BBCCA588}"/>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14;p47">
                    <a:extLst>
                      <a:ext uri="{FF2B5EF4-FFF2-40B4-BE49-F238E27FC236}">
                        <a16:creationId xmlns:a16="http://schemas.microsoft.com/office/drawing/2014/main" id="{B54C9D29-C991-E2D4-C2F1-195586F218F6}"/>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15;p47">
                    <a:extLst>
                      <a:ext uri="{FF2B5EF4-FFF2-40B4-BE49-F238E27FC236}">
                        <a16:creationId xmlns:a16="http://schemas.microsoft.com/office/drawing/2014/main" id="{E3304DF4-7285-F92C-A13C-1414CDD75E5D}"/>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16;p47">
                    <a:extLst>
                      <a:ext uri="{FF2B5EF4-FFF2-40B4-BE49-F238E27FC236}">
                        <a16:creationId xmlns:a16="http://schemas.microsoft.com/office/drawing/2014/main" id="{1CE14772-CB25-3398-B30E-B4D2CA98A34F}"/>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7;p47">
                    <a:extLst>
                      <a:ext uri="{FF2B5EF4-FFF2-40B4-BE49-F238E27FC236}">
                        <a16:creationId xmlns:a16="http://schemas.microsoft.com/office/drawing/2014/main" id="{880DD6AC-93EA-2B20-97DA-32DECC0B76BB}"/>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8;p47">
                    <a:extLst>
                      <a:ext uri="{FF2B5EF4-FFF2-40B4-BE49-F238E27FC236}">
                        <a16:creationId xmlns:a16="http://schemas.microsoft.com/office/drawing/2014/main" id="{B9F25607-E220-65F2-19BF-C7AC1E90E551}"/>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9;p47">
                    <a:extLst>
                      <a:ext uri="{FF2B5EF4-FFF2-40B4-BE49-F238E27FC236}">
                        <a16:creationId xmlns:a16="http://schemas.microsoft.com/office/drawing/2014/main" id="{653A6102-97C1-7074-F34D-FB256EDBC768}"/>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20;p47">
                    <a:extLst>
                      <a:ext uri="{FF2B5EF4-FFF2-40B4-BE49-F238E27FC236}">
                        <a16:creationId xmlns:a16="http://schemas.microsoft.com/office/drawing/2014/main" id="{FF02E690-EB40-2E79-62F5-62791CF03BDD}"/>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21;p47">
                    <a:extLst>
                      <a:ext uri="{FF2B5EF4-FFF2-40B4-BE49-F238E27FC236}">
                        <a16:creationId xmlns:a16="http://schemas.microsoft.com/office/drawing/2014/main" id="{65A07D2E-B52D-1468-0668-5BA504D2ABB3}"/>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2;p47">
                    <a:extLst>
                      <a:ext uri="{FF2B5EF4-FFF2-40B4-BE49-F238E27FC236}">
                        <a16:creationId xmlns:a16="http://schemas.microsoft.com/office/drawing/2014/main" id="{88B6E80F-2471-313E-CF2B-BFECAEF921AE}"/>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23;p47">
                    <a:extLst>
                      <a:ext uri="{FF2B5EF4-FFF2-40B4-BE49-F238E27FC236}">
                        <a16:creationId xmlns:a16="http://schemas.microsoft.com/office/drawing/2014/main" id="{4DF5DE92-32EE-CE96-BB7F-44006AB9D409}"/>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124;p47">
                    <a:extLst>
                      <a:ext uri="{FF2B5EF4-FFF2-40B4-BE49-F238E27FC236}">
                        <a16:creationId xmlns:a16="http://schemas.microsoft.com/office/drawing/2014/main" id="{0E6527B8-A029-756C-D878-762295866448}"/>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125;p47">
                    <a:extLst>
                      <a:ext uri="{FF2B5EF4-FFF2-40B4-BE49-F238E27FC236}">
                        <a16:creationId xmlns:a16="http://schemas.microsoft.com/office/drawing/2014/main" id="{38818CD2-8D83-0A43-870E-1696AA542180}"/>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126;p47">
                    <a:extLst>
                      <a:ext uri="{FF2B5EF4-FFF2-40B4-BE49-F238E27FC236}">
                        <a16:creationId xmlns:a16="http://schemas.microsoft.com/office/drawing/2014/main" id="{DA30AE97-6018-3DA8-2AE7-C2BD537E6490}"/>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127;p47">
                    <a:extLst>
                      <a:ext uri="{FF2B5EF4-FFF2-40B4-BE49-F238E27FC236}">
                        <a16:creationId xmlns:a16="http://schemas.microsoft.com/office/drawing/2014/main" id="{C83CB941-0FD2-6176-E98D-93E8E83EF0D7}"/>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128;p47">
                    <a:extLst>
                      <a:ext uri="{FF2B5EF4-FFF2-40B4-BE49-F238E27FC236}">
                        <a16:creationId xmlns:a16="http://schemas.microsoft.com/office/drawing/2014/main" id="{0DA35F9E-3453-1C05-173B-18225DBE77B1}"/>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129;p47">
                    <a:extLst>
                      <a:ext uri="{FF2B5EF4-FFF2-40B4-BE49-F238E27FC236}">
                        <a16:creationId xmlns:a16="http://schemas.microsoft.com/office/drawing/2014/main" id="{435BB2BB-2686-4D4E-B578-7F73394C58CB}"/>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130;p47">
                    <a:extLst>
                      <a:ext uri="{FF2B5EF4-FFF2-40B4-BE49-F238E27FC236}">
                        <a16:creationId xmlns:a16="http://schemas.microsoft.com/office/drawing/2014/main" id="{A0A4AD8F-B62E-6D67-D0F6-8BFFD0819A2D}"/>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131;p47">
                    <a:extLst>
                      <a:ext uri="{FF2B5EF4-FFF2-40B4-BE49-F238E27FC236}">
                        <a16:creationId xmlns:a16="http://schemas.microsoft.com/office/drawing/2014/main" id="{01FD339A-04F2-2D21-AE6A-0A520145E660}"/>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132;p47">
                    <a:extLst>
                      <a:ext uri="{FF2B5EF4-FFF2-40B4-BE49-F238E27FC236}">
                        <a16:creationId xmlns:a16="http://schemas.microsoft.com/office/drawing/2014/main" id="{72199637-29DE-E48C-132E-9285093F0870}"/>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133;p47">
                    <a:extLst>
                      <a:ext uri="{FF2B5EF4-FFF2-40B4-BE49-F238E27FC236}">
                        <a16:creationId xmlns:a16="http://schemas.microsoft.com/office/drawing/2014/main" id="{51D108D2-9637-E41B-7D04-6B00943CA8F4}"/>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34;p47">
                    <a:extLst>
                      <a:ext uri="{FF2B5EF4-FFF2-40B4-BE49-F238E27FC236}">
                        <a16:creationId xmlns:a16="http://schemas.microsoft.com/office/drawing/2014/main" id="{BC1CAA80-6EAD-CABE-345A-60C4083CD627}"/>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35;p47">
                    <a:extLst>
                      <a:ext uri="{FF2B5EF4-FFF2-40B4-BE49-F238E27FC236}">
                        <a16:creationId xmlns:a16="http://schemas.microsoft.com/office/drawing/2014/main" id="{5B777F1B-479D-F641-7E26-F3DBA0AA4576}"/>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36;p47">
                    <a:extLst>
                      <a:ext uri="{FF2B5EF4-FFF2-40B4-BE49-F238E27FC236}">
                        <a16:creationId xmlns:a16="http://schemas.microsoft.com/office/drawing/2014/main" id="{C1586D8B-4D89-92A2-D4CD-B9C09CA93FF3}"/>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37;p47">
                    <a:extLst>
                      <a:ext uri="{FF2B5EF4-FFF2-40B4-BE49-F238E27FC236}">
                        <a16:creationId xmlns:a16="http://schemas.microsoft.com/office/drawing/2014/main" id="{13D6516F-D521-A969-3077-23FA484F0C43}"/>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38;p47">
                    <a:extLst>
                      <a:ext uri="{FF2B5EF4-FFF2-40B4-BE49-F238E27FC236}">
                        <a16:creationId xmlns:a16="http://schemas.microsoft.com/office/drawing/2014/main" id="{02C7C345-9B91-DC78-B7BA-327D04870F26}"/>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39;p47">
                    <a:extLst>
                      <a:ext uri="{FF2B5EF4-FFF2-40B4-BE49-F238E27FC236}">
                        <a16:creationId xmlns:a16="http://schemas.microsoft.com/office/drawing/2014/main" id="{EB3367AB-650F-8298-2E2A-85753474E459}"/>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40;p47">
                    <a:extLst>
                      <a:ext uri="{FF2B5EF4-FFF2-40B4-BE49-F238E27FC236}">
                        <a16:creationId xmlns:a16="http://schemas.microsoft.com/office/drawing/2014/main" id="{01838247-E13A-802E-8C94-A4B393777A61}"/>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41;p47">
                    <a:extLst>
                      <a:ext uri="{FF2B5EF4-FFF2-40B4-BE49-F238E27FC236}">
                        <a16:creationId xmlns:a16="http://schemas.microsoft.com/office/drawing/2014/main" id="{ED34AF73-1FD0-8CF2-7AA8-79AFBB9821C6}"/>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42;p47">
                    <a:extLst>
                      <a:ext uri="{FF2B5EF4-FFF2-40B4-BE49-F238E27FC236}">
                        <a16:creationId xmlns:a16="http://schemas.microsoft.com/office/drawing/2014/main" id="{1E3FAB7D-A729-2F85-1CCD-8C2E2C469095}"/>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43;p47">
                    <a:extLst>
                      <a:ext uri="{FF2B5EF4-FFF2-40B4-BE49-F238E27FC236}">
                        <a16:creationId xmlns:a16="http://schemas.microsoft.com/office/drawing/2014/main" id="{F1BBF7B2-E914-05EC-607E-0A70FD9A3631}"/>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44;p47">
                    <a:extLst>
                      <a:ext uri="{FF2B5EF4-FFF2-40B4-BE49-F238E27FC236}">
                        <a16:creationId xmlns:a16="http://schemas.microsoft.com/office/drawing/2014/main" id="{D96C40FE-82AD-2EA2-1867-0D9E1D9A75A1}"/>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45;p47">
                    <a:extLst>
                      <a:ext uri="{FF2B5EF4-FFF2-40B4-BE49-F238E27FC236}">
                        <a16:creationId xmlns:a16="http://schemas.microsoft.com/office/drawing/2014/main" id="{FC8BAB99-51E2-4D18-530C-2962DB5AC27F}"/>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46;p47">
                    <a:extLst>
                      <a:ext uri="{FF2B5EF4-FFF2-40B4-BE49-F238E27FC236}">
                        <a16:creationId xmlns:a16="http://schemas.microsoft.com/office/drawing/2014/main" id="{4CAD4FEC-A163-AD5C-2BD7-A3B2A3A9F136}"/>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47;p47">
                    <a:extLst>
                      <a:ext uri="{FF2B5EF4-FFF2-40B4-BE49-F238E27FC236}">
                        <a16:creationId xmlns:a16="http://schemas.microsoft.com/office/drawing/2014/main" id="{7C5EA783-5601-B95B-2116-44113030CFEF}"/>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48;p47">
                    <a:extLst>
                      <a:ext uri="{FF2B5EF4-FFF2-40B4-BE49-F238E27FC236}">
                        <a16:creationId xmlns:a16="http://schemas.microsoft.com/office/drawing/2014/main" id="{A49F621C-0336-DF46-9C93-C212529F0568}"/>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49;p47">
                    <a:extLst>
                      <a:ext uri="{FF2B5EF4-FFF2-40B4-BE49-F238E27FC236}">
                        <a16:creationId xmlns:a16="http://schemas.microsoft.com/office/drawing/2014/main" id="{83527BB3-7490-4004-C1CB-DB4653361509}"/>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50;p47">
                    <a:extLst>
                      <a:ext uri="{FF2B5EF4-FFF2-40B4-BE49-F238E27FC236}">
                        <a16:creationId xmlns:a16="http://schemas.microsoft.com/office/drawing/2014/main" id="{36E04647-9AB8-0424-DB68-688BCD50F650}"/>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51;p47">
                    <a:extLst>
                      <a:ext uri="{FF2B5EF4-FFF2-40B4-BE49-F238E27FC236}">
                        <a16:creationId xmlns:a16="http://schemas.microsoft.com/office/drawing/2014/main" id="{AA7E91AB-B91D-1990-8584-462A5360726F}"/>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52;p47">
                    <a:extLst>
                      <a:ext uri="{FF2B5EF4-FFF2-40B4-BE49-F238E27FC236}">
                        <a16:creationId xmlns:a16="http://schemas.microsoft.com/office/drawing/2014/main" id="{C517D5E2-6285-7D04-6947-CC7C329D6D27}"/>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53;p47">
                    <a:extLst>
                      <a:ext uri="{FF2B5EF4-FFF2-40B4-BE49-F238E27FC236}">
                        <a16:creationId xmlns:a16="http://schemas.microsoft.com/office/drawing/2014/main" id="{A03846FD-EAE2-ED13-9D65-6022A42BF063}"/>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54;p47">
                    <a:extLst>
                      <a:ext uri="{FF2B5EF4-FFF2-40B4-BE49-F238E27FC236}">
                        <a16:creationId xmlns:a16="http://schemas.microsoft.com/office/drawing/2014/main" id="{E4FA53B7-8FC0-B922-B155-F59F55FA635F}"/>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55;p47">
                    <a:extLst>
                      <a:ext uri="{FF2B5EF4-FFF2-40B4-BE49-F238E27FC236}">
                        <a16:creationId xmlns:a16="http://schemas.microsoft.com/office/drawing/2014/main" id="{2CD678E1-4D42-4B83-20B7-52E23B81AE2A}"/>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56;p47">
                    <a:extLst>
                      <a:ext uri="{FF2B5EF4-FFF2-40B4-BE49-F238E27FC236}">
                        <a16:creationId xmlns:a16="http://schemas.microsoft.com/office/drawing/2014/main" id="{BB10718B-1312-1DBE-07CC-F31E0E7CA70F}"/>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57;p47">
                    <a:extLst>
                      <a:ext uri="{FF2B5EF4-FFF2-40B4-BE49-F238E27FC236}">
                        <a16:creationId xmlns:a16="http://schemas.microsoft.com/office/drawing/2014/main" id="{66FFF59E-B25F-199B-9A47-423F9ABE58BD}"/>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58;p47">
                    <a:extLst>
                      <a:ext uri="{FF2B5EF4-FFF2-40B4-BE49-F238E27FC236}">
                        <a16:creationId xmlns:a16="http://schemas.microsoft.com/office/drawing/2014/main" id="{2F7D6DE8-A590-3F36-BAD0-25349E0E2CB2}"/>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59;p47">
                    <a:extLst>
                      <a:ext uri="{FF2B5EF4-FFF2-40B4-BE49-F238E27FC236}">
                        <a16:creationId xmlns:a16="http://schemas.microsoft.com/office/drawing/2014/main" id="{370CA892-D716-4FB3-B8B9-C80B69E51A7D}"/>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60;p47">
                    <a:extLst>
                      <a:ext uri="{FF2B5EF4-FFF2-40B4-BE49-F238E27FC236}">
                        <a16:creationId xmlns:a16="http://schemas.microsoft.com/office/drawing/2014/main" id="{C99D5BBA-095D-0FDB-0933-5B5161A31298}"/>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61;p47">
                    <a:extLst>
                      <a:ext uri="{FF2B5EF4-FFF2-40B4-BE49-F238E27FC236}">
                        <a16:creationId xmlns:a16="http://schemas.microsoft.com/office/drawing/2014/main" id="{CBF50A59-8B8D-CB98-01FB-B028ED7B878B}"/>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62;p47">
                    <a:extLst>
                      <a:ext uri="{FF2B5EF4-FFF2-40B4-BE49-F238E27FC236}">
                        <a16:creationId xmlns:a16="http://schemas.microsoft.com/office/drawing/2014/main" id="{15B0B7E8-4C19-8E08-DE06-F6EA11439140}"/>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63;p47">
                    <a:extLst>
                      <a:ext uri="{FF2B5EF4-FFF2-40B4-BE49-F238E27FC236}">
                        <a16:creationId xmlns:a16="http://schemas.microsoft.com/office/drawing/2014/main" id="{4A65C13A-0D0F-3B96-0029-D3716C0FC5FE}"/>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64;p47">
                    <a:extLst>
                      <a:ext uri="{FF2B5EF4-FFF2-40B4-BE49-F238E27FC236}">
                        <a16:creationId xmlns:a16="http://schemas.microsoft.com/office/drawing/2014/main" id="{378DE214-0C82-5EA6-2878-C7E87E58340B}"/>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65;p47">
                    <a:extLst>
                      <a:ext uri="{FF2B5EF4-FFF2-40B4-BE49-F238E27FC236}">
                        <a16:creationId xmlns:a16="http://schemas.microsoft.com/office/drawing/2014/main" id="{6CB90052-AE77-1B39-9EA5-CF78C5AAFE2D}"/>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66;p47">
                    <a:extLst>
                      <a:ext uri="{FF2B5EF4-FFF2-40B4-BE49-F238E27FC236}">
                        <a16:creationId xmlns:a16="http://schemas.microsoft.com/office/drawing/2014/main" id="{1D2E1E50-B3D7-7C83-909D-D9C8CAF157C6}"/>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67;p47">
                    <a:extLst>
                      <a:ext uri="{FF2B5EF4-FFF2-40B4-BE49-F238E27FC236}">
                        <a16:creationId xmlns:a16="http://schemas.microsoft.com/office/drawing/2014/main" id="{50B750CC-3CAF-E13D-DF17-2CBFAECD15C9}"/>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68;p47">
                    <a:extLst>
                      <a:ext uri="{FF2B5EF4-FFF2-40B4-BE49-F238E27FC236}">
                        <a16:creationId xmlns:a16="http://schemas.microsoft.com/office/drawing/2014/main" id="{3DFA45B5-000B-60B0-2829-6BA0D4E6E55D}"/>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69;p47">
                    <a:extLst>
                      <a:ext uri="{FF2B5EF4-FFF2-40B4-BE49-F238E27FC236}">
                        <a16:creationId xmlns:a16="http://schemas.microsoft.com/office/drawing/2014/main" id="{02B26BA4-A0CE-7E18-EBC9-912861B7DB85}"/>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70;p47">
                    <a:extLst>
                      <a:ext uri="{FF2B5EF4-FFF2-40B4-BE49-F238E27FC236}">
                        <a16:creationId xmlns:a16="http://schemas.microsoft.com/office/drawing/2014/main" id="{A61C628F-7CFB-9FD8-3D9B-E15A35F770FB}"/>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71;p47">
                    <a:extLst>
                      <a:ext uri="{FF2B5EF4-FFF2-40B4-BE49-F238E27FC236}">
                        <a16:creationId xmlns:a16="http://schemas.microsoft.com/office/drawing/2014/main" id="{BF411D1E-DAE5-20BF-C976-F5BB97E4206B}"/>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72;p47">
                    <a:extLst>
                      <a:ext uri="{FF2B5EF4-FFF2-40B4-BE49-F238E27FC236}">
                        <a16:creationId xmlns:a16="http://schemas.microsoft.com/office/drawing/2014/main" id="{6C531679-BA41-D061-F07C-2058DF9E7EB7}"/>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73;p47">
                    <a:extLst>
                      <a:ext uri="{FF2B5EF4-FFF2-40B4-BE49-F238E27FC236}">
                        <a16:creationId xmlns:a16="http://schemas.microsoft.com/office/drawing/2014/main" id="{349AE1F9-4BA4-5913-DB18-F0E9E71618F9}"/>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74;p47">
                    <a:extLst>
                      <a:ext uri="{FF2B5EF4-FFF2-40B4-BE49-F238E27FC236}">
                        <a16:creationId xmlns:a16="http://schemas.microsoft.com/office/drawing/2014/main" id="{8EBB8D42-4A10-DCBF-46C4-4CB62FE9CDC9}"/>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75;p47">
                    <a:extLst>
                      <a:ext uri="{FF2B5EF4-FFF2-40B4-BE49-F238E27FC236}">
                        <a16:creationId xmlns:a16="http://schemas.microsoft.com/office/drawing/2014/main" id="{CE69E02F-9A9D-AB85-8F17-3993D734B33A}"/>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76;p47">
                    <a:extLst>
                      <a:ext uri="{FF2B5EF4-FFF2-40B4-BE49-F238E27FC236}">
                        <a16:creationId xmlns:a16="http://schemas.microsoft.com/office/drawing/2014/main" id="{79C6BD92-4222-82CF-F6DD-B824CD3A20DB}"/>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177;p47">
                    <a:extLst>
                      <a:ext uri="{FF2B5EF4-FFF2-40B4-BE49-F238E27FC236}">
                        <a16:creationId xmlns:a16="http://schemas.microsoft.com/office/drawing/2014/main" id="{E8EFD040-6BBD-D10E-99ED-65818F651869}"/>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178;p47">
                    <a:extLst>
                      <a:ext uri="{FF2B5EF4-FFF2-40B4-BE49-F238E27FC236}">
                        <a16:creationId xmlns:a16="http://schemas.microsoft.com/office/drawing/2014/main" id="{8ADA6085-52D1-F3BB-6F6D-BC048E1B824F}"/>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179;p47">
                    <a:extLst>
                      <a:ext uri="{FF2B5EF4-FFF2-40B4-BE49-F238E27FC236}">
                        <a16:creationId xmlns:a16="http://schemas.microsoft.com/office/drawing/2014/main" id="{D4F5A8C8-D9F5-A41F-56A6-C9A653C92568}"/>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180;p47">
                    <a:extLst>
                      <a:ext uri="{FF2B5EF4-FFF2-40B4-BE49-F238E27FC236}">
                        <a16:creationId xmlns:a16="http://schemas.microsoft.com/office/drawing/2014/main" id="{1D49ED32-F662-C1E1-859F-B3C5D28DAC8B}"/>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181;p47">
                    <a:extLst>
                      <a:ext uri="{FF2B5EF4-FFF2-40B4-BE49-F238E27FC236}">
                        <a16:creationId xmlns:a16="http://schemas.microsoft.com/office/drawing/2014/main" id="{4775A5F8-A47F-A7E8-321E-5D40FA5F2736}"/>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182;p47">
                    <a:extLst>
                      <a:ext uri="{FF2B5EF4-FFF2-40B4-BE49-F238E27FC236}">
                        <a16:creationId xmlns:a16="http://schemas.microsoft.com/office/drawing/2014/main" id="{4B2BB8F1-8D93-82D4-F616-9EC542D39FE1}"/>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183;p47">
                    <a:extLst>
                      <a:ext uri="{FF2B5EF4-FFF2-40B4-BE49-F238E27FC236}">
                        <a16:creationId xmlns:a16="http://schemas.microsoft.com/office/drawing/2014/main" id="{F58F8040-F536-1B9F-89CD-8F2A20AD58C3}"/>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184;p47">
                    <a:extLst>
                      <a:ext uri="{FF2B5EF4-FFF2-40B4-BE49-F238E27FC236}">
                        <a16:creationId xmlns:a16="http://schemas.microsoft.com/office/drawing/2014/main" id="{F5DFC646-8F92-17B4-638D-EACC35C36670}"/>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185;p47">
                    <a:extLst>
                      <a:ext uri="{FF2B5EF4-FFF2-40B4-BE49-F238E27FC236}">
                        <a16:creationId xmlns:a16="http://schemas.microsoft.com/office/drawing/2014/main" id="{5C92DE7B-9B9C-5C37-8559-6BD78C03562F}"/>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186;p47">
                    <a:extLst>
                      <a:ext uri="{FF2B5EF4-FFF2-40B4-BE49-F238E27FC236}">
                        <a16:creationId xmlns:a16="http://schemas.microsoft.com/office/drawing/2014/main" id="{E28CE987-CE03-2351-859D-2C467DA64A5D}"/>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187;p47">
                    <a:extLst>
                      <a:ext uri="{FF2B5EF4-FFF2-40B4-BE49-F238E27FC236}">
                        <a16:creationId xmlns:a16="http://schemas.microsoft.com/office/drawing/2014/main" id="{B6E5DB46-28A7-8BEB-52CA-278A8C858B53}"/>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188;p47">
                    <a:extLst>
                      <a:ext uri="{FF2B5EF4-FFF2-40B4-BE49-F238E27FC236}">
                        <a16:creationId xmlns:a16="http://schemas.microsoft.com/office/drawing/2014/main" id="{F2294EFA-5707-9528-CDBB-A87626C54FD1}"/>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189;p47">
                    <a:extLst>
                      <a:ext uri="{FF2B5EF4-FFF2-40B4-BE49-F238E27FC236}">
                        <a16:creationId xmlns:a16="http://schemas.microsoft.com/office/drawing/2014/main" id="{EB7E5B44-36EE-C294-9D2F-ECDED4640383}"/>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190;p47">
                    <a:extLst>
                      <a:ext uri="{FF2B5EF4-FFF2-40B4-BE49-F238E27FC236}">
                        <a16:creationId xmlns:a16="http://schemas.microsoft.com/office/drawing/2014/main" id="{7805316B-464E-384E-0EC8-DD78CB4E28A6}"/>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191;p47">
                    <a:extLst>
                      <a:ext uri="{FF2B5EF4-FFF2-40B4-BE49-F238E27FC236}">
                        <a16:creationId xmlns:a16="http://schemas.microsoft.com/office/drawing/2014/main" id="{F51BD395-443D-B881-D5CF-3AB6C182698C}"/>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192;p47">
                    <a:extLst>
                      <a:ext uri="{FF2B5EF4-FFF2-40B4-BE49-F238E27FC236}">
                        <a16:creationId xmlns:a16="http://schemas.microsoft.com/office/drawing/2014/main" id="{476749B3-08C7-AB2B-2EB1-18A0E504187B}"/>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193;p47">
                    <a:extLst>
                      <a:ext uri="{FF2B5EF4-FFF2-40B4-BE49-F238E27FC236}">
                        <a16:creationId xmlns:a16="http://schemas.microsoft.com/office/drawing/2014/main" id="{89C56551-C28E-C79F-5697-025F7E7AA9EF}"/>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194;p47">
                    <a:extLst>
                      <a:ext uri="{FF2B5EF4-FFF2-40B4-BE49-F238E27FC236}">
                        <a16:creationId xmlns:a16="http://schemas.microsoft.com/office/drawing/2014/main" id="{C3C8AA48-3FAC-817D-AA89-8CE027642EA1}"/>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195;p47">
                    <a:extLst>
                      <a:ext uri="{FF2B5EF4-FFF2-40B4-BE49-F238E27FC236}">
                        <a16:creationId xmlns:a16="http://schemas.microsoft.com/office/drawing/2014/main" id="{0401F21E-872F-477C-9C79-84DA06F7377E}"/>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196;p47">
                    <a:extLst>
                      <a:ext uri="{FF2B5EF4-FFF2-40B4-BE49-F238E27FC236}">
                        <a16:creationId xmlns:a16="http://schemas.microsoft.com/office/drawing/2014/main" id="{9D914A51-F176-24F1-F577-3809CB879ADF}"/>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197;p47">
                    <a:extLst>
                      <a:ext uri="{FF2B5EF4-FFF2-40B4-BE49-F238E27FC236}">
                        <a16:creationId xmlns:a16="http://schemas.microsoft.com/office/drawing/2014/main" id="{66210622-C7C7-E0E2-223D-4A5403C02993}"/>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198;p47">
                    <a:extLst>
                      <a:ext uri="{FF2B5EF4-FFF2-40B4-BE49-F238E27FC236}">
                        <a16:creationId xmlns:a16="http://schemas.microsoft.com/office/drawing/2014/main" id="{2585ED86-8AD9-6B4B-4306-49768EBA93A0}"/>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oogle Shape;2199;p47">
              <a:extLst>
                <a:ext uri="{FF2B5EF4-FFF2-40B4-BE49-F238E27FC236}">
                  <a16:creationId xmlns:a16="http://schemas.microsoft.com/office/drawing/2014/main" id="{030B21EF-C049-2FE7-25A6-255347E9816C}"/>
                </a:ext>
              </a:extLst>
            </p:cNvPr>
            <p:cNvGrpSpPr/>
            <p:nvPr/>
          </p:nvGrpSpPr>
          <p:grpSpPr>
            <a:xfrm>
              <a:off x="5458177" y="1284078"/>
              <a:ext cx="555350" cy="555265"/>
              <a:chOff x="3894327" y="779703"/>
              <a:chExt cx="555350" cy="555265"/>
            </a:xfrm>
          </p:grpSpPr>
          <p:sp>
            <p:nvSpPr>
              <p:cNvPr id="26" name="Google Shape;2200;p47">
                <a:extLst>
                  <a:ext uri="{FF2B5EF4-FFF2-40B4-BE49-F238E27FC236}">
                    <a16:creationId xmlns:a16="http://schemas.microsoft.com/office/drawing/2014/main" id="{5C80D602-549F-661F-2D98-CAEA8CBAD0E7}"/>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1;p47">
                <a:extLst>
                  <a:ext uri="{FF2B5EF4-FFF2-40B4-BE49-F238E27FC236}">
                    <a16:creationId xmlns:a16="http://schemas.microsoft.com/office/drawing/2014/main" id="{C376C4D3-0ED8-806F-BF28-5FA6B480FEBE}"/>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2;p47">
                <a:extLst>
                  <a:ext uri="{FF2B5EF4-FFF2-40B4-BE49-F238E27FC236}">
                    <a16:creationId xmlns:a16="http://schemas.microsoft.com/office/drawing/2014/main" id="{09A683A6-99D7-A522-23FC-0BFCDE95E098}"/>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03;p47">
                <a:extLst>
                  <a:ext uri="{FF2B5EF4-FFF2-40B4-BE49-F238E27FC236}">
                    <a16:creationId xmlns:a16="http://schemas.microsoft.com/office/drawing/2014/main" id="{925586C0-E2AA-0893-25F2-27283F0BD45B}"/>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4;p47">
                <a:extLst>
                  <a:ext uri="{FF2B5EF4-FFF2-40B4-BE49-F238E27FC236}">
                    <a16:creationId xmlns:a16="http://schemas.microsoft.com/office/drawing/2014/main" id="{008FD53D-5F5B-6FCB-880A-A83C4C2DDD16}"/>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05;p47">
                <a:extLst>
                  <a:ext uri="{FF2B5EF4-FFF2-40B4-BE49-F238E27FC236}">
                    <a16:creationId xmlns:a16="http://schemas.microsoft.com/office/drawing/2014/main" id="{1F82E06A-248B-3465-C2A6-B2260EB083C9}"/>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06;p47">
                <a:extLst>
                  <a:ext uri="{FF2B5EF4-FFF2-40B4-BE49-F238E27FC236}">
                    <a16:creationId xmlns:a16="http://schemas.microsoft.com/office/drawing/2014/main" id="{4103498F-1358-996F-0B2D-608CD6EB555A}"/>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7;p47">
                <a:extLst>
                  <a:ext uri="{FF2B5EF4-FFF2-40B4-BE49-F238E27FC236}">
                    <a16:creationId xmlns:a16="http://schemas.microsoft.com/office/drawing/2014/main" id="{446234C7-D93C-07DD-D117-173DA2E2F645}"/>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8;p47">
                <a:extLst>
                  <a:ext uri="{FF2B5EF4-FFF2-40B4-BE49-F238E27FC236}">
                    <a16:creationId xmlns:a16="http://schemas.microsoft.com/office/drawing/2014/main" id="{835D2D3F-C2B1-C789-3B73-ACD17A4AD60D}"/>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9;p47">
                <a:extLst>
                  <a:ext uri="{FF2B5EF4-FFF2-40B4-BE49-F238E27FC236}">
                    <a16:creationId xmlns:a16="http://schemas.microsoft.com/office/drawing/2014/main" id="{79CE91A6-2590-7C26-01A7-AA6D48265608}"/>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10;p47">
                <a:extLst>
                  <a:ext uri="{FF2B5EF4-FFF2-40B4-BE49-F238E27FC236}">
                    <a16:creationId xmlns:a16="http://schemas.microsoft.com/office/drawing/2014/main" id="{03FCBED6-ADDE-D51E-A735-F2B9BF69129E}"/>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11;p47">
                <a:extLst>
                  <a:ext uri="{FF2B5EF4-FFF2-40B4-BE49-F238E27FC236}">
                    <a16:creationId xmlns:a16="http://schemas.microsoft.com/office/drawing/2014/main" id="{001594D9-3816-DC5B-26BB-7D20832B6B11}"/>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12;p47">
                <a:extLst>
                  <a:ext uri="{FF2B5EF4-FFF2-40B4-BE49-F238E27FC236}">
                    <a16:creationId xmlns:a16="http://schemas.microsoft.com/office/drawing/2014/main" id="{C3E80347-09D1-9188-D0FC-62B0657F3485}"/>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3;p47">
                <a:extLst>
                  <a:ext uri="{FF2B5EF4-FFF2-40B4-BE49-F238E27FC236}">
                    <a16:creationId xmlns:a16="http://schemas.microsoft.com/office/drawing/2014/main" id="{1E6FB732-DE6B-4188-E3FD-E6AE5DF58B50}"/>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4;p47">
                <a:extLst>
                  <a:ext uri="{FF2B5EF4-FFF2-40B4-BE49-F238E27FC236}">
                    <a16:creationId xmlns:a16="http://schemas.microsoft.com/office/drawing/2014/main" id="{A8829DA8-8298-A68C-471D-A53FB7DD3740}"/>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5;p47">
                <a:extLst>
                  <a:ext uri="{FF2B5EF4-FFF2-40B4-BE49-F238E27FC236}">
                    <a16:creationId xmlns:a16="http://schemas.microsoft.com/office/drawing/2014/main" id="{ED9D1BEA-8DE8-C0C1-6AD3-C57797B2FBC5}"/>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6;p47">
                <a:extLst>
                  <a:ext uri="{FF2B5EF4-FFF2-40B4-BE49-F238E27FC236}">
                    <a16:creationId xmlns:a16="http://schemas.microsoft.com/office/drawing/2014/main" id="{87B0D4F5-3086-EBF2-804F-8692D3D7FA6C}"/>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7;p47">
                <a:extLst>
                  <a:ext uri="{FF2B5EF4-FFF2-40B4-BE49-F238E27FC236}">
                    <a16:creationId xmlns:a16="http://schemas.microsoft.com/office/drawing/2014/main" id="{5D05DAC7-E268-76EE-D1D7-8C7EC4EE2B2E}"/>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8;p47">
                <a:extLst>
                  <a:ext uri="{FF2B5EF4-FFF2-40B4-BE49-F238E27FC236}">
                    <a16:creationId xmlns:a16="http://schemas.microsoft.com/office/drawing/2014/main" id="{D2BA17D5-F65B-D862-696F-EF549BE296D4}"/>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9;p47">
                <a:extLst>
                  <a:ext uri="{FF2B5EF4-FFF2-40B4-BE49-F238E27FC236}">
                    <a16:creationId xmlns:a16="http://schemas.microsoft.com/office/drawing/2014/main" id="{3E17FB86-C28E-4EA4-BAD4-590B6ED65DD7}"/>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220;p47">
              <a:extLst>
                <a:ext uri="{FF2B5EF4-FFF2-40B4-BE49-F238E27FC236}">
                  <a16:creationId xmlns:a16="http://schemas.microsoft.com/office/drawing/2014/main" id="{E7F6247B-152A-6DE4-15BB-4BE59DC726A4}"/>
                </a:ext>
              </a:extLst>
            </p:cNvPr>
            <p:cNvGrpSpPr/>
            <p:nvPr/>
          </p:nvGrpSpPr>
          <p:grpSpPr>
            <a:xfrm>
              <a:off x="6243085" y="1707500"/>
              <a:ext cx="555775" cy="553988"/>
              <a:chOff x="6451735" y="1456425"/>
              <a:chExt cx="555775" cy="553988"/>
            </a:xfrm>
          </p:grpSpPr>
          <p:sp>
            <p:nvSpPr>
              <p:cNvPr id="6" name="Google Shape;2221;p47">
                <a:extLst>
                  <a:ext uri="{FF2B5EF4-FFF2-40B4-BE49-F238E27FC236}">
                    <a16:creationId xmlns:a16="http://schemas.microsoft.com/office/drawing/2014/main" id="{5E084944-CB3C-63AB-C4E8-DF148A03569E}"/>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2;p47">
                <a:extLst>
                  <a:ext uri="{FF2B5EF4-FFF2-40B4-BE49-F238E27FC236}">
                    <a16:creationId xmlns:a16="http://schemas.microsoft.com/office/drawing/2014/main" id="{4DE51AAF-7E65-1AED-428D-77A6070F8871}"/>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3;p47">
                <a:extLst>
                  <a:ext uri="{FF2B5EF4-FFF2-40B4-BE49-F238E27FC236}">
                    <a16:creationId xmlns:a16="http://schemas.microsoft.com/office/drawing/2014/main" id="{F2626D12-4C87-CF1A-FFF9-3A8AA38042AF}"/>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4;p47">
                <a:extLst>
                  <a:ext uri="{FF2B5EF4-FFF2-40B4-BE49-F238E27FC236}">
                    <a16:creationId xmlns:a16="http://schemas.microsoft.com/office/drawing/2014/main" id="{DB21EBD9-97E7-B3EF-4034-08FB628FE597}"/>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5;p47">
                <a:extLst>
                  <a:ext uri="{FF2B5EF4-FFF2-40B4-BE49-F238E27FC236}">
                    <a16:creationId xmlns:a16="http://schemas.microsoft.com/office/drawing/2014/main" id="{55F00600-B4EC-12DC-AED0-1EE9D5CE07E7}"/>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6;p47">
                <a:extLst>
                  <a:ext uri="{FF2B5EF4-FFF2-40B4-BE49-F238E27FC236}">
                    <a16:creationId xmlns:a16="http://schemas.microsoft.com/office/drawing/2014/main" id="{6F363F7B-F3EE-5920-686A-449548EF426D}"/>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7;p47">
                <a:extLst>
                  <a:ext uri="{FF2B5EF4-FFF2-40B4-BE49-F238E27FC236}">
                    <a16:creationId xmlns:a16="http://schemas.microsoft.com/office/drawing/2014/main" id="{B24AF692-8334-893A-EE2F-0AFCD6614AAB}"/>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8;p47">
                <a:extLst>
                  <a:ext uri="{FF2B5EF4-FFF2-40B4-BE49-F238E27FC236}">
                    <a16:creationId xmlns:a16="http://schemas.microsoft.com/office/drawing/2014/main" id="{4F735A94-6DD3-52DF-0EA8-FA7A7BEE0E27}"/>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9;p47">
                <a:extLst>
                  <a:ext uri="{FF2B5EF4-FFF2-40B4-BE49-F238E27FC236}">
                    <a16:creationId xmlns:a16="http://schemas.microsoft.com/office/drawing/2014/main" id="{10549CD5-6DD7-002A-9C74-308D63636268}"/>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0;p47">
                <a:extLst>
                  <a:ext uri="{FF2B5EF4-FFF2-40B4-BE49-F238E27FC236}">
                    <a16:creationId xmlns:a16="http://schemas.microsoft.com/office/drawing/2014/main" id="{22FF16F2-6811-6117-F240-58F9346C410C}"/>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1;p47">
                <a:extLst>
                  <a:ext uri="{FF2B5EF4-FFF2-40B4-BE49-F238E27FC236}">
                    <a16:creationId xmlns:a16="http://schemas.microsoft.com/office/drawing/2014/main" id="{F187EC21-6AB5-BF0A-72A4-BED2CC79CDEE}"/>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2;p47">
                <a:extLst>
                  <a:ext uri="{FF2B5EF4-FFF2-40B4-BE49-F238E27FC236}">
                    <a16:creationId xmlns:a16="http://schemas.microsoft.com/office/drawing/2014/main" id="{FE3A1EAC-3547-FF5B-E2AB-B005864ECAD1}"/>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3;p47">
                <a:extLst>
                  <a:ext uri="{FF2B5EF4-FFF2-40B4-BE49-F238E27FC236}">
                    <a16:creationId xmlns:a16="http://schemas.microsoft.com/office/drawing/2014/main" id="{BE6728AE-25CC-E229-A16F-4C4DB4EF5C73}"/>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4;p47">
                <a:extLst>
                  <a:ext uri="{FF2B5EF4-FFF2-40B4-BE49-F238E27FC236}">
                    <a16:creationId xmlns:a16="http://schemas.microsoft.com/office/drawing/2014/main" id="{B1D832B6-7255-8AA6-C965-C9DCA6ECF01B}"/>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5;p47">
                <a:extLst>
                  <a:ext uri="{FF2B5EF4-FFF2-40B4-BE49-F238E27FC236}">
                    <a16:creationId xmlns:a16="http://schemas.microsoft.com/office/drawing/2014/main" id="{9A56C1E5-2221-A98A-8C99-9DE6BB93F40D}"/>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6;p47">
                <a:extLst>
                  <a:ext uri="{FF2B5EF4-FFF2-40B4-BE49-F238E27FC236}">
                    <a16:creationId xmlns:a16="http://schemas.microsoft.com/office/drawing/2014/main" id="{957B7D91-1C6F-C519-F738-08CBA7FA55CA}"/>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7;p47">
                <a:extLst>
                  <a:ext uri="{FF2B5EF4-FFF2-40B4-BE49-F238E27FC236}">
                    <a16:creationId xmlns:a16="http://schemas.microsoft.com/office/drawing/2014/main" id="{29064392-2D43-024D-B4BB-1FF061C42FAF}"/>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8;p47">
                <a:extLst>
                  <a:ext uri="{FF2B5EF4-FFF2-40B4-BE49-F238E27FC236}">
                    <a16:creationId xmlns:a16="http://schemas.microsoft.com/office/drawing/2014/main" id="{C04E4F13-18C4-708C-D78C-BB64F9711B81}"/>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9;p47">
                <a:extLst>
                  <a:ext uri="{FF2B5EF4-FFF2-40B4-BE49-F238E27FC236}">
                    <a16:creationId xmlns:a16="http://schemas.microsoft.com/office/drawing/2014/main" id="{C1B22B8F-FC11-F2A3-0810-8EA575D7C197}"/>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0;p47">
                <a:extLst>
                  <a:ext uri="{FF2B5EF4-FFF2-40B4-BE49-F238E27FC236}">
                    <a16:creationId xmlns:a16="http://schemas.microsoft.com/office/drawing/2014/main" id="{E8DCA849-F581-56E6-3DDB-CA0A65D2A2E4}"/>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9952928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728C047D-FFC1-DF17-C48F-D61287C55F45}"/>
              </a:ext>
            </a:extLst>
          </p:cNvPr>
          <p:cNvGrpSpPr/>
          <p:nvPr/>
        </p:nvGrpSpPr>
        <p:grpSpPr>
          <a:xfrm>
            <a:off x="1537896" y="2610247"/>
            <a:ext cx="1513213" cy="1705895"/>
            <a:chOff x="5176833" y="2384264"/>
            <a:chExt cx="1513213" cy="1705895"/>
          </a:xfrm>
        </p:grpSpPr>
        <p:pic>
          <p:nvPicPr>
            <p:cNvPr id="16" name="Hình ảnh 15" descr="Ảnh có chứa vòng tròn, lò xo, lò xo cuộn, thiết kế&#10;&#10;Mô tả được tạo tự động">
              <a:extLst>
                <a:ext uri="{FF2B5EF4-FFF2-40B4-BE49-F238E27FC236}">
                  <a16:creationId xmlns:a16="http://schemas.microsoft.com/office/drawing/2014/main" id="{9D6C9763-8F1D-D618-E470-0F257BAEA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751" y="2384264"/>
              <a:ext cx="999379" cy="1227216"/>
            </a:xfrm>
            <a:prstGeom prst="rect">
              <a:avLst/>
            </a:prstGeom>
          </p:spPr>
        </p:pic>
        <p:sp>
          <p:nvSpPr>
            <p:cNvPr id="17" name="Hộp Văn bản 16">
              <a:extLst>
                <a:ext uri="{FF2B5EF4-FFF2-40B4-BE49-F238E27FC236}">
                  <a16:creationId xmlns:a16="http://schemas.microsoft.com/office/drawing/2014/main" id="{B3C905A1-8D80-6234-130D-BBCF4A60E4B6}"/>
                </a:ext>
              </a:extLst>
            </p:cNvPr>
            <p:cNvSpPr txBox="1"/>
            <p:nvPr/>
          </p:nvSpPr>
          <p:spPr>
            <a:xfrm>
              <a:off x="5176833" y="3720827"/>
              <a:ext cx="1513213" cy="369332"/>
            </a:xfrm>
            <a:prstGeom prst="rect">
              <a:avLst/>
            </a:prstGeom>
            <a:noFill/>
          </p:spPr>
          <p:txBody>
            <a:bodyPr wrap="square" rtlCol="0">
              <a:spAutoFit/>
            </a:bodyPr>
            <a:lstStyle/>
            <a:p>
              <a:pPr algn="ctr"/>
              <a:r>
                <a:rPr lang="en-US" b="1"/>
                <a:t>Database</a:t>
              </a:r>
              <a:endParaRPr lang="vi-VN" b="1"/>
            </a:p>
          </p:txBody>
        </p:sp>
      </p:grpSp>
      <p:grpSp>
        <p:nvGrpSpPr>
          <p:cNvPr id="22" name="Nhóm 21">
            <a:extLst>
              <a:ext uri="{FF2B5EF4-FFF2-40B4-BE49-F238E27FC236}">
                <a16:creationId xmlns:a16="http://schemas.microsoft.com/office/drawing/2014/main" id="{79BF43EF-7E58-279B-F711-6789F542791D}"/>
              </a:ext>
            </a:extLst>
          </p:cNvPr>
          <p:cNvGrpSpPr/>
          <p:nvPr/>
        </p:nvGrpSpPr>
        <p:grpSpPr>
          <a:xfrm>
            <a:off x="4934539" y="2473686"/>
            <a:ext cx="1797114" cy="2163151"/>
            <a:chOff x="4471243" y="1997824"/>
            <a:chExt cx="1797114" cy="2163151"/>
          </a:xfrm>
        </p:grpSpPr>
        <p:pic>
          <p:nvPicPr>
            <p:cNvPr id="20" name="Hình ảnh 19" descr="Ảnh có chứa biểu tượng, Phông chữ, Hình chữ nhật, hàng&#10;&#10;Mô tả được tạo tự động">
              <a:extLst>
                <a:ext uri="{FF2B5EF4-FFF2-40B4-BE49-F238E27FC236}">
                  <a16:creationId xmlns:a16="http://schemas.microsoft.com/office/drawing/2014/main" id="{3D020192-AFB4-95DF-7026-057526FC6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243" y="1997824"/>
              <a:ext cx="1797114" cy="1797114"/>
            </a:xfrm>
            <a:prstGeom prst="rect">
              <a:avLst/>
            </a:prstGeom>
          </p:spPr>
        </p:pic>
        <p:sp>
          <p:nvSpPr>
            <p:cNvPr id="21" name="Hộp Văn bản 20">
              <a:extLst>
                <a:ext uri="{FF2B5EF4-FFF2-40B4-BE49-F238E27FC236}">
                  <a16:creationId xmlns:a16="http://schemas.microsoft.com/office/drawing/2014/main" id="{272464BA-E459-6DE0-49F7-B6ED03FEC0C7}"/>
                </a:ext>
              </a:extLst>
            </p:cNvPr>
            <p:cNvSpPr txBox="1"/>
            <p:nvPr/>
          </p:nvSpPr>
          <p:spPr>
            <a:xfrm>
              <a:off x="4471243" y="3791643"/>
              <a:ext cx="1797114" cy="369332"/>
            </a:xfrm>
            <a:prstGeom prst="rect">
              <a:avLst/>
            </a:prstGeom>
            <a:noFill/>
          </p:spPr>
          <p:txBody>
            <a:bodyPr wrap="square" rtlCol="0">
              <a:spAutoFit/>
            </a:bodyPr>
            <a:lstStyle/>
            <a:p>
              <a:pPr algn="ctr"/>
              <a:r>
                <a:rPr lang="en-US" b="1"/>
                <a:t>Web API</a:t>
              </a:r>
              <a:endParaRPr lang="vi-VN" b="1"/>
            </a:p>
          </p:txBody>
        </p:sp>
      </p:grpSp>
      <p:cxnSp>
        <p:nvCxnSpPr>
          <p:cNvPr id="40" name="Đường kết nối Mũi tên Thẳng 39">
            <a:extLst>
              <a:ext uri="{FF2B5EF4-FFF2-40B4-BE49-F238E27FC236}">
                <a16:creationId xmlns:a16="http://schemas.microsoft.com/office/drawing/2014/main" id="{AAAC7F5F-E2F0-2713-1E3F-8FF76B6FADFD}"/>
              </a:ext>
            </a:extLst>
          </p:cNvPr>
          <p:cNvCxnSpPr>
            <a:cxnSpLocks/>
          </p:cNvCxnSpPr>
          <p:nvPr/>
        </p:nvCxnSpPr>
        <p:spPr>
          <a:xfrm>
            <a:off x="3051110" y="3463195"/>
            <a:ext cx="188342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3" name="Đường kết nối Mũi tên Thẳng 42">
            <a:extLst>
              <a:ext uri="{FF2B5EF4-FFF2-40B4-BE49-F238E27FC236}">
                <a16:creationId xmlns:a16="http://schemas.microsoft.com/office/drawing/2014/main" id="{9F4349BB-333B-F4E5-00EB-33AB4690A9F9}"/>
              </a:ext>
            </a:extLst>
          </p:cNvPr>
          <p:cNvCxnSpPr>
            <a:cxnSpLocks/>
            <a:stCxn id="20" idx="3"/>
          </p:cNvCxnSpPr>
          <p:nvPr/>
        </p:nvCxnSpPr>
        <p:spPr>
          <a:xfrm flipV="1">
            <a:off x="6731653" y="2034073"/>
            <a:ext cx="1693890" cy="133817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6" name="Đường kết nối Mũi tên Thẳng 45">
            <a:extLst>
              <a:ext uri="{FF2B5EF4-FFF2-40B4-BE49-F238E27FC236}">
                <a16:creationId xmlns:a16="http://schemas.microsoft.com/office/drawing/2014/main" id="{833046CA-B993-F24D-BDFD-2DB392E32040}"/>
              </a:ext>
            </a:extLst>
          </p:cNvPr>
          <p:cNvCxnSpPr>
            <a:cxnSpLocks/>
            <a:stCxn id="20" idx="3"/>
          </p:cNvCxnSpPr>
          <p:nvPr/>
        </p:nvCxnSpPr>
        <p:spPr>
          <a:xfrm>
            <a:off x="6731653" y="3372243"/>
            <a:ext cx="1693890" cy="133038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59" name="Nhóm 58">
            <a:extLst>
              <a:ext uri="{FF2B5EF4-FFF2-40B4-BE49-F238E27FC236}">
                <a16:creationId xmlns:a16="http://schemas.microsoft.com/office/drawing/2014/main" id="{11AACC89-CF47-30BF-B565-8B0CA3B205CE}"/>
              </a:ext>
            </a:extLst>
          </p:cNvPr>
          <p:cNvGrpSpPr/>
          <p:nvPr/>
        </p:nvGrpSpPr>
        <p:grpSpPr>
          <a:xfrm>
            <a:off x="7983545" y="3513905"/>
            <a:ext cx="2944466" cy="2440640"/>
            <a:chOff x="7983545" y="3463195"/>
            <a:chExt cx="2944466" cy="2440640"/>
          </a:xfrm>
        </p:grpSpPr>
        <p:sp>
          <p:nvSpPr>
            <p:cNvPr id="37" name="Hộp Văn bản 36">
              <a:extLst>
                <a:ext uri="{FF2B5EF4-FFF2-40B4-BE49-F238E27FC236}">
                  <a16:creationId xmlns:a16="http://schemas.microsoft.com/office/drawing/2014/main" id="{3001E8FA-0431-4883-3724-9E221B8F39A6}"/>
                </a:ext>
              </a:extLst>
            </p:cNvPr>
            <p:cNvSpPr txBox="1"/>
            <p:nvPr/>
          </p:nvSpPr>
          <p:spPr>
            <a:xfrm>
              <a:off x="8695460" y="5534503"/>
              <a:ext cx="1520636" cy="369332"/>
            </a:xfrm>
            <a:prstGeom prst="rect">
              <a:avLst/>
            </a:prstGeom>
            <a:noFill/>
          </p:spPr>
          <p:txBody>
            <a:bodyPr wrap="square" rtlCol="0">
              <a:spAutoFit/>
            </a:bodyPr>
            <a:lstStyle/>
            <a:p>
              <a:pPr algn="ctr"/>
              <a:r>
                <a:rPr lang="en-US" b="1"/>
                <a:t>Android</a:t>
              </a:r>
              <a:endParaRPr lang="vi-VN" b="1"/>
            </a:p>
          </p:txBody>
        </p:sp>
        <p:pic>
          <p:nvPicPr>
            <p:cNvPr id="58" name="Hình ảnh 57" descr="Ảnh có chứa hình mẫu, phim hoạt hình, biểu tượng cảm xúc, mặt cười&#10;&#10;Mô tả được tạo tự động">
              <a:extLst>
                <a:ext uri="{FF2B5EF4-FFF2-40B4-BE49-F238E27FC236}">
                  <a16:creationId xmlns:a16="http://schemas.microsoft.com/office/drawing/2014/main" id="{A85DEEB7-467D-F26E-0330-59A6515B1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3545" y="3463195"/>
              <a:ext cx="2944466" cy="2208349"/>
            </a:xfrm>
            <a:prstGeom prst="rect">
              <a:avLst/>
            </a:prstGeom>
          </p:spPr>
        </p:pic>
      </p:grpSp>
      <p:grpSp>
        <p:nvGrpSpPr>
          <p:cNvPr id="62" name="Nhóm 61">
            <a:extLst>
              <a:ext uri="{FF2B5EF4-FFF2-40B4-BE49-F238E27FC236}">
                <a16:creationId xmlns:a16="http://schemas.microsoft.com/office/drawing/2014/main" id="{F29BD1B0-3D54-7FF1-7F6A-B224AAF5FC2B}"/>
              </a:ext>
            </a:extLst>
          </p:cNvPr>
          <p:cNvGrpSpPr/>
          <p:nvPr/>
        </p:nvGrpSpPr>
        <p:grpSpPr>
          <a:xfrm>
            <a:off x="8531654" y="1333500"/>
            <a:ext cx="1848248" cy="1933174"/>
            <a:chOff x="8531654" y="1333500"/>
            <a:chExt cx="1848248" cy="1933174"/>
          </a:xfrm>
        </p:grpSpPr>
        <p:sp>
          <p:nvSpPr>
            <p:cNvPr id="25" name="Hộp Văn bản 24">
              <a:extLst>
                <a:ext uri="{FF2B5EF4-FFF2-40B4-BE49-F238E27FC236}">
                  <a16:creationId xmlns:a16="http://schemas.microsoft.com/office/drawing/2014/main" id="{CAF0CB9B-6863-BE46-3B1D-FB4ADF4BFEFF}"/>
                </a:ext>
              </a:extLst>
            </p:cNvPr>
            <p:cNvSpPr txBox="1"/>
            <p:nvPr/>
          </p:nvSpPr>
          <p:spPr>
            <a:xfrm>
              <a:off x="8557222" y="2897342"/>
              <a:ext cx="1797114" cy="369332"/>
            </a:xfrm>
            <a:prstGeom prst="rect">
              <a:avLst/>
            </a:prstGeom>
            <a:noFill/>
          </p:spPr>
          <p:txBody>
            <a:bodyPr wrap="square" rtlCol="0">
              <a:spAutoFit/>
            </a:bodyPr>
            <a:lstStyle/>
            <a:p>
              <a:pPr algn="ctr"/>
              <a:r>
                <a:rPr lang="en-US" b="1"/>
                <a:t>Website</a:t>
              </a:r>
              <a:endParaRPr lang="vi-VN" b="1"/>
            </a:p>
          </p:txBody>
        </p:sp>
        <p:pic>
          <p:nvPicPr>
            <p:cNvPr id="61" name="Hình ảnh 60" descr="Ảnh có chứa biểu tượng, Đồ họa, Phông chữ, vòng tròn&#10;&#10;Mô tả được tạo tự động">
              <a:extLst>
                <a:ext uri="{FF2B5EF4-FFF2-40B4-BE49-F238E27FC236}">
                  <a16:creationId xmlns:a16="http://schemas.microsoft.com/office/drawing/2014/main" id="{B51930A0-5379-EC15-75E8-2314BF04FC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1654" y="1333500"/>
              <a:ext cx="1848248" cy="1797115"/>
            </a:xfrm>
            <a:prstGeom prst="rect">
              <a:avLst/>
            </a:prstGeom>
          </p:spPr>
        </p:pic>
      </p:grpSp>
    </p:spTree>
    <p:extLst>
      <p:ext uri="{BB962C8B-B14F-4D97-AF65-F5344CB8AC3E}">
        <p14:creationId xmlns:p14="http://schemas.microsoft.com/office/powerpoint/2010/main" val="1770708775"/>
      </p:ext>
    </p:extLst>
  </p:cSld>
  <p:clrMapOvr>
    <a:masterClrMapping/>
  </p:clrMapOvr>
  <p:transition spd="slow">
    <p:push dir="u"/>
  </p:transition>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685</Words>
  <Application>Microsoft Office PowerPoint</Application>
  <PresentationFormat>Màn hình rộng</PresentationFormat>
  <Paragraphs>109</Paragraphs>
  <Slides>19</Slides>
  <Notes>17</Notes>
  <HiddenSlides>0</HiddenSlides>
  <MMClips>0</MMClips>
  <ScaleCrop>false</ScaleCrop>
  <HeadingPairs>
    <vt:vector size="6" baseType="variant">
      <vt:variant>
        <vt:lpstr>Phông được Dùng</vt:lpstr>
      </vt:variant>
      <vt:variant>
        <vt:i4>12</vt:i4>
      </vt:variant>
      <vt:variant>
        <vt:lpstr>Chủ đề</vt:lpstr>
      </vt:variant>
      <vt:variant>
        <vt:i4>1</vt:i4>
      </vt:variant>
      <vt:variant>
        <vt:lpstr>Tiêu đề Bản chiếu</vt:lpstr>
      </vt:variant>
      <vt:variant>
        <vt:i4>19</vt:i4>
      </vt:variant>
    </vt:vector>
  </HeadingPairs>
  <TitlesOfParts>
    <vt:vector size="32" baseType="lpstr">
      <vt:lpstr>Arial</vt:lpstr>
      <vt:lpstr>Bebas Neue</vt:lpstr>
      <vt:lpstr>Calibri</vt:lpstr>
      <vt:lpstr>DM Sans</vt:lpstr>
      <vt:lpstr>Inter</vt:lpstr>
      <vt:lpstr>Montserrat</vt:lpstr>
      <vt:lpstr>Nunito</vt:lpstr>
      <vt:lpstr>Nunito Light</vt:lpstr>
      <vt:lpstr>Open Sans</vt:lpstr>
      <vt:lpstr>PT Sans</vt:lpstr>
      <vt:lpstr>Roboto Condensed Light</vt:lpstr>
      <vt:lpstr>Wingdings</vt:lpstr>
      <vt:lpstr>Computer Workshop for Beginners by Slidesgo</vt:lpstr>
      <vt:lpstr>Bản trình bày PowerPoint</vt:lpstr>
      <vt:lpstr>Nội dung trình bày</vt:lpstr>
      <vt:lpstr>Lí do chọn đề tài</vt:lpstr>
      <vt:lpstr>Lý do chọn đề tài</vt:lpstr>
      <vt:lpstr>Mục tiêu và phương pháp nghiên cứu</vt:lpstr>
      <vt:lpstr>Mục tiêu</vt:lpstr>
      <vt:lpstr>Phương pháp nghiên cứu</vt:lpstr>
      <vt:lpstr>Cơ sở lý thuyết</vt:lpstr>
      <vt:lpstr>Bản trình bày PowerPoint</vt:lpstr>
      <vt:lpstr>Phân tích, thiết kế hệ thống</vt:lpstr>
      <vt:lpstr>Phân tích</vt:lpstr>
      <vt:lpstr>Thiết kế hệ thống</vt:lpstr>
      <vt:lpstr>Kết luận</vt:lpstr>
      <vt:lpstr>Kết luận</vt:lpstr>
      <vt:lpstr>Hướng phát triển</vt:lpstr>
      <vt:lpstr>Hướng phát triển</vt:lpstr>
      <vt:lpstr>Bản trình bày PowerPoint</vt:lpstr>
      <vt:lpstr>Bản trình bày PowerPoint</vt:lpstr>
      <vt:lpstr>CẢM ƠN THẦY CÔ VÀ CÁC BẠN ĐÃ CHÚ Ý LẮNG NGHE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Phạm Ân Chí</dc:creator>
  <cp:lastModifiedBy>Phạm Ân Chí</cp:lastModifiedBy>
  <cp:revision>67</cp:revision>
  <dcterms:created xsi:type="dcterms:W3CDTF">2023-06-20T11:41:55Z</dcterms:created>
  <dcterms:modified xsi:type="dcterms:W3CDTF">2023-06-21T09:56:36Z</dcterms:modified>
</cp:coreProperties>
</file>