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55E2-1F29-43DE-86C6-F76ECF122C8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35E0-742D-4449-9B5F-59761FDF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55E2-1F29-43DE-86C6-F76ECF122C8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35E0-742D-4449-9B5F-59761FDF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8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55E2-1F29-43DE-86C6-F76ECF122C8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35E0-742D-4449-9B5F-59761FDF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1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55E2-1F29-43DE-86C6-F76ECF122C8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35E0-742D-4449-9B5F-59761FDF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55E2-1F29-43DE-86C6-F76ECF122C8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35E0-742D-4449-9B5F-59761FDF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55E2-1F29-43DE-86C6-F76ECF122C8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35E0-742D-4449-9B5F-59761FDF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1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55E2-1F29-43DE-86C6-F76ECF122C8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35E0-742D-4449-9B5F-59761FDF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4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55E2-1F29-43DE-86C6-F76ECF122C8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35E0-742D-4449-9B5F-59761FDF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7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55E2-1F29-43DE-86C6-F76ECF122C8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35E0-742D-4449-9B5F-59761FDF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0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55E2-1F29-43DE-86C6-F76ECF122C8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35E0-742D-4449-9B5F-59761FDF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5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55E2-1F29-43DE-86C6-F76ECF122C8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35E0-742D-4449-9B5F-59761FDF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55E2-1F29-43DE-86C6-F76ECF122C8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835E0-742D-4449-9B5F-59761FDF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7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3337" y="868156"/>
            <a:ext cx="9004663" cy="1829843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tx2"/>
                </a:solidFill>
              </a:rPr>
              <a:t>Underrated Players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5166" y="3144838"/>
            <a:ext cx="10350137" cy="3242899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5* - 1m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4* - 500k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3* - 300k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2* - 200k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1* - 50k</a:t>
            </a:r>
          </a:p>
          <a:p>
            <a:pPr algn="l"/>
            <a:endParaRPr lang="en-US" b="1" dirty="0">
              <a:solidFill>
                <a:srgbClr val="00B050"/>
              </a:solidFill>
            </a:endParaRPr>
          </a:p>
          <a:p>
            <a:pPr algn="l"/>
            <a:r>
              <a:rPr lang="en-US" b="1" dirty="0" smtClean="0">
                <a:solidFill>
                  <a:srgbClr val="00B050"/>
                </a:solidFill>
              </a:rPr>
              <a:t>Maximum player to give on loan : 5</a:t>
            </a:r>
          </a:p>
          <a:p>
            <a:pPr algn="l"/>
            <a:r>
              <a:rPr lang="en-US" b="1" dirty="0" smtClean="0">
                <a:solidFill>
                  <a:srgbClr val="00B050"/>
                </a:solidFill>
              </a:rPr>
              <a:t>Minimum player slots: 25</a:t>
            </a:r>
          </a:p>
          <a:p>
            <a:pPr algn="l"/>
            <a:r>
              <a:rPr lang="en-US" b="1" dirty="0" smtClean="0">
                <a:solidFill>
                  <a:srgbClr val="00B050"/>
                </a:solidFill>
              </a:rPr>
              <a:t>Maximum player slots : 30</a:t>
            </a:r>
          </a:p>
          <a:p>
            <a:pPr algn="l"/>
            <a:endParaRPr lang="en-US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2" y="-233246"/>
            <a:ext cx="3378084" cy="337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5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Underrated Players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Underrated Players</dc:title>
  <dc:creator>anik ahmed</dc:creator>
  <cp:lastModifiedBy>anik ahmed</cp:lastModifiedBy>
  <cp:revision>2</cp:revision>
  <dcterms:created xsi:type="dcterms:W3CDTF">2023-07-09T03:15:35Z</dcterms:created>
  <dcterms:modified xsi:type="dcterms:W3CDTF">2023-07-09T03:20:29Z</dcterms:modified>
</cp:coreProperties>
</file>