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47" d="100"/>
          <a:sy n="47" d="100"/>
        </p:scale>
        <p:origin x="53" y="93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xmlns="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xmlns="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xmlns="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xmlns="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xmlns="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xmlns="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xmlns="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xmlns="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xmlns="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xmlns="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xmlns="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xmlns="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8287" y="4141999"/>
            <a:ext cx="3834674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 err="1" smtClean="0">
                <a:solidFill>
                  <a:schemeClr val="tx1"/>
                </a:solidFill>
              </a:rPr>
              <a:t>Chitrang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Potdar</a:t>
            </a:r>
            <a:endParaRPr lang="en-US" b="0" dirty="0">
              <a:solidFill>
                <a:schemeClr val="tx1"/>
              </a:solidFill>
            </a:endParaRPr>
          </a:p>
          <a:p>
            <a:pPr algn="r"/>
            <a:r>
              <a:rPr lang="en-IN" dirty="0"/>
              <a:t>APPLY_175542719668a1b17ca9cfe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03" y="2634027"/>
            <a:ext cx="7976208" cy="743448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</a:t>
            </a:r>
            <a:r>
              <a:rPr lang="en-GB" sz="3200" dirty="0" smtClean="0"/>
              <a:t>– Netflix Data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xmlns="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11" y="1275370"/>
            <a:ext cx="6865303" cy="48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1" y="1704960"/>
            <a:ext cx="7056376" cy="50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xmlns="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xmlns="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xmlns="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78866"/>
            <a:ext cx="6431280" cy="485471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Netflix is one of the leading global streaming platforms with a vast and diverse content library, but faces intense competition from services like Amazon Prime, Disney+, and regional OTT providers. To maintain its competitive edge, Netflix must analyze its content catalog strategically. The key challenge is to understand </a:t>
            </a:r>
            <a:r>
              <a:rPr lang="en-US" b="1" dirty="0"/>
              <a:t>content trends over time</a:t>
            </a:r>
            <a:r>
              <a:rPr lang="en-US" dirty="0"/>
              <a:t> — specifically, how the balance between Movies and TV Shows, genres, and country-wise contributions has evolved. Without such insights, it becomes difficult to identify strengths, gaps, and opportunities in content strategy.</a:t>
            </a:r>
            <a:endParaRPr lang="en-IN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02969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</a:t>
            </a:r>
            <a:r>
              <a:rPr lang="en-GB" dirty="0" smtClean="0"/>
              <a:t>Description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073" y="1237187"/>
            <a:ext cx="644525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/>
              <a:t>This project focuses on </a:t>
            </a:r>
            <a:r>
              <a:rPr lang="en-US" sz="1950" b="1" dirty="0"/>
              <a:t>Content Trends Analysis of Netflix’s catalog (2008–2021)</a:t>
            </a:r>
            <a:r>
              <a:rPr lang="en-US" sz="1950" dirty="0"/>
              <a:t> using a dataset of 7,789 titles across 11 attributes (title, director, cast, country, release year, rating, duration, type/genre,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The analysis was carried out through </a:t>
            </a:r>
            <a:r>
              <a:rPr lang="en-US" sz="1950" b="1" dirty="0"/>
              <a:t>Exploratory Data Analysis (EDA) in </a:t>
            </a:r>
            <a:r>
              <a:rPr lang="en-US" sz="1950" b="1" dirty="0" err="1"/>
              <a:t>Jupyter</a:t>
            </a:r>
            <a:r>
              <a:rPr lang="en-US" sz="1950" b="1" dirty="0"/>
              <a:t> Notebook</a:t>
            </a:r>
            <a:r>
              <a:rPr lang="en-US" sz="1950" dirty="0"/>
              <a:t> and an </a:t>
            </a:r>
            <a:r>
              <a:rPr lang="en-US" sz="1950" b="1" dirty="0"/>
              <a:t>interactive </a:t>
            </a:r>
            <a:r>
              <a:rPr lang="en-US" sz="1950" b="1" dirty="0" err="1"/>
              <a:t>Streamlit</a:t>
            </a:r>
            <a:r>
              <a:rPr lang="en-US" sz="1950" b="1" dirty="0"/>
              <a:t> dashboard</a:t>
            </a:r>
            <a:r>
              <a:rPr lang="en-US" sz="19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Key aspects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Movies vs. TV Shows distribution trends across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Genre analysis and shifts in popularity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Country-wise contributions and global content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The project outputs </a:t>
            </a:r>
            <a:r>
              <a:rPr lang="en-US" sz="1950" b="1" dirty="0"/>
              <a:t>data-driven strategic recommendations</a:t>
            </a:r>
            <a:r>
              <a:rPr lang="en-US" sz="1950" dirty="0"/>
              <a:t> for Netflix to focus on high-growth genres and underrepresented regions, ensuring better audience engagement and competitive positioning in the global OTT market.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Netflix Content Strategy Team</a:t>
            </a:r>
            <a:r>
              <a:rPr lang="en-US" sz="3600" dirty="0"/>
              <a:t> → to decide what type of shows/movies to produce or acquire.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Marketing &amp; Regional Teams</a:t>
            </a:r>
            <a:r>
              <a:rPr lang="en-US" sz="3600" dirty="0"/>
              <a:t> → to align campaigns with popular genres and regional preferences.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Data Analysts / Business Analysts</a:t>
            </a:r>
            <a:r>
              <a:rPr lang="en-US" sz="3600" dirty="0"/>
              <a:t> → to explore content trends and generate deeper insights.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Investors &amp; Management</a:t>
            </a:r>
            <a:r>
              <a:rPr lang="en-US" sz="3600" dirty="0"/>
              <a:t> → to understand Netflix’s global growth strategy and market penetration.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Viewers (Indirectly)</a:t>
            </a:r>
            <a:r>
              <a:rPr lang="en-US" sz="3600" dirty="0"/>
              <a:t> → benefit from better content curation aligned with their preferences.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2839" y="1368886"/>
            <a:ext cx="9027702" cy="5243448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Programming Language: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Libraries for Data Analysis &amp; Visualization: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Pandas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Data cleaning &amp; manipulation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Numerical computing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Matplotlib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Data visualization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Seaborn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Advanced statistical plots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Scipy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→ For hypothesis and skewness analysis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→ For creating web based dashboard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Tools/Environment: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Notebook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Excel/CSV for dataset handling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xmlns="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xmlns="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xmlns="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[Add the working </a:t>
            </a:r>
            <a:r>
              <a:rPr lang="en-US" dirty="0" err="1"/>
              <a:t>url</a:t>
            </a:r>
            <a:r>
              <a:rPr lang="en-US" dirty="0"/>
              <a:t> of your </a:t>
            </a:r>
            <a:r>
              <a:rPr lang="en-US" dirty="0" err="1"/>
              <a:t>github</a:t>
            </a:r>
            <a:r>
              <a:rPr lang="en-US" dirty="0"/>
              <a:t> repository ]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 with format VOIS_AICTE_Oct2025_MajorProject_YourName 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594</TotalTime>
  <Words>431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– Netflix Data Analysis</vt:lpstr>
      <vt:lpstr>PROBLEM  STATEMENT</vt:lpstr>
      <vt:lpstr>Project Description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Microsoft account</cp:lastModifiedBy>
  <cp:revision>110</cp:revision>
  <dcterms:created xsi:type="dcterms:W3CDTF">2021-07-11T13:13:15Z</dcterms:created>
  <dcterms:modified xsi:type="dcterms:W3CDTF">2025-10-02T12:31:00Z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