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8" d="100"/>
          <a:sy n="88" d="100"/>
        </p:scale>
        <p:origin x="398" y="67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=""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=""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=""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=""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=""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=""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=""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=""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=""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=""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=""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=""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=""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=""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=""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=""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=""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=""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=""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=""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=""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=""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=""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=""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=""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=""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=""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=""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=""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=""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=""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=""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=""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=""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=""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-Chitrang/VOIS_AICTE_Oct2025_MajorProject_ChitrangPotdar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78287" y="4141999"/>
            <a:ext cx="3834674" cy="861497"/>
          </a:xfrm>
        </p:spPr>
        <p:txBody>
          <a:bodyPr>
            <a:normAutofit fontScale="85000" lnSpcReduction="10000"/>
          </a:bodyPr>
          <a:lstStyle/>
          <a:p>
            <a:pPr algn="r"/>
            <a:r>
              <a:rPr lang="en-US" b="0" dirty="0" err="1" smtClean="0">
                <a:solidFill>
                  <a:schemeClr val="tx1"/>
                </a:solidFill>
              </a:rPr>
              <a:t>Chitrang</a:t>
            </a:r>
            <a:r>
              <a:rPr lang="en-US" b="0" dirty="0" smtClean="0">
                <a:solidFill>
                  <a:schemeClr val="tx1"/>
                </a:solidFill>
              </a:rPr>
              <a:t> </a:t>
            </a:r>
            <a:r>
              <a:rPr lang="en-US" b="0" dirty="0" err="1" smtClean="0">
                <a:solidFill>
                  <a:schemeClr val="tx1"/>
                </a:solidFill>
              </a:rPr>
              <a:t>Potdar</a:t>
            </a:r>
            <a:endParaRPr lang="en-US" b="0" dirty="0">
              <a:solidFill>
                <a:schemeClr val="tx1"/>
              </a:solidFill>
            </a:endParaRPr>
          </a:p>
          <a:p>
            <a:pPr algn="r"/>
            <a:r>
              <a:rPr lang="en-IN" dirty="0"/>
              <a:t>APPLY_175542719668a1b17ca9cfe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503" y="2634027"/>
            <a:ext cx="7976208" cy="743448"/>
          </a:xfrm>
        </p:spPr>
        <p:txBody>
          <a:bodyPr>
            <a:normAutofit/>
          </a:bodyPr>
          <a:lstStyle/>
          <a:p>
            <a:r>
              <a:rPr lang="en-GB" sz="3200" dirty="0"/>
              <a:t>Project Title </a:t>
            </a:r>
            <a:r>
              <a:rPr lang="en-GB" sz="3200" dirty="0" smtClean="0"/>
              <a:t>– Netflix Data Analysis</a:t>
            </a:r>
            <a:endParaRPr lang="en-IN" sz="3200" dirty="0"/>
          </a:p>
        </p:txBody>
      </p:sp>
      <p:sp>
        <p:nvSpPr>
          <p:cNvPr id="15" name="Text Placeholder 1">
            <a:extLst>
              <a:ext uri="{FF2B5EF4-FFF2-40B4-BE49-F238E27FC236}">
                <a16:creationId xmlns=""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6811" y="1275370"/>
            <a:ext cx="6865303" cy="484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781" y="1704960"/>
            <a:ext cx="7056376" cy="500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=""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=""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=""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=""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=""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=""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=""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="" xmlns:a16="http://schemas.microsoft.com/office/drawing/2014/main" id="{BC277FD7-925B-4C3D-A364-1184032015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5013" y="3962573"/>
            <a:ext cx="2139696" cy="344312"/>
          </a:xfrm>
        </p:spPr>
        <p:txBody>
          <a:bodyPr>
            <a:normAutofit fontScale="925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0" y="1478866"/>
            <a:ext cx="6431280" cy="4854715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Netflix is one of the leading global streaming platforms with a vast and diverse content library, but faces intense competition from services like Amazon Prime, Disney+, and regional OTT providers. To maintain its competitive edge, Netflix must analyze its content catalog strategically. The key challenge is to understand </a:t>
            </a:r>
            <a:r>
              <a:rPr lang="en-US" b="1" dirty="0"/>
              <a:t>content trends over time</a:t>
            </a:r>
            <a:r>
              <a:rPr lang="en-US" dirty="0"/>
              <a:t> — specifically, how the balance between Movies and TV Shows, genres, and country-wise contributions has evolved. Without such insights, it becomes difficult to identify strengths, gaps, and opportunities in content strategy.</a:t>
            </a:r>
            <a:endParaRPr lang="en-IN" sz="32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202969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</a:t>
            </a:r>
            <a:r>
              <a:rPr lang="en-GB" dirty="0" smtClean="0"/>
              <a:t>Description</a:t>
            </a:r>
            <a:r>
              <a:rPr lang="en-GB" dirty="0"/>
              <a:t/>
            </a: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304073" y="1237187"/>
            <a:ext cx="6445253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50" dirty="0"/>
              <a:t>This project focuses on </a:t>
            </a:r>
            <a:r>
              <a:rPr lang="en-US" sz="1950" b="1" dirty="0"/>
              <a:t>Content Trends Analysis of Netflix’s catalog (2008–2021)</a:t>
            </a:r>
            <a:r>
              <a:rPr lang="en-US" sz="1950" dirty="0"/>
              <a:t> using a dataset of 7,789 titles across 11 attributes (title, director, cast, country, release year, rating, duration, type/genre,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The analysis was carried out through </a:t>
            </a:r>
            <a:r>
              <a:rPr lang="en-US" sz="1950" b="1" dirty="0"/>
              <a:t>Exploratory Data Analysis (EDA) in </a:t>
            </a:r>
            <a:r>
              <a:rPr lang="en-US" sz="1950" b="1" dirty="0" err="1"/>
              <a:t>Jupyter</a:t>
            </a:r>
            <a:r>
              <a:rPr lang="en-US" sz="1950" b="1" dirty="0"/>
              <a:t> Notebook</a:t>
            </a:r>
            <a:r>
              <a:rPr lang="en-US" sz="1950" dirty="0"/>
              <a:t> and an </a:t>
            </a:r>
            <a:r>
              <a:rPr lang="en-US" sz="1950" b="1" dirty="0"/>
              <a:t>interactive </a:t>
            </a:r>
            <a:r>
              <a:rPr lang="en-US" sz="1950" b="1" dirty="0" err="1"/>
              <a:t>Streamlit</a:t>
            </a:r>
            <a:r>
              <a:rPr lang="en-US" sz="1950" b="1" dirty="0"/>
              <a:t> dashboard</a:t>
            </a:r>
            <a:r>
              <a:rPr lang="en-US" sz="19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Key aspects include: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Movies vs. TV Shows distribution trends across years.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Genre analysis and shifts in popularity over time.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950" dirty="0"/>
              <a:t>Country-wise contributions and global content expansion.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50" dirty="0"/>
              <a:t>The project outputs </a:t>
            </a:r>
            <a:r>
              <a:rPr lang="en-US" sz="1950" b="1" dirty="0"/>
              <a:t>data-driven strategic recommendations</a:t>
            </a:r>
            <a:r>
              <a:rPr lang="en-US" sz="1950" dirty="0"/>
              <a:t> for Netflix to focus on high-growth genres and underrepresented regions, ensuring better audience engagement and competitive positioning in the global OTT market.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 fontScale="62500" lnSpcReduction="2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Netflix Content Strategy Team</a:t>
            </a:r>
            <a:r>
              <a:rPr lang="en-US" sz="3600" dirty="0"/>
              <a:t> → to decide what type of shows/movies to produce or acquire.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Marketing &amp; Regional Teams</a:t>
            </a:r>
            <a:r>
              <a:rPr lang="en-US" sz="3600" dirty="0"/>
              <a:t> → to align campaigns with popular genres and regional preferences.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Data Analysts / Business Analysts</a:t>
            </a:r>
            <a:r>
              <a:rPr lang="en-US" sz="3600" dirty="0"/>
              <a:t> → to explore content trends and generate deeper insights.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Investors &amp; Management</a:t>
            </a:r>
            <a:r>
              <a:rPr lang="en-US" sz="3600" dirty="0"/>
              <a:t> → to understand Netflix’s global growth strategy and market penetration.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b="1" dirty="0"/>
              <a:t>Viewers (Indirectly)</a:t>
            </a:r>
            <a:r>
              <a:rPr lang="en-US" sz="3600" dirty="0"/>
              <a:t> → benefit from better content curation aligned with their preferences.</a:t>
            </a:r>
          </a:p>
          <a:p>
            <a:pPr algn="just">
              <a:lnSpc>
                <a:spcPct val="150000"/>
              </a:lnSpc>
            </a:pPr>
            <a:endParaRPr lang="en-IN" sz="3600" dirty="0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2839" y="1368886"/>
            <a:ext cx="9027702" cy="5243448"/>
          </a:xfrm>
        </p:spPr>
        <p:txBody>
          <a:bodyPr/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Programming Language: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Python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Libraries for Data Analysis &amp; Visualization: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Pandas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Data cleaning &amp; manipulation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NumPy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Numerical computing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Matplotlib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Data visualization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Seaborn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→ Advanced statistical plots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Scipy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→ For hypothesis and skewness analysis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 err="1">
                <a:solidFill>
                  <a:schemeClr val="tx1"/>
                </a:solidFill>
                <a:latin typeface="Arial" panose="020B0604020202020204" pitchFamily="34" charset="0"/>
              </a:rPr>
              <a:t>Streamlit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→ For creating web based dashboard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Tools/Environment: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Jupyter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Notebook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Excel/CSV for dataset handling</a:t>
            </a:r>
          </a:p>
        </p:txBody>
      </p:sp>
      <p:sp>
        <p:nvSpPr>
          <p:cNvPr id="9" name="Title 8">
            <a:extLst>
              <a:ext uri="{FF2B5EF4-FFF2-40B4-BE49-F238E27FC236}">
                <a16:creationId xmlns=""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343" y="0"/>
            <a:ext cx="2018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=""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57" y="1057312"/>
            <a:ext cx="7867700" cy="560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642" y="1787879"/>
            <a:ext cx="5533802" cy="3944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=""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=""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=""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06570" y="2285672"/>
            <a:ext cx="10827487" cy="413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https://github.com/Dev-Chitrang/VOIS_AICTE_Oct2025_MajorProject_ChitrangPotdar</a:t>
            </a:r>
            <a:r>
              <a:rPr lang="en-US" dirty="0">
                <a:hlinkClick r:id="rId3"/>
              </a:rPr>
              <a:t> 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</TotalTime>
  <Words>391</Words>
  <Application>Microsoft Office PowerPoint</Application>
  <PresentationFormat>Widescreen</PresentationFormat>
  <Paragraphs>43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Project Title – Netflix Data Analysis</vt:lpstr>
      <vt:lpstr>PROBLEM  STATEMENT</vt:lpstr>
      <vt:lpstr>Project Description </vt:lpstr>
      <vt:lpstr>WHO ARE THE END USERS?</vt:lpstr>
      <vt:lpstr>Technology Used</vt:lpstr>
      <vt:lpstr>RESULTS1 </vt:lpstr>
      <vt:lpstr>RESULTS2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Microsoft account</cp:lastModifiedBy>
  <cp:revision>111</cp:revision>
  <dcterms:created xsi:type="dcterms:W3CDTF">2021-07-11T13:13:15Z</dcterms:created>
  <dcterms:modified xsi:type="dcterms:W3CDTF">2025-10-07T15:28:09Z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