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78" r:id="rId3"/>
    <p:sldId id="279" r:id="rId4"/>
    <p:sldId id="280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>
        <p:scale>
          <a:sx n="117" d="100"/>
          <a:sy n="117" d="100"/>
        </p:scale>
        <p:origin x="-108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93F0F0-3B3B-6E0F-2BA3-1068BF44C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CDC2AC6-3A81-1B09-2604-C2A20F7DE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6B014DA-633B-84EF-83D3-B739FE57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3D1F98D-1CE7-927F-F00C-035E00BB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6ED766-A342-BE9D-9E8C-4AA1C23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0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66BE7D-C826-EED4-9CBC-94866CC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0776CD1-1923-0C39-6AFD-17D9DB69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54C5DF4-468B-9BA0-7006-168E4C87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8C7D121-7CDC-5841-9805-724B5EAB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4460B58-7E51-BFA7-D8B9-A16FF72B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6974BB6-57CC-84DE-A715-01983D689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9BA4F1B-6D53-8A26-392F-056792954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849589F-8867-E265-BFF9-0A6B1458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7975D9-9A2A-F63B-CB5C-2E549E19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42FEA9-A5CB-E251-D485-041D27E7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FD766A-55C1-C78C-9312-8B2FAFE2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ED081F4-A7BE-B011-A681-0CAC657E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E27B88-D53F-E0A4-B4DD-1BFF3E4E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F9AF7EE-95F6-2795-0D36-53EB350E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E0835F-E2E7-3C6D-02A9-EDBCA9B1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7F3147-7546-5A68-90BB-C206558A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1A9C60-A56A-502E-164C-8180B4DC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62184A0-CE88-8276-D31B-658C885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5FAF508-DCC9-66A3-5D59-05760B6C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F97B19-E427-FAB6-A75E-77409FF8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954876-3BED-9CB1-2193-B6B9D556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EAAD645-1964-75F5-77A7-A8B8D2F55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C506DB6-AD3E-C15D-821E-E09AE5D3B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8B24D0-8225-B3C3-ACDA-7B13CBEC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3D69AF8-C25C-45F6-BF04-9FE736B3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37CFEA3-85A8-5382-9094-2A950F31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4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D85BA3-AF3F-3E36-7104-2B325A7D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549067F-19B5-371C-CBCE-D0437D1B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FDF7429-B5D1-13E6-99F2-15AE5B2DA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C08E58-A95F-8CF2-DBFE-C289BE6D5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BEE24C4-E4A4-EBB4-5CFA-641E6281A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FF8CCD9-7027-EE60-11CB-0B5773E9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62EA9E1-CC37-6CDC-0749-4BCDCFA7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3929BF5-6B15-C1C0-3A0C-251BABCB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1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3ACE452-B9C8-5EA4-0AF2-F8DEF92F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EE2869B-4786-2CD1-786C-8D4CC731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8684005-3858-8274-403D-2E89A6C6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B43F4DC-599F-ECAD-B665-08DCDBAE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6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28F9B90-2DCA-D78E-4F5D-193E542E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E6B31CD-8DF6-7898-0270-B243BBF5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601B975-6A39-FA5F-7D72-D8F0ABC7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9B32F8-4F3C-92E2-4435-2CC680E5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E83C29B-B4FA-EAA5-C07F-A8C0E9868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DCA1DB1-589A-9B93-69D8-3B3937C35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86A49C3-7040-2BAE-6A52-430DE2BD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AC4A795-3D08-B022-DBDB-06680F1E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172AA13-2734-C900-072C-6E797081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4794B8-4DC2-44E5-132E-4F1FF6D9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FB63C22-97F6-A6B4-AC0B-08930B580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8B0020B-3B0F-54B2-2266-7B7D85049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8628871-038D-0A77-C664-90EE83D4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DBBFEFD-B962-D8EA-994F-1006B867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C2DB0E4-AB5C-F88F-2D1C-1B4D2F90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8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E0988C1-CC84-4EC6-6AF7-8F221010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C88B4B-AF46-AEEE-0A10-C57F5DA9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00ABEFF-5934-74AF-BF09-39683D82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9D96-04D4-4CE0-AD7C-032CC4DD7A2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A5FF08-A6BD-094C-B29A-CD3F74FAD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69B1F5-DEA3-F8C7-BE6E-07454E36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4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cross.run.goorm.site/home/list/%7bindex%7d" TargetMode="External"/><Relationship Id="rId2" Type="http://schemas.openxmlformats.org/officeDocument/2006/relationships/hyperlink" Target="https://redcross.run.goorm.site/home/l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dcross.run.goorm.site/home/list/wr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09D4D1-CCFB-234C-1A60-B572A59CE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3157"/>
          </a:xfrm>
        </p:spPr>
        <p:txBody>
          <a:bodyPr/>
          <a:lstStyle/>
          <a:p>
            <a:r>
              <a:rPr lang="en-US" altLang="ko-KR" dirty="0" err="1" smtClean="0"/>
              <a:t>RedCross</a:t>
            </a:r>
            <a:r>
              <a:rPr lang="en-US" altLang="ko-KR" dirty="0"/>
              <a:t> </a:t>
            </a:r>
            <a:r>
              <a:rPr lang="en-US" altLang="ko-KR" dirty="0" err="1" smtClean="0"/>
              <a:t>Hackathon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1C8FA71-2604-4B7F-E808-554357395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최지웅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8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en-US" altLang="ko-KR" dirty="0" smtClean="0"/>
              <a:t>8/23</a:t>
            </a:r>
            <a:r>
              <a:rPr lang="ko-KR" altLang="en-US" dirty="0" smtClean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</a:t>
            </a:r>
            <a:r>
              <a:rPr lang="en-US" altLang="ko-KR" dirty="0"/>
              <a:t>&amp; </a:t>
            </a:r>
            <a:r>
              <a:rPr lang="ko-KR" altLang="en-US" dirty="0"/>
              <a:t>폰트사이즈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1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59" y="3267766"/>
            <a:ext cx="5601482" cy="146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56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</a:t>
            </a:r>
            <a:r>
              <a:rPr lang="ko-KR" altLang="en-US" dirty="0"/>
              <a:t>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redcross.run.goorm.site/home/list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이동</a:t>
            </a:r>
            <a:endParaRPr lang="en-US" altLang="ko-KR" dirty="0"/>
          </a:p>
          <a:p>
            <a:r>
              <a:rPr lang="ko-KR" altLang="en-US" dirty="0" err="1"/>
              <a:t>게시글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https://redcross.run.goorm.site/home/list/{index</a:t>
            </a:r>
            <a:r>
              <a:rPr lang="en-US" altLang="ko-KR" dirty="0" smtClean="0">
                <a:hlinkClick r:id="rId3"/>
              </a:rPr>
              <a:t>}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부분에 접근하려는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번호 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673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글쓰</a:t>
            </a:r>
            <a:r>
              <a:rPr lang="ko-KR" altLang="en-US" dirty="0"/>
              <a:t>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글쓰기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폰트사이즈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폰트를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폼으로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redcross.run.goorm.site/home/list/write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{title , content , </a:t>
            </a:r>
            <a:r>
              <a:rPr lang="en-US" altLang="ko-KR" dirty="0" err="1" smtClean="0"/>
              <a:t>fontsize</a:t>
            </a:r>
            <a:r>
              <a:rPr lang="en-US" altLang="ko-KR" dirty="0" smtClean="0"/>
              <a:t> , font}</a:t>
            </a:r>
            <a:r>
              <a:rPr lang="ko-KR" altLang="en-US" dirty="0" smtClean="0"/>
              <a:t>형태로 요청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 저장은 </a:t>
            </a:r>
            <a:r>
              <a:rPr lang="ko-KR" altLang="en-US" dirty="0" err="1" smtClean="0"/>
              <a:t>몇초마</a:t>
            </a:r>
            <a:r>
              <a:rPr lang="ko-KR" altLang="en-US" dirty="0" smtClean="0"/>
              <a:t>    다 이 형식대로 요청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글쓰기 창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redcross.run.goorm.site/home/list/write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677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80</Words>
  <Application>Microsoft Office PowerPoint</Application>
  <PresentationFormat>사용자 지정</PresentationFormat>
  <Paragraphs>13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RedCross Hackathon</vt:lpstr>
      <vt:lpstr>요구사항(8/23까지)</vt:lpstr>
      <vt:lpstr>API</vt:lpstr>
      <vt:lpstr>게시판</vt:lpstr>
      <vt:lpstr>글쓰기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홈페이지</dc:title>
  <dc:creator>이원석</dc:creator>
  <cp:lastModifiedBy>Desktop</cp:lastModifiedBy>
  <cp:revision>19</cp:revision>
  <dcterms:created xsi:type="dcterms:W3CDTF">2023-06-10T16:23:43Z</dcterms:created>
  <dcterms:modified xsi:type="dcterms:W3CDTF">2023-08-21T03:45:36Z</dcterms:modified>
  <cp:version/>
</cp:coreProperties>
</file>