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8B86-1F46-4CC4-B5C0-208949E9AE24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21B7-B1C6-41D8-84D8-527F75D883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PROJECT: EVENT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 smtClean="0">
                <a:solidFill>
                  <a:schemeClr val="tx1"/>
                </a:solidFill>
              </a:rPr>
              <a:t>Name: </a:t>
            </a:r>
            <a:r>
              <a:rPr lang="en-US" sz="2000" i="1" dirty="0" err="1" smtClean="0">
                <a:solidFill>
                  <a:schemeClr val="tx1"/>
                </a:solidFill>
              </a:rPr>
              <a:t>myEvent</a:t>
            </a:r>
            <a:r>
              <a:rPr lang="en-US" sz="2000" i="1" dirty="0" smtClean="0">
                <a:solidFill>
                  <a:schemeClr val="tx1"/>
                </a:solidFill>
              </a:rPr>
              <a:t> Calendar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 Calendar?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event calendar is a design pattern that allows the user to select a date.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dates are not presented as a traditional list that a user scrolls through, or as input fields where the user enters numbers, but rather as a visual representation of a monthly calendar.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makes the process for selecting a date faster.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 to create events.</a:t>
            </a:r>
          </a:p>
          <a:p>
            <a:r>
              <a:rPr lang="en-US" dirty="0" smtClean="0"/>
              <a:t>Allows user to view events.</a:t>
            </a:r>
            <a:endParaRPr lang="en-US" dirty="0" smtClean="0"/>
          </a:p>
          <a:p>
            <a:r>
              <a:rPr lang="en-US" dirty="0" smtClean="0"/>
              <a:t>Allows user to update added events.</a:t>
            </a:r>
          </a:p>
          <a:p>
            <a:r>
              <a:rPr lang="en-US" dirty="0" smtClean="0"/>
              <a:t>Allows user to delete events.</a:t>
            </a:r>
          </a:p>
          <a:p>
            <a:r>
              <a:rPr lang="en-US" dirty="0" smtClean="0"/>
              <a:t>Alert user when the event occurs.</a:t>
            </a:r>
            <a:endParaRPr lang="en-US" dirty="0" smtClean="0"/>
          </a:p>
          <a:p>
            <a:endParaRPr lang="en-US" dirty="0" smtClean="0"/>
          </a:p>
          <a:p>
            <a:pPr algn="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E:\SemIV\Project I\components\SL_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363" y="123825"/>
            <a:ext cx="2738437" cy="4448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464820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Fig: Flowchart of Event Calendar</a:t>
            </a:r>
            <a:endParaRPr lang="en-US" sz="1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EXPEXTED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Users can view the site without being logged in.</a:t>
            </a:r>
          </a:p>
          <a:p>
            <a:pPr algn="just"/>
            <a:r>
              <a:rPr lang="en-US" sz="2800" dirty="0" smtClean="0"/>
              <a:t>Users are allowed to manage events only after they login. They can create, read, update and delete their events.</a:t>
            </a:r>
          </a:p>
          <a:p>
            <a:pPr algn="just"/>
            <a:r>
              <a:rPr lang="en-US" sz="2800" dirty="0" smtClean="0"/>
              <a:t>Event alert will be sent to users through email.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PROJECT: EVENT CALENDAR</vt:lpstr>
      <vt:lpstr>Event Calendar?</vt:lpstr>
      <vt:lpstr>PURPOSE</vt:lpstr>
      <vt:lpstr> </vt:lpstr>
      <vt:lpstr>EXPEXTED OUTCOME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Calendar</dc:title>
  <dc:creator>NCT</dc:creator>
  <cp:lastModifiedBy>NCT</cp:lastModifiedBy>
  <cp:revision>10</cp:revision>
  <dcterms:created xsi:type="dcterms:W3CDTF">2022-02-12T13:56:29Z</dcterms:created>
  <dcterms:modified xsi:type="dcterms:W3CDTF">2022-02-12T16:22:13Z</dcterms:modified>
</cp:coreProperties>
</file>