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0" r:id="rId1"/>
  </p:sldMasterIdLst>
  <p:notesMasterIdLst>
    <p:notesMasterId r:id="rId15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24B9C9-4E32-4573-90C1-275BFDDFB759}" type="doc">
      <dgm:prSet loTypeId="urn:microsoft.com/office/officeart/2005/8/layout/hierarchy2" loCatId="hierarchy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IN"/>
        </a:p>
      </dgm:t>
    </dgm:pt>
    <dgm:pt modelId="{A540A8CA-9C2A-435B-9903-1C798CCBBB17}">
      <dgm:prSet phldrT="[Text]"/>
      <dgm:spPr/>
      <dgm:t>
        <a:bodyPr/>
        <a:lstStyle/>
        <a:p>
          <a:r>
            <a:rPr lang="en-US" dirty="0"/>
            <a:t>DATA</a:t>
          </a:r>
          <a:endParaRPr lang="en-IN" dirty="0"/>
        </a:p>
      </dgm:t>
    </dgm:pt>
    <dgm:pt modelId="{019F226D-ECBD-47EE-838D-BA320873F4E8}" type="parTrans" cxnId="{AA9B32E1-1D1E-4610-B5E2-CCF742CACB4B}">
      <dgm:prSet/>
      <dgm:spPr/>
      <dgm:t>
        <a:bodyPr/>
        <a:lstStyle/>
        <a:p>
          <a:endParaRPr lang="en-IN"/>
        </a:p>
      </dgm:t>
    </dgm:pt>
    <dgm:pt modelId="{02B298B2-B1AF-48C9-B338-60E89BADBEA9}" type="sibTrans" cxnId="{AA9B32E1-1D1E-4610-B5E2-CCF742CACB4B}">
      <dgm:prSet/>
      <dgm:spPr/>
      <dgm:t>
        <a:bodyPr/>
        <a:lstStyle/>
        <a:p>
          <a:endParaRPr lang="en-IN"/>
        </a:p>
      </dgm:t>
    </dgm:pt>
    <dgm:pt modelId="{03C0022C-2B31-4CD6-9A89-663B9E86D1DE}">
      <dgm:prSet phldrT="[Text]"/>
      <dgm:spPr/>
      <dgm:t>
        <a:bodyPr/>
        <a:lstStyle/>
        <a:p>
          <a:r>
            <a:rPr lang="en-US" dirty="0"/>
            <a:t>Retain set</a:t>
          </a:r>
        </a:p>
        <a:p>
          <a:r>
            <a:rPr lang="en-US" dirty="0"/>
            <a:t>90%</a:t>
          </a:r>
          <a:endParaRPr lang="en-IN" dirty="0"/>
        </a:p>
      </dgm:t>
    </dgm:pt>
    <dgm:pt modelId="{E4BC4676-3B5B-4166-A3DC-ABB9F98FC1AB}" type="parTrans" cxnId="{046C9910-F443-4299-BFC2-D6C4B98B9B89}">
      <dgm:prSet/>
      <dgm:spPr/>
      <dgm:t>
        <a:bodyPr/>
        <a:lstStyle/>
        <a:p>
          <a:endParaRPr lang="en-IN"/>
        </a:p>
      </dgm:t>
    </dgm:pt>
    <dgm:pt modelId="{AA348CB3-FBED-43BA-8FB4-9A2C78701AB5}" type="sibTrans" cxnId="{046C9910-F443-4299-BFC2-D6C4B98B9B89}">
      <dgm:prSet/>
      <dgm:spPr/>
      <dgm:t>
        <a:bodyPr/>
        <a:lstStyle/>
        <a:p>
          <a:endParaRPr lang="en-IN"/>
        </a:p>
      </dgm:t>
    </dgm:pt>
    <dgm:pt modelId="{D7BF5439-8FDE-4317-B137-3B6EBFD18282}">
      <dgm:prSet phldrT="[Text]"/>
      <dgm:spPr/>
      <dgm:t>
        <a:bodyPr/>
        <a:lstStyle/>
        <a:p>
          <a:r>
            <a:rPr lang="en-US" dirty="0"/>
            <a:t>Forget Set</a:t>
          </a:r>
        </a:p>
        <a:p>
          <a:r>
            <a:rPr lang="en-US" dirty="0"/>
            <a:t>10%</a:t>
          </a:r>
          <a:endParaRPr lang="en-IN" dirty="0"/>
        </a:p>
      </dgm:t>
    </dgm:pt>
    <dgm:pt modelId="{27710F0A-3D5B-4116-A45B-DFF6513DEB6E}" type="parTrans" cxnId="{0DDFB448-BB08-4A04-94C8-643BE9FB52FD}">
      <dgm:prSet/>
      <dgm:spPr/>
      <dgm:t>
        <a:bodyPr/>
        <a:lstStyle/>
        <a:p>
          <a:endParaRPr lang="en-IN"/>
        </a:p>
      </dgm:t>
    </dgm:pt>
    <dgm:pt modelId="{0546DC11-A95A-44F5-A0D8-7F7424262707}" type="sibTrans" cxnId="{0DDFB448-BB08-4A04-94C8-643BE9FB52FD}">
      <dgm:prSet/>
      <dgm:spPr/>
      <dgm:t>
        <a:bodyPr/>
        <a:lstStyle/>
        <a:p>
          <a:endParaRPr lang="en-IN"/>
        </a:p>
      </dgm:t>
    </dgm:pt>
    <dgm:pt modelId="{07A44EAC-66C4-4A36-8909-E339962F12E9}" type="pres">
      <dgm:prSet presAssocID="{0624B9C9-4E32-4573-90C1-275BFDDFB75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733505-6598-4CB7-9D59-B690283D61D5}" type="pres">
      <dgm:prSet presAssocID="{A540A8CA-9C2A-435B-9903-1C798CCBBB17}" presName="root1" presStyleCnt="0"/>
      <dgm:spPr/>
    </dgm:pt>
    <dgm:pt modelId="{9461658E-1826-4705-AF72-34F3D1654842}" type="pres">
      <dgm:prSet presAssocID="{A540A8CA-9C2A-435B-9903-1C798CCBBB17}" presName="LevelOneTextNode" presStyleLbl="node0" presStyleIdx="0" presStyleCnt="1">
        <dgm:presLayoutVars>
          <dgm:chPref val="3"/>
        </dgm:presLayoutVars>
      </dgm:prSet>
      <dgm:spPr/>
    </dgm:pt>
    <dgm:pt modelId="{7CE9FCE6-1B0E-4E2B-BE96-43E19BB86FB9}" type="pres">
      <dgm:prSet presAssocID="{A540A8CA-9C2A-435B-9903-1C798CCBBB17}" presName="level2hierChild" presStyleCnt="0"/>
      <dgm:spPr/>
    </dgm:pt>
    <dgm:pt modelId="{51047456-0FF9-409A-AB89-7BFF1E2F7741}" type="pres">
      <dgm:prSet presAssocID="{E4BC4676-3B5B-4166-A3DC-ABB9F98FC1AB}" presName="conn2-1" presStyleLbl="parChTrans1D2" presStyleIdx="0" presStyleCnt="2"/>
      <dgm:spPr/>
    </dgm:pt>
    <dgm:pt modelId="{D0CDA974-52D5-4AFB-ADA6-A0DA7A10D8AB}" type="pres">
      <dgm:prSet presAssocID="{E4BC4676-3B5B-4166-A3DC-ABB9F98FC1AB}" presName="connTx" presStyleLbl="parChTrans1D2" presStyleIdx="0" presStyleCnt="2"/>
      <dgm:spPr/>
    </dgm:pt>
    <dgm:pt modelId="{28D2EBC6-6F7F-4AD5-9818-CC254BE2102C}" type="pres">
      <dgm:prSet presAssocID="{03C0022C-2B31-4CD6-9A89-663B9E86D1DE}" presName="root2" presStyleCnt="0"/>
      <dgm:spPr/>
    </dgm:pt>
    <dgm:pt modelId="{7235BCB2-F76F-4CC9-B86B-EC0D21C7D7A2}" type="pres">
      <dgm:prSet presAssocID="{03C0022C-2B31-4CD6-9A89-663B9E86D1DE}" presName="LevelTwoTextNode" presStyleLbl="node2" presStyleIdx="0" presStyleCnt="2">
        <dgm:presLayoutVars>
          <dgm:chPref val="3"/>
        </dgm:presLayoutVars>
      </dgm:prSet>
      <dgm:spPr/>
    </dgm:pt>
    <dgm:pt modelId="{F0A656D7-844C-443F-93F3-6B92FA7FF376}" type="pres">
      <dgm:prSet presAssocID="{03C0022C-2B31-4CD6-9A89-663B9E86D1DE}" presName="level3hierChild" presStyleCnt="0"/>
      <dgm:spPr/>
    </dgm:pt>
    <dgm:pt modelId="{5AA1CF24-360C-45D8-A064-B84B3C6ED6E1}" type="pres">
      <dgm:prSet presAssocID="{27710F0A-3D5B-4116-A45B-DFF6513DEB6E}" presName="conn2-1" presStyleLbl="parChTrans1D2" presStyleIdx="1" presStyleCnt="2"/>
      <dgm:spPr/>
    </dgm:pt>
    <dgm:pt modelId="{0A4E3E74-37A5-4FA0-83D3-FF2568D61C6C}" type="pres">
      <dgm:prSet presAssocID="{27710F0A-3D5B-4116-A45B-DFF6513DEB6E}" presName="connTx" presStyleLbl="parChTrans1D2" presStyleIdx="1" presStyleCnt="2"/>
      <dgm:spPr/>
    </dgm:pt>
    <dgm:pt modelId="{17D9206F-A603-4604-9F9F-BE577BEA7D06}" type="pres">
      <dgm:prSet presAssocID="{D7BF5439-8FDE-4317-B137-3B6EBFD18282}" presName="root2" presStyleCnt="0"/>
      <dgm:spPr/>
    </dgm:pt>
    <dgm:pt modelId="{6B835AEC-AD06-4A74-B17E-BAFBED9E5B5F}" type="pres">
      <dgm:prSet presAssocID="{D7BF5439-8FDE-4317-B137-3B6EBFD18282}" presName="LevelTwoTextNode" presStyleLbl="node2" presStyleIdx="1" presStyleCnt="2">
        <dgm:presLayoutVars>
          <dgm:chPref val="3"/>
        </dgm:presLayoutVars>
      </dgm:prSet>
      <dgm:spPr/>
    </dgm:pt>
    <dgm:pt modelId="{AB91E1B5-02A2-4A85-A824-DF7334691A4D}" type="pres">
      <dgm:prSet presAssocID="{D7BF5439-8FDE-4317-B137-3B6EBFD18282}" presName="level3hierChild" presStyleCnt="0"/>
      <dgm:spPr/>
    </dgm:pt>
  </dgm:ptLst>
  <dgm:cxnLst>
    <dgm:cxn modelId="{046C9910-F443-4299-BFC2-D6C4B98B9B89}" srcId="{A540A8CA-9C2A-435B-9903-1C798CCBBB17}" destId="{03C0022C-2B31-4CD6-9A89-663B9E86D1DE}" srcOrd="0" destOrd="0" parTransId="{E4BC4676-3B5B-4166-A3DC-ABB9F98FC1AB}" sibTransId="{AA348CB3-FBED-43BA-8FB4-9A2C78701AB5}"/>
    <dgm:cxn modelId="{69E39542-07F1-483E-AEC4-A0E79F211900}" type="presOf" srcId="{A540A8CA-9C2A-435B-9903-1C798CCBBB17}" destId="{9461658E-1826-4705-AF72-34F3D1654842}" srcOrd="0" destOrd="0" presId="urn:microsoft.com/office/officeart/2005/8/layout/hierarchy2"/>
    <dgm:cxn modelId="{D8B1B842-600A-4FC2-96F7-6E603F4C7056}" type="presOf" srcId="{27710F0A-3D5B-4116-A45B-DFF6513DEB6E}" destId="{5AA1CF24-360C-45D8-A064-B84B3C6ED6E1}" srcOrd="0" destOrd="0" presId="urn:microsoft.com/office/officeart/2005/8/layout/hierarchy2"/>
    <dgm:cxn modelId="{0DDFB448-BB08-4A04-94C8-643BE9FB52FD}" srcId="{A540A8CA-9C2A-435B-9903-1C798CCBBB17}" destId="{D7BF5439-8FDE-4317-B137-3B6EBFD18282}" srcOrd="1" destOrd="0" parTransId="{27710F0A-3D5B-4116-A45B-DFF6513DEB6E}" sibTransId="{0546DC11-A95A-44F5-A0D8-7F7424262707}"/>
    <dgm:cxn modelId="{A4296F8F-5EB5-44C9-8344-A6DC03C15789}" type="presOf" srcId="{0624B9C9-4E32-4573-90C1-275BFDDFB759}" destId="{07A44EAC-66C4-4A36-8909-E339962F12E9}" srcOrd="0" destOrd="0" presId="urn:microsoft.com/office/officeart/2005/8/layout/hierarchy2"/>
    <dgm:cxn modelId="{011630BC-37C0-45A2-8AA0-8BA64AD692CD}" type="presOf" srcId="{D7BF5439-8FDE-4317-B137-3B6EBFD18282}" destId="{6B835AEC-AD06-4A74-B17E-BAFBED9E5B5F}" srcOrd="0" destOrd="0" presId="urn:microsoft.com/office/officeart/2005/8/layout/hierarchy2"/>
    <dgm:cxn modelId="{75F0A7DE-2268-4C03-8FFD-4337D3183E0E}" type="presOf" srcId="{E4BC4676-3B5B-4166-A3DC-ABB9F98FC1AB}" destId="{D0CDA974-52D5-4AFB-ADA6-A0DA7A10D8AB}" srcOrd="1" destOrd="0" presId="urn:microsoft.com/office/officeart/2005/8/layout/hierarchy2"/>
    <dgm:cxn modelId="{AA9B32E1-1D1E-4610-B5E2-CCF742CACB4B}" srcId="{0624B9C9-4E32-4573-90C1-275BFDDFB759}" destId="{A540A8CA-9C2A-435B-9903-1C798CCBBB17}" srcOrd="0" destOrd="0" parTransId="{019F226D-ECBD-47EE-838D-BA320873F4E8}" sibTransId="{02B298B2-B1AF-48C9-B338-60E89BADBEA9}"/>
    <dgm:cxn modelId="{76D885E2-0E2E-4FB8-BD58-8CC291B90A63}" type="presOf" srcId="{03C0022C-2B31-4CD6-9A89-663B9E86D1DE}" destId="{7235BCB2-F76F-4CC9-B86B-EC0D21C7D7A2}" srcOrd="0" destOrd="0" presId="urn:microsoft.com/office/officeart/2005/8/layout/hierarchy2"/>
    <dgm:cxn modelId="{5837DDED-918F-4502-8505-F66155EBED49}" type="presOf" srcId="{E4BC4676-3B5B-4166-A3DC-ABB9F98FC1AB}" destId="{51047456-0FF9-409A-AB89-7BFF1E2F7741}" srcOrd="0" destOrd="0" presId="urn:microsoft.com/office/officeart/2005/8/layout/hierarchy2"/>
    <dgm:cxn modelId="{2D2401F5-1716-42B4-A3C4-04AB1406A558}" type="presOf" srcId="{27710F0A-3D5B-4116-A45B-DFF6513DEB6E}" destId="{0A4E3E74-37A5-4FA0-83D3-FF2568D61C6C}" srcOrd="1" destOrd="0" presId="urn:microsoft.com/office/officeart/2005/8/layout/hierarchy2"/>
    <dgm:cxn modelId="{923B76AA-2FF5-4ECF-9CFD-0FB09C056851}" type="presParOf" srcId="{07A44EAC-66C4-4A36-8909-E339962F12E9}" destId="{54733505-6598-4CB7-9D59-B690283D61D5}" srcOrd="0" destOrd="0" presId="urn:microsoft.com/office/officeart/2005/8/layout/hierarchy2"/>
    <dgm:cxn modelId="{E5D6EB6A-A1C0-4E9C-8CA3-F3477A6831A9}" type="presParOf" srcId="{54733505-6598-4CB7-9D59-B690283D61D5}" destId="{9461658E-1826-4705-AF72-34F3D1654842}" srcOrd="0" destOrd="0" presId="urn:microsoft.com/office/officeart/2005/8/layout/hierarchy2"/>
    <dgm:cxn modelId="{AA92C2DC-FC86-4412-AEF5-3858DDAF572B}" type="presParOf" srcId="{54733505-6598-4CB7-9D59-B690283D61D5}" destId="{7CE9FCE6-1B0E-4E2B-BE96-43E19BB86FB9}" srcOrd="1" destOrd="0" presId="urn:microsoft.com/office/officeart/2005/8/layout/hierarchy2"/>
    <dgm:cxn modelId="{7B584199-52B5-4F46-951A-38AB5A701C03}" type="presParOf" srcId="{7CE9FCE6-1B0E-4E2B-BE96-43E19BB86FB9}" destId="{51047456-0FF9-409A-AB89-7BFF1E2F7741}" srcOrd="0" destOrd="0" presId="urn:microsoft.com/office/officeart/2005/8/layout/hierarchy2"/>
    <dgm:cxn modelId="{ACE17FD6-A811-4C5C-8C87-BA300A1A8B34}" type="presParOf" srcId="{51047456-0FF9-409A-AB89-7BFF1E2F7741}" destId="{D0CDA974-52D5-4AFB-ADA6-A0DA7A10D8AB}" srcOrd="0" destOrd="0" presId="urn:microsoft.com/office/officeart/2005/8/layout/hierarchy2"/>
    <dgm:cxn modelId="{FD0D8B46-785C-45D0-9218-70D9FFC5259B}" type="presParOf" srcId="{7CE9FCE6-1B0E-4E2B-BE96-43E19BB86FB9}" destId="{28D2EBC6-6F7F-4AD5-9818-CC254BE2102C}" srcOrd="1" destOrd="0" presId="urn:microsoft.com/office/officeart/2005/8/layout/hierarchy2"/>
    <dgm:cxn modelId="{4CA4A2C7-1C0C-49FE-A208-689901FCD2BA}" type="presParOf" srcId="{28D2EBC6-6F7F-4AD5-9818-CC254BE2102C}" destId="{7235BCB2-F76F-4CC9-B86B-EC0D21C7D7A2}" srcOrd="0" destOrd="0" presId="urn:microsoft.com/office/officeart/2005/8/layout/hierarchy2"/>
    <dgm:cxn modelId="{01877604-1A4A-43E4-A66B-D382D4B89B67}" type="presParOf" srcId="{28D2EBC6-6F7F-4AD5-9818-CC254BE2102C}" destId="{F0A656D7-844C-443F-93F3-6B92FA7FF376}" srcOrd="1" destOrd="0" presId="urn:microsoft.com/office/officeart/2005/8/layout/hierarchy2"/>
    <dgm:cxn modelId="{2068F845-88D0-4394-974F-580674460ACF}" type="presParOf" srcId="{7CE9FCE6-1B0E-4E2B-BE96-43E19BB86FB9}" destId="{5AA1CF24-360C-45D8-A064-B84B3C6ED6E1}" srcOrd="2" destOrd="0" presId="urn:microsoft.com/office/officeart/2005/8/layout/hierarchy2"/>
    <dgm:cxn modelId="{3C505A1D-FD4F-4992-9203-0407596CE220}" type="presParOf" srcId="{5AA1CF24-360C-45D8-A064-B84B3C6ED6E1}" destId="{0A4E3E74-37A5-4FA0-83D3-FF2568D61C6C}" srcOrd="0" destOrd="0" presId="urn:microsoft.com/office/officeart/2005/8/layout/hierarchy2"/>
    <dgm:cxn modelId="{3FAAF146-F101-4E61-BB10-2F7F28806532}" type="presParOf" srcId="{7CE9FCE6-1B0E-4E2B-BE96-43E19BB86FB9}" destId="{17D9206F-A603-4604-9F9F-BE577BEA7D06}" srcOrd="3" destOrd="0" presId="urn:microsoft.com/office/officeart/2005/8/layout/hierarchy2"/>
    <dgm:cxn modelId="{315F3EC7-BE4B-4BA9-AF10-2F855F99C123}" type="presParOf" srcId="{17D9206F-A603-4604-9F9F-BE577BEA7D06}" destId="{6B835AEC-AD06-4A74-B17E-BAFBED9E5B5F}" srcOrd="0" destOrd="0" presId="urn:microsoft.com/office/officeart/2005/8/layout/hierarchy2"/>
    <dgm:cxn modelId="{43541655-6BDC-407A-8317-C00828FB0975}" type="presParOf" srcId="{17D9206F-A603-4604-9F9F-BE577BEA7D06}" destId="{AB91E1B5-02A2-4A85-A824-DF7334691A4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24B9C9-4E32-4573-90C1-275BFDDFB759}" type="doc">
      <dgm:prSet loTypeId="urn:microsoft.com/office/officeart/2005/8/layout/hierarchy2" loCatId="hierarchy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IN"/>
        </a:p>
      </dgm:t>
    </dgm:pt>
    <dgm:pt modelId="{A540A8CA-9C2A-435B-9903-1C798CCBBB17}">
      <dgm:prSet phldrT="[Text]"/>
      <dgm:spPr/>
      <dgm:t>
        <a:bodyPr/>
        <a:lstStyle/>
        <a:p>
          <a:r>
            <a:rPr lang="en-US" dirty="0"/>
            <a:t>DATA</a:t>
          </a:r>
          <a:endParaRPr lang="en-IN" dirty="0"/>
        </a:p>
      </dgm:t>
    </dgm:pt>
    <dgm:pt modelId="{019F226D-ECBD-47EE-838D-BA320873F4E8}" type="parTrans" cxnId="{AA9B32E1-1D1E-4610-B5E2-CCF742CACB4B}">
      <dgm:prSet/>
      <dgm:spPr/>
      <dgm:t>
        <a:bodyPr/>
        <a:lstStyle/>
        <a:p>
          <a:endParaRPr lang="en-IN"/>
        </a:p>
      </dgm:t>
    </dgm:pt>
    <dgm:pt modelId="{02B298B2-B1AF-48C9-B338-60E89BADBEA9}" type="sibTrans" cxnId="{AA9B32E1-1D1E-4610-B5E2-CCF742CACB4B}">
      <dgm:prSet/>
      <dgm:spPr/>
      <dgm:t>
        <a:bodyPr/>
        <a:lstStyle/>
        <a:p>
          <a:endParaRPr lang="en-IN"/>
        </a:p>
      </dgm:t>
    </dgm:pt>
    <dgm:pt modelId="{03C0022C-2B31-4CD6-9A89-663B9E86D1DE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Retain set</a:t>
          </a:r>
        </a:p>
        <a:p>
          <a:r>
            <a:rPr lang="en-US" dirty="0"/>
            <a:t>90%</a:t>
          </a:r>
          <a:endParaRPr lang="en-IN" dirty="0"/>
        </a:p>
      </dgm:t>
    </dgm:pt>
    <dgm:pt modelId="{E4BC4676-3B5B-4166-A3DC-ABB9F98FC1AB}" type="parTrans" cxnId="{046C9910-F443-4299-BFC2-D6C4B98B9B89}">
      <dgm:prSet/>
      <dgm:spPr/>
      <dgm:t>
        <a:bodyPr/>
        <a:lstStyle/>
        <a:p>
          <a:endParaRPr lang="en-IN"/>
        </a:p>
      </dgm:t>
    </dgm:pt>
    <dgm:pt modelId="{AA348CB3-FBED-43BA-8FB4-9A2C78701AB5}" type="sibTrans" cxnId="{046C9910-F443-4299-BFC2-D6C4B98B9B89}">
      <dgm:prSet/>
      <dgm:spPr/>
      <dgm:t>
        <a:bodyPr/>
        <a:lstStyle/>
        <a:p>
          <a:endParaRPr lang="en-IN"/>
        </a:p>
      </dgm:t>
    </dgm:pt>
    <dgm:pt modelId="{D7BF5439-8FDE-4317-B137-3B6EBFD18282}">
      <dgm:prSet phldrT="[Text]"/>
      <dgm:spPr/>
      <dgm:t>
        <a:bodyPr/>
        <a:lstStyle/>
        <a:p>
          <a:r>
            <a:rPr lang="en-US" dirty="0"/>
            <a:t>Forget Set</a:t>
          </a:r>
        </a:p>
        <a:p>
          <a:r>
            <a:rPr lang="en-US" dirty="0"/>
            <a:t>10%</a:t>
          </a:r>
          <a:endParaRPr lang="en-IN" dirty="0"/>
        </a:p>
      </dgm:t>
    </dgm:pt>
    <dgm:pt modelId="{27710F0A-3D5B-4116-A45B-DFF6513DEB6E}" type="parTrans" cxnId="{0DDFB448-BB08-4A04-94C8-643BE9FB52FD}">
      <dgm:prSet/>
      <dgm:spPr/>
      <dgm:t>
        <a:bodyPr/>
        <a:lstStyle/>
        <a:p>
          <a:endParaRPr lang="en-IN"/>
        </a:p>
      </dgm:t>
    </dgm:pt>
    <dgm:pt modelId="{0546DC11-A95A-44F5-A0D8-7F7424262707}" type="sibTrans" cxnId="{0DDFB448-BB08-4A04-94C8-643BE9FB52FD}">
      <dgm:prSet/>
      <dgm:spPr/>
      <dgm:t>
        <a:bodyPr/>
        <a:lstStyle/>
        <a:p>
          <a:endParaRPr lang="en-IN"/>
        </a:p>
      </dgm:t>
    </dgm:pt>
    <dgm:pt modelId="{07A44EAC-66C4-4A36-8909-E339962F12E9}" type="pres">
      <dgm:prSet presAssocID="{0624B9C9-4E32-4573-90C1-275BFDDFB75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733505-6598-4CB7-9D59-B690283D61D5}" type="pres">
      <dgm:prSet presAssocID="{A540A8CA-9C2A-435B-9903-1C798CCBBB17}" presName="root1" presStyleCnt="0"/>
      <dgm:spPr/>
    </dgm:pt>
    <dgm:pt modelId="{9461658E-1826-4705-AF72-34F3D1654842}" type="pres">
      <dgm:prSet presAssocID="{A540A8CA-9C2A-435B-9903-1C798CCBBB17}" presName="LevelOneTextNode" presStyleLbl="node0" presStyleIdx="0" presStyleCnt="1">
        <dgm:presLayoutVars>
          <dgm:chPref val="3"/>
        </dgm:presLayoutVars>
      </dgm:prSet>
      <dgm:spPr/>
    </dgm:pt>
    <dgm:pt modelId="{7CE9FCE6-1B0E-4E2B-BE96-43E19BB86FB9}" type="pres">
      <dgm:prSet presAssocID="{A540A8CA-9C2A-435B-9903-1C798CCBBB17}" presName="level2hierChild" presStyleCnt="0"/>
      <dgm:spPr/>
    </dgm:pt>
    <dgm:pt modelId="{51047456-0FF9-409A-AB89-7BFF1E2F7741}" type="pres">
      <dgm:prSet presAssocID="{E4BC4676-3B5B-4166-A3DC-ABB9F98FC1AB}" presName="conn2-1" presStyleLbl="parChTrans1D2" presStyleIdx="0" presStyleCnt="2"/>
      <dgm:spPr/>
    </dgm:pt>
    <dgm:pt modelId="{D0CDA974-52D5-4AFB-ADA6-A0DA7A10D8AB}" type="pres">
      <dgm:prSet presAssocID="{E4BC4676-3B5B-4166-A3DC-ABB9F98FC1AB}" presName="connTx" presStyleLbl="parChTrans1D2" presStyleIdx="0" presStyleCnt="2"/>
      <dgm:spPr/>
    </dgm:pt>
    <dgm:pt modelId="{28D2EBC6-6F7F-4AD5-9818-CC254BE2102C}" type="pres">
      <dgm:prSet presAssocID="{03C0022C-2B31-4CD6-9A89-663B9E86D1DE}" presName="root2" presStyleCnt="0"/>
      <dgm:spPr/>
    </dgm:pt>
    <dgm:pt modelId="{7235BCB2-F76F-4CC9-B86B-EC0D21C7D7A2}" type="pres">
      <dgm:prSet presAssocID="{03C0022C-2B31-4CD6-9A89-663B9E86D1DE}" presName="LevelTwoTextNode" presStyleLbl="node2" presStyleIdx="0" presStyleCnt="2">
        <dgm:presLayoutVars>
          <dgm:chPref val="3"/>
        </dgm:presLayoutVars>
      </dgm:prSet>
      <dgm:spPr/>
    </dgm:pt>
    <dgm:pt modelId="{F0A656D7-844C-443F-93F3-6B92FA7FF376}" type="pres">
      <dgm:prSet presAssocID="{03C0022C-2B31-4CD6-9A89-663B9E86D1DE}" presName="level3hierChild" presStyleCnt="0"/>
      <dgm:spPr/>
    </dgm:pt>
    <dgm:pt modelId="{5AA1CF24-360C-45D8-A064-B84B3C6ED6E1}" type="pres">
      <dgm:prSet presAssocID="{27710F0A-3D5B-4116-A45B-DFF6513DEB6E}" presName="conn2-1" presStyleLbl="parChTrans1D2" presStyleIdx="1" presStyleCnt="2"/>
      <dgm:spPr/>
    </dgm:pt>
    <dgm:pt modelId="{0A4E3E74-37A5-4FA0-83D3-FF2568D61C6C}" type="pres">
      <dgm:prSet presAssocID="{27710F0A-3D5B-4116-A45B-DFF6513DEB6E}" presName="connTx" presStyleLbl="parChTrans1D2" presStyleIdx="1" presStyleCnt="2"/>
      <dgm:spPr/>
    </dgm:pt>
    <dgm:pt modelId="{17D9206F-A603-4604-9F9F-BE577BEA7D06}" type="pres">
      <dgm:prSet presAssocID="{D7BF5439-8FDE-4317-B137-3B6EBFD18282}" presName="root2" presStyleCnt="0"/>
      <dgm:spPr/>
    </dgm:pt>
    <dgm:pt modelId="{6B835AEC-AD06-4A74-B17E-BAFBED9E5B5F}" type="pres">
      <dgm:prSet presAssocID="{D7BF5439-8FDE-4317-B137-3B6EBFD18282}" presName="LevelTwoTextNode" presStyleLbl="node2" presStyleIdx="1" presStyleCnt="2">
        <dgm:presLayoutVars>
          <dgm:chPref val="3"/>
        </dgm:presLayoutVars>
      </dgm:prSet>
      <dgm:spPr/>
    </dgm:pt>
    <dgm:pt modelId="{AB91E1B5-02A2-4A85-A824-DF7334691A4D}" type="pres">
      <dgm:prSet presAssocID="{D7BF5439-8FDE-4317-B137-3B6EBFD18282}" presName="level3hierChild" presStyleCnt="0"/>
      <dgm:spPr/>
    </dgm:pt>
  </dgm:ptLst>
  <dgm:cxnLst>
    <dgm:cxn modelId="{046C9910-F443-4299-BFC2-D6C4B98B9B89}" srcId="{A540A8CA-9C2A-435B-9903-1C798CCBBB17}" destId="{03C0022C-2B31-4CD6-9A89-663B9E86D1DE}" srcOrd="0" destOrd="0" parTransId="{E4BC4676-3B5B-4166-A3DC-ABB9F98FC1AB}" sibTransId="{AA348CB3-FBED-43BA-8FB4-9A2C78701AB5}"/>
    <dgm:cxn modelId="{69E39542-07F1-483E-AEC4-A0E79F211900}" type="presOf" srcId="{A540A8CA-9C2A-435B-9903-1C798CCBBB17}" destId="{9461658E-1826-4705-AF72-34F3D1654842}" srcOrd="0" destOrd="0" presId="urn:microsoft.com/office/officeart/2005/8/layout/hierarchy2"/>
    <dgm:cxn modelId="{D8B1B842-600A-4FC2-96F7-6E603F4C7056}" type="presOf" srcId="{27710F0A-3D5B-4116-A45B-DFF6513DEB6E}" destId="{5AA1CF24-360C-45D8-A064-B84B3C6ED6E1}" srcOrd="0" destOrd="0" presId="urn:microsoft.com/office/officeart/2005/8/layout/hierarchy2"/>
    <dgm:cxn modelId="{0DDFB448-BB08-4A04-94C8-643BE9FB52FD}" srcId="{A540A8CA-9C2A-435B-9903-1C798CCBBB17}" destId="{D7BF5439-8FDE-4317-B137-3B6EBFD18282}" srcOrd="1" destOrd="0" parTransId="{27710F0A-3D5B-4116-A45B-DFF6513DEB6E}" sibTransId="{0546DC11-A95A-44F5-A0D8-7F7424262707}"/>
    <dgm:cxn modelId="{A4296F8F-5EB5-44C9-8344-A6DC03C15789}" type="presOf" srcId="{0624B9C9-4E32-4573-90C1-275BFDDFB759}" destId="{07A44EAC-66C4-4A36-8909-E339962F12E9}" srcOrd="0" destOrd="0" presId="urn:microsoft.com/office/officeart/2005/8/layout/hierarchy2"/>
    <dgm:cxn modelId="{011630BC-37C0-45A2-8AA0-8BA64AD692CD}" type="presOf" srcId="{D7BF5439-8FDE-4317-B137-3B6EBFD18282}" destId="{6B835AEC-AD06-4A74-B17E-BAFBED9E5B5F}" srcOrd="0" destOrd="0" presId="urn:microsoft.com/office/officeart/2005/8/layout/hierarchy2"/>
    <dgm:cxn modelId="{75F0A7DE-2268-4C03-8FFD-4337D3183E0E}" type="presOf" srcId="{E4BC4676-3B5B-4166-A3DC-ABB9F98FC1AB}" destId="{D0CDA974-52D5-4AFB-ADA6-A0DA7A10D8AB}" srcOrd="1" destOrd="0" presId="urn:microsoft.com/office/officeart/2005/8/layout/hierarchy2"/>
    <dgm:cxn modelId="{AA9B32E1-1D1E-4610-B5E2-CCF742CACB4B}" srcId="{0624B9C9-4E32-4573-90C1-275BFDDFB759}" destId="{A540A8CA-9C2A-435B-9903-1C798CCBBB17}" srcOrd="0" destOrd="0" parTransId="{019F226D-ECBD-47EE-838D-BA320873F4E8}" sibTransId="{02B298B2-B1AF-48C9-B338-60E89BADBEA9}"/>
    <dgm:cxn modelId="{76D885E2-0E2E-4FB8-BD58-8CC291B90A63}" type="presOf" srcId="{03C0022C-2B31-4CD6-9A89-663B9E86D1DE}" destId="{7235BCB2-F76F-4CC9-B86B-EC0D21C7D7A2}" srcOrd="0" destOrd="0" presId="urn:microsoft.com/office/officeart/2005/8/layout/hierarchy2"/>
    <dgm:cxn modelId="{5837DDED-918F-4502-8505-F66155EBED49}" type="presOf" srcId="{E4BC4676-3B5B-4166-A3DC-ABB9F98FC1AB}" destId="{51047456-0FF9-409A-AB89-7BFF1E2F7741}" srcOrd="0" destOrd="0" presId="urn:microsoft.com/office/officeart/2005/8/layout/hierarchy2"/>
    <dgm:cxn modelId="{2D2401F5-1716-42B4-A3C4-04AB1406A558}" type="presOf" srcId="{27710F0A-3D5B-4116-A45B-DFF6513DEB6E}" destId="{0A4E3E74-37A5-4FA0-83D3-FF2568D61C6C}" srcOrd="1" destOrd="0" presId="urn:microsoft.com/office/officeart/2005/8/layout/hierarchy2"/>
    <dgm:cxn modelId="{923B76AA-2FF5-4ECF-9CFD-0FB09C056851}" type="presParOf" srcId="{07A44EAC-66C4-4A36-8909-E339962F12E9}" destId="{54733505-6598-4CB7-9D59-B690283D61D5}" srcOrd="0" destOrd="0" presId="urn:microsoft.com/office/officeart/2005/8/layout/hierarchy2"/>
    <dgm:cxn modelId="{E5D6EB6A-A1C0-4E9C-8CA3-F3477A6831A9}" type="presParOf" srcId="{54733505-6598-4CB7-9D59-B690283D61D5}" destId="{9461658E-1826-4705-AF72-34F3D1654842}" srcOrd="0" destOrd="0" presId="urn:microsoft.com/office/officeart/2005/8/layout/hierarchy2"/>
    <dgm:cxn modelId="{AA92C2DC-FC86-4412-AEF5-3858DDAF572B}" type="presParOf" srcId="{54733505-6598-4CB7-9D59-B690283D61D5}" destId="{7CE9FCE6-1B0E-4E2B-BE96-43E19BB86FB9}" srcOrd="1" destOrd="0" presId="urn:microsoft.com/office/officeart/2005/8/layout/hierarchy2"/>
    <dgm:cxn modelId="{7B584199-52B5-4F46-951A-38AB5A701C03}" type="presParOf" srcId="{7CE9FCE6-1B0E-4E2B-BE96-43E19BB86FB9}" destId="{51047456-0FF9-409A-AB89-7BFF1E2F7741}" srcOrd="0" destOrd="0" presId="urn:microsoft.com/office/officeart/2005/8/layout/hierarchy2"/>
    <dgm:cxn modelId="{ACE17FD6-A811-4C5C-8C87-BA300A1A8B34}" type="presParOf" srcId="{51047456-0FF9-409A-AB89-7BFF1E2F7741}" destId="{D0CDA974-52D5-4AFB-ADA6-A0DA7A10D8AB}" srcOrd="0" destOrd="0" presId="urn:microsoft.com/office/officeart/2005/8/layout/hierarchy2"/>
    <dgm:cxn modelId="{FD0D8B46-785C-45D0-9218-70D9FFC5259B}" type="presParOf" srcId="{7CE9FCE6-1B0E-4E2B-BE96-43E19BB86FB9}" destId="{28D2EBC6-6F7F-4AD5-9818-CC254BE2102C}" srcOrd="1" destOrd="0" presId="urn:microsoft.com/office/officeart/2005/8/layout/hierarchy2"/>
    <dgm:cxn modelId="{4CA4A2C7-1C0C-49FE-A208-689901FCD2BA}" type="presParOf" srcId="{28D2EBC6-6F7F-4AD5-9818-CC254BE2102C}" destId="{7235BCB2-F76F-4CC9-B86B-EC0D21C7D7A2}" srcOrd="0" destOrd="0" presId="urn:microsoft.com/office/officeart/2005/8/layout/hierarchy2"/>
    <dgm:cxn modelId="{01877604-1A4A-43E4-A66B-D382D4B89B67}" type="presParOf" srcId="{28D2EBC6-6F7F-4AD5-9818-CC254BE2102C}" destId="{F0A656D7-844C-443F-93F3-6B92FA7FF376}" srcOrd="1" destOrd="0" presId="urn:microsoft.com/office/officeart/2005/8/layout/hierarchy2"/>
    <dgm:cxn modelId="{2068F845-88D0-4394-974F-580674460ACF}" type="presParOf" srcId="{7CE9FCE6-1B0E-4E2B-BE96-43E19BB86FB9}" destId="{5AA1CF24-360C-45D8-A064-B84B3C6ED6E1}" srcOrd="2" destOrd="0" presId="urn:microsoft.com/office/officeart/2005/8/layout/hierarchy2"/>
    <dgm:cxn modelId="{3C505A1D-FD4F-4992-9203-0407596CE220}" type="presParOf" srcId="{5AA1CF24-360C-45D8-A064-B84B3C6ED6E1}" destId="{0A4E3E74-37A5-4FA0-83D3-FF2568D61C6C}" srcOrd="0" destOrd="0" presId="urn:microsoft.com/office/officeart/2005/8/layout/hierarchy2"/>
    <dgm:cxn modelId="{3FAAF146-F101-4E61-BB10-2F7F28806532}" type="presParOf" srcId="{7CE9FCE6-1B0E-4E2B-BE96-43E19BB86FB9}" destId="{17D9206F-A603-4604-9F9F-BE577BEA7D06}" srcOrd="3" destOrd="0" presId="urn:microsoft.com/office/officeart/2005/8/layout/hierarchy2"/>
    <dgm:cxn modelId="{315F3EC7-BE4B-4BA9-AF10-2F855F99C123}" type="presParOf" srcId="{17D9206F-A603-4604-9F9F-BE577BEA7D06}" destId="{6B835AEC-AD06-4A74-B17E-BAFBED9E5B5F}" srcOrd="0" destOrd="0" presId="urn:microsoft.com/office/officeart/2005/8/layout/hierarchy2"/>
    <dgm:cxn modelId="{43541655-6BDC-407A-8317-C00828FB0975}" type="presParOf" srcId="{17D9206F-A603-4604-9F9F-BE577BEA7D06}" destId="{AB91E1B5-02A2-4A85-A824-DF7334691A4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24B9C9-4E32-4573-90C1-275BFDDFB759}" type="doc">
      <dgm:prSet loTypeId="urn:microsoft.com/office/officeart/2005/8/layout/hierarchy2" loCatId="hierarchy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IN"/>
        </a:p>
      </dgm:t>
    </dgm:pt>
    <dgm:pt modelId="{A540A8CA-9C2A-435B-9903-1C798CCBBB1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DATA</a:t>
          </a:r>
          <a:endParaRPr lang="en-IN" dirty="0"/>
        </a:p>
      </dgm:t>
    </dgm:pt>
    <dgm:pt modelId="{019F226D-ECBD-47EE-838D-BA320873F4E8}" type="parTrans" cxnId="{AA9B32E1-1D1E-4610-B5E2-CCF742CACB4B}">
      <dgm:prSet/>
      <dgm:spPr/>
      <dgm:t>
        <a:bodyPr/>
        <a:lstStyle/>
        <a:p>
          <a:endParaRPr lang="en-IN"/>
        </a:p>
      </dgm:t>
    </dgm:pt>
    <dgm:pt modelId="{02B298B2-B1AF-48C9-B338-60E89BADBEA9}" type="sibTrans" cxnId="{AA9B32E1-1D1E-4610-B5E2-CCF742CACB4B}">
      <dgm:prSet/>
      <dgm:spPr/>
      <dgm:t>
        <a:bodyPr/>
        <a:lstStyle/>
        <a:p>
          <a:endParaRPr lang="en-IN"/>
        </a:p>
      </dgm:t>
    </dgm:pt>
    <dgm:pt modelId="{03C0022C-2B31-4CD6-9A89-663B9E86D1DE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Retain set</a:t>
          </a:r>
        </a:p>
        <a:p>
          <a:r>
            <a:rPr lang="en-US" dirty="0"/>
            <a:t>90%</a:t>
          </a:r>
          <a:endParaRPr lang="en-IN" dirty="0"/>
        </a:p>
      </dgm:t>
    </dgm:pt>
    <dgm:pt modelId="{E4BC4676-3B5B-4166-A3DC-ABB9F98FC1AB}" type="parTrans" cxnId="{046C9910-F443-4299-BFC2-D6C4B98B9B89}">
      <dgm:prSet/>
      <dgm:spPr/>
      <dgm:t>
        <a:bodyPr/>
        <a:lstStyle/>
        <a:p>
          <a:endParaRPr lang="en-IN"/>
        </a:p>
      </dgm:t>
    </dgm:pt>
    <dgm:pt modelId="{AA348CB3-FBED-43BA-8FB4-9A2C78701AB5}" type="sibTrans" cxnId="{046C9910-F443-4299-BFC2-D6C4B98B9B89}">
      <dgm:prSet/>
      <dgm:spPr/>
      <dgm:t>
        <a:bodyPr/>
        <a:lstStyle/>
        <a:p>
          <a:endParaRPr lang="en-IN"/>
        </a:p>
      </dgm:t>
    </dgm:pt>
    <dgm:pt modelId="{D7BF5439-8FDE-4317-B137-3B6EBFD18282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Forget Set</a:t>
          </a:r>
        </a:p>
        <a:p>
          <a:r>
            <a:rPr lang="en-US" dirty="0"/>
            <a:t>10%</a:t>
          </a:r>
          <a:endParaRPr lang="en-IN" dirty="0"/>
        </a:p>
      </dgm:t>
    </dgm:pt>
    <dgm:pt modelId="{27710F0A-3D5B-4116-A45B-DFF6513DEB6E}" type="parTrans" cxnId="{0DDFB448-BB08-4A04-94C8-643BE9FB52FD}">
      <dgm:prSet/>
      <dgm:spPr/>
      <dgm:t>
        <a:bodyPr/>
        <a:lstStyle/>
        <a:p>
          <a:endParaRPr lang="en-IN"/>
        </a:p>
      </dgm:t>
    </dgm:pt>
    <dgm:pt modelId="{0546DC11-A95A-44F5-A0D8-7F7424262707}" type="sibTrans" cxnId="{0DDFB448-BB08-4A04-94C8-643BE9FB52FD}">
      <dgm:prSet/>
      <dgm:spPr/>
      <dgm:t>
        <a:bodyPr/>
        <a:lstStyle/>
        <a:p>
          <a:endParaRPr lang="en-IN"/>
        </a:p>
      </dgm:t>
    </dgm:pt>
    <dgm:pt modelId="{07A44EAC-66C4-4A36-8909-E339962F12E9}" type="pres">
      <dgm:prSet presAssocID="{0624B9C9-4E32-4573-90C1-275BFDDFB75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733505-6598-4CB7-9D59-B690283D61D5}" type="pres">
      <dgm:prSet presAssocID="{A540A8CA-9C2A-435B-9903-1C798CCBBB17}" presName="root1" presStyleCnt="0"/>
      <dgm:spPr/>
    </dgm:pt>
    <dgm:pt modelId="{9461658E-1826-4705-AF72-34F3D1654842}" type="pres">
      <dgm:prSet presAssocID="{A540A8CA-9C2A-435B-9903-1C798CCBBB17}" presName="LevelOneTextNode" presStyleLbl="node0" presStyleIdx="0" presStyleCnt="1">
        <dgm:presLayoutVars>
          <dgm:chPref val="3"/>
        </dgm:presLayoutVars>
      </dgm:prSet>
      <dgm:spPr/>
    </dgm:pt>
    <dgm:pt modelId="{7CE9FCE6-1B0E-4E2B-BE96-43E19BB86FB9}" type="pres">
      <dgm:prSet presAssocID="{A540A8CA-9C2A-435B-9903-1C798CCBBB17}" presName="level2hierChild" presStyleCnt="0"/>
      <dgm:spPr/>
    </dgm:pt>
    <dgm:pt modelId="{51047456-0FF9-409A-AB89-7BFF1E2F7741}" type="pres">
      <dgm:prSet presAssocID="{E4BC4676-3B5B-4166-A3DC-ABB9F98FC1AB}" presName="conn2-1" presStyleLbl="parChTrans1D2" presStyleIdx="0" presStyleCnt="2"/>
      <dgm:spPr/>
    </dgm:pt>
    <dgm:pt modelId="{D0CDA974-52D5-4AFB-ADA6-A0DA7A10D8AB}" type="pres">
      <dgm:prSet presAssocID="{E4BC4676-3B5B-4166-A3DC-ABB9F98FC1AB}" presName="connTx" presStyleLbl="parChTrans1D2" presStyleIdx="0" presStyleCnt="2"/>
      <dgm:spPr/>
    </dgm:pt>
    <dgm:pt modelId="{28D2EBC6-6F7F-4AD5-9818-CC254BE2102C}" type="pres">
      <dgm:prSet presAssocID="{03C0022C-2B31-4CD6-9A89-663B9E86D1DE}" presName="root2" presStyleCnt="0"/>
      <dgm:spPr/>
    </dgm:pt>
    <dgm:pt modelId="{7235BCB2-F76F-4CC9-B86B-EC0D21C7D7A2}" type="pres">
      <dgm:prSet presAssocID="{03C0022C-2B31-4CD6-9A89-663B9E86D1DE}" presName="LevelTwoTextNode" presStyleLbl="node2" presStyleIdx="0" presStyleCnt="2">
        <dgm:presLayoutVars>
          <dgm:chPref val="3"/>
        </dgm:presLayoutVars>
      </dgm:prSet>
      <dgm:spPr/>
    </dgm:pt>
    <dgm:pt modelId="{F0A656D7-844C-443F-93F3-6B92FA7FF376}" type="pres">
      <dgm:prSet presAssocID="{03C0022C-2B31-4CD6-9A89-663B9E86D1DE}" presName="level3hierChild" presStyleCnt="0"/>
      <dgm:spPr/>
    </dgm:pt>
    <dgm:pt modelId="{5AA1CF24-360C-45D8-A064-B84B3C6ED6E1}" type="pres">
      <dgm:prSet presAssocID="{27710F0A-3D5B-4116-A45B-DFF6513DEB6E}" presName="conn2-1" presStyleLbl="parChTrans1D2" presStyleIdx="1" presStyleCnt="2"/>
      <dgm:spPr/>
    </dgm:pt>
    <dgm:pt modelId="{0A4E3E74-37A5-4FA0-83D3-FF2568D61C6C}" type="pres">
      <dgm:prSet presAssocID="{27710F0A-3D5B-4116-A45B-DFF6513DEB6E}" presName="connTx" presStyleLbl="parChTrans1D2" presStyleIdx="1" presStyleCnt="2"/>
      <dgm:spPr/>
    </dgm:pt>
    <dgm:pt modelId="{17D9206F-A603-4604-9F9F-BE577BEA7D06}" type="pres">
      <dgm:prSet presAssocID="{D7BF5439-8FDE-4317-B137-3B6EBFD18282}" presName="root2" presStyleCnt="0"/>
      <dgm:spPr/>
    </dgm:pt>
    <dgm:pt modelId="{6B835AEC-AD06-4A74-B17E-BAFBED9E5B5F}" type="pres">
      <dgm:prSet presAssocID="{D7BF5439-8FDE-4317-B137-3B6EBFD18282}" presName="LevelTwoTextNode" presStyleLbl="node2" presStyleIdx="1" presStyleCnt="2">
        <dgm:presLayoutVars>
          <dgm:chPref val="3"/>
        </dgm:presLayoutVars>
      </dgm:prSet>
      <dgm:spPr/>
    </dgm:pt>
    <dgm:pt modelId="{AB91E1B5-02A2-4A85-A824-DF7334691A4D}" type="pres">
      <dgm:prSet presAssocID="{D7BF5439-8FDE-4317-B137-3B6EBFD18282}" presName="level3hierChild" presStyleCnt="0"/>
      <dgm:spPr/>
    </dgm:pt>
  </dgm:ptLst>
  <dgm:cxnLst>
    <dgm:cxn modelId="{046C9910-F443-4299-BFC2-D6C4B98B9B89}" srcId="{A540A8CA-9C2A-435B-9903-1C798CCBBB17}" destId="{03C0022C-2B31-4CD6-9A89-663B9E86D1DE}" srcOrd="0" destOrd="0" parTransId="{E4BC4676-3B5B-4166-A3DC-ABB9F98FC1AB}" sibTransId="{AA348CB3-FBED-43BA-8FB4-9A2C78701AB5}"/>
    <dgm:cxn modelId="{69E39542-07F1-483E-AEC4-A0E79F211900}" type="presOf" srcId="{A540A8CA-9C2A-435B-9903-1C798CCBBB17}" destId="{9461658E-1826-4705-AF72-34F3D1654842}" srcOrd="0" destOrd="0" presId="urn:microsoft.com/office/officeart/2005/8/layout/hierarchy2"/>
    <dgm:cxn modelId="{D8B1B842-600A-4FC2-96F7-6E603F4C7056}" type="presOf" srcId="{27710F0A-3D5B-4116-A45B-DFF6513DEB6E}" destId="{5AA1CF24-360C-45D8-A064-B84B3C6ED6E1}" srcOrd="0" destOrd="0" presId="urn:microsoft.com/office/officeart/2005/8/layout/hierarchy2"/>
    <dgm:cxn modelId="{0DDFB448-BB08-4A04-94C8-643BE9FB52FD}" srcId="{A540A8CA-9C2A-435B-9903-1C798CCBBB17}" destId="{D7BF5439-8FDE-4317-B137-3B6EBFD18282}" srcOrd="1" destOrd="0" parTransId="{27710F0A-3D5B-4116-A45B-DFF6513DEB6E}" sibTransId="{0546DC11-A95A-44F5-A0D8-7F7424262707}"/>
    <dgm:cxn modelId="{A4296F8F-5EB5-44C9-8344-A6DC03C15789}" type="presOf" srcId="{0624B9C9-4E32-4573-90C1-275BFDDFB759}" destId="{07A44EAC-66C4-4A36-8909-E339962F12E9}" srcOrd="0" destOrd="0" presId="urn:microsoft.com/office/officeart/2005/8/layout/hierarchy2"/>
    <dgm:cxn modelId="{011630BC-37C0-45A2-8AA0-8BA64AD692CD}" type="presOf" srcId="{D7BF5439-8FDE-4317-B137-3B6EBFD18282}" destId="{6B835AEC-AD06-4A74-B17E-BAFBED9E5B5F}" srcOrd="0" destOrd="0" presId="urn:microsoft.com/office/officeart/2005/8/layout/hierarchy2"/>
    <dgm:cxn modelId="{75F0A7DE-2268-4C03-8FFD-4337D3183E0E}" type="presOf" srcId="{E4BC4676-3B5B-4166-A3DC-ABB9F98FC1AB}" destId="{D0CDA974-52D5-4AFB-ADA6-A0DA7A10D8AB}" srcOrd="1" destOrd="0" presId="urn:microsoft.com/office/officeart/2005/8/layout/hierarchy2"/>
    <dgm:cxn modelId="{AA9B32E1-1D1E-4610-B5E2-CCF742CACB4B}" srcId="{0624B9C9-4E32-4573-90C1-275BFDDFB759}" destId="{A540A8CA-9C2A-435B-9903-1C798CCBBB17}" srcOrd="0" destOrd="0" parTransId="{019F226D-ECBD-47EE-838D-BA320873F4E8}" sibTransId="{02B298B2-B1AF-48C9-B338-60E89BADBEA9}"/>
    <dgm:cxn modelId="{76D885E2-0E2E-4FB8-BD58-8CC291B90A63}" type="presOf" srcId="{03C0022C-2B31-4CD6-9A89-663B9E86D1DE}" destId="{7235BCB2-F76F-4CC9-B86B-EC0D21C7D7A2}" srcOrd="0" destOrd="0" presId="urn:microsoft.com/office/officeart/2005/8/layout/hierarchy2"/>
    <dgm:cxn modelId="{5837DDED-918F-4502-8505-F66155EBED49}" type="presOf" srcId="{E4BC4676-3B5B-4166-A3DC-ABB9F98FC1AB}" destId="{51047456-0FF9-409A-AB89-7BFF1E2F7741}" srcOrd="0" destOrd="0" presId="urn:microsoft.com/office/officeart/2005/8/layout/hierarchy2"/>
    <dgm:cxn modelId="{2D2401F5-1716-42B4-A3C4-04AB1406A558}" type="presOf" srcId="{27710F0A-3D5B-4116-A45B-DFF6513DEB6E}" destId="{0A4E3E74-37A5-4FA0-83D3-FF2568D61C6C}" srcOrd="1" destOrd="0" presId="urn:microsoft.com/office/officeart/2005/8/layout/hierarchy2"/>
    <dgm:cxn modelId="{923B76AA-2FF5-4ECF-9CFD-0FB09C056851}" type="presParOf" srcId="{07A44EAC-66C4-4A36-8909-E339962F12E9}" destId="{54733505-6598-4CB7-9D59-B690283D61D5}" srcOrd="0" destOrd="0" presId="urn:microsoft.com/office/officeart/2005/8/layout/hierarchy2"/>
    <dgm:cxn modelId="{E5D6EB6A-A1C0-4E9C-8CA3-F3477A6831A9}" type="presParOf" srcId="{54733505-6598-4CB7-9D59-B690283D61D5}" destId="{9461658E-1826-4705-AF72-34F3D1654842}" srcOrd="0" destOrd="0" presId="urn:microsoft.com/office/officeart/2005/8/layout/hierarchy2"/>
    <dgm:cxn modelId="{AA92C2DC-FC86-4412-AEF5-3858DDAF572B}" type="presParOf" srcId="{54733505-6598-4CB7-9D59-B690283D61D5}" destId="{7CE9FCE6-1B0E-4E2B-BE96-43E19BB86FB9}" srcOrd="1" destOrd="0" presId="urn:microsoft.com/office/officeart/2005/8/layout/hierarchy2"/>
    <dgm:cxn modelId="{7B584199-52B5-4F46-951A-38AB5A701C03}" type="presParOf" srcId="{7CE9FCE6-1B0E-4E2B-BE96-43E19BB86FB9}" destId="{51047456-0FF9-409A-AB89-7BFF1E2F7741}" srcOrd="0" destOrd="0" presId="urn:microsoft.com/office/officeart/2005/8/layout/hierarchy2"/>
    <dgm:cxn modelId="{ACE17FD6-A811-4C5C-8C87-BA300A1A8B34}" type="presParOf" srcId="{51047456-0FF9-409A-AB89-7BFF1E2F7741}" destId="{D0CDA974-52D5-4AFB-ADA6-A0DA7A10D8AB}" srcOrd="0" destOrd="0" presId="urn:microsoft.com/office/officeart/2005/8/layout/hierarchy2"/>
    <dgm:cxn modelId="{FD0D8B46-785C-45D0-9218-70D9FFC5259B}" type="presParOf" srcId="{7CE9FCE6-1B0E-4E2B-BE96-43E19BB86FB9}" destId="{28D2EBC6-6F7F-4AD5-9818-CC254BE2102C}" srcOrd="1" destOrd="0" presId="urn:microsoft.com/office/officeart/2005/8/layout/hierarchy2"/>
    <dgm:cxn modelId="{4CA4A2C7-1C0C-49FE-A208-689901FCD2BA}" type="presParOf" srcId="{28D2EBC6-6F7F-4AD5-9818-CC254BE2102C}" destId="{7235BCB2-F76F-4CC9-B86B-EC0D21C7D7A2}" srcOrd="0" destOrd="0" presId="urn:microsoft.com/office/officeart/2005/8/layout/hierarchy2"/>
    <dgm:cxn modelId="{01877604-1A4A-43E4-A66B-D382D4B89B67}" type="presParOf" srcId="{28D2EBC6-6F7F-4AD5-9818-CC254BE2102C}" destId="{F0A656D7-844C-443F-93F3-6B92FA7FF376}" srcOrd="1" destOrd="0" presId="urn:microsoft.com/office/officeart/2005/8/layout/hierarchy2"/>
    <dgm:cxn modelId="{2068F845-88D0-4394-974F-580674460ACF}" type="presParOf" srcId="{7CE9FCE6-1B0E-4E2B-BE96-43E19BB86FB9}" destId="{5AA1CF24-360C-45D8-A064-B84B3C6ED6E1}" srcOrd="2" destOrd="0" presId="urn:microsoft.com/office/officeart/2005/8/layout/hierarchy2"/>
    <dgm:cxn modelId="{3C505A1D-FD4F-4992-9203-0407596CE220}" type="presParOf" srcId="{5AA1CF24-360C-45D8-A064-B84B3C6ED6E1}" destId="{0A4E3E74-37A5-4FA0-83D3-FF2568D61C6C}" srcOrd="0" destOrd="0" presId="urn:microsoft.com/office/officeart/2005/8/layout/hierarchy2"/>
    <dgm:cxn modelId="{3FAAF146-F101-4E61-BB10-2F7F28806532}" type="presParOf" srcId="{7CE9FCE6-1B0E-4E2B-BE96-43E19BB86FB9}" destId="{17D9206F-A603-4604-9F9F-BE577BEA7D06}" srcOrd="3" destOrd="0" presId="urn:microsoft.com/office/officeart/2005/8/layout/hierarchy2"/>
    <dgm:cxn modelId="{315F3EC7-BE4B-4BA9-AF10-2F855F99C123}" type="presParOf" srcId="{17D9206F-A603-4604-9F9F-BE577BEA7D06}" destId="{6B835AEC-AD06-4A74-B17E-BAFBED9E5B5F}" srcOrd="0" destOrd="0" presId="urn:microsoft.com/office/officeart/2005/8/layout/hierarchy2"/>
    <dgm:cxn modelId="{43541655-6BDC-407A-8317-C00828FB0975}" type="presParOf" srcId="{17D9206F-A603-4604-9F9F-BE577BEA7D06}" destId="{AB91E1B5-02A2-4A85-A824-DF7334691A4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1658E-1826-4705-AF72-34F3D1654842}">
      <dsp:nvSpPr>
        <dsp:cNvPr id="0" name=""/>
        <dsp:cNvSpPr/>
      </dsp:nvSpPr>
      <dsp:spPr>
        <a:xfrm>
          <a:off x="46" y="534840"/>
          <a:ext cx="1349024" cy="674512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</a:t>
          </a:r>
          <a:endParaRPr lang="en-IN" sz="1900" kern="1200" dirty="0"/>
        </a:p>
      </dsp:txBody>
      <dsp:txXfrm>
        <a:off x="19802" y="554596"/>
        <a:ext cx="1309512" cy="635000"/>
      </dsp:txXfrm>
    </dsp:sp>
    <dsp:sp modelId="{51047456-0FF9-409A-AB89-7BFF1E2F7741}">
      <dsp:nvSpPr>
        <dsp:cNvPr id="0" name=""/>
        <dsp:cNvSpPr/>
      </dsp:nvSpPr>
      <dsp:spPr>
        <a:xfrm rot="19457599">
          <a:off x="1286609" y="643369"/>
          <a:ext cx="664531" cy="69609"/>
        </a:xfrm>
        <a:custGeom>
          <a:avLst/>
          <a:gdLst/>
          <a:ahLst/>
          <a:cxnLst/>
          <a:rect l="0" t="0" r="0" b="0"/>
          <a:pathLst>
            <a:path>
              <a:moveTo>
                <a:pt x="0" y="34804"/>
              </a:moveTo>
              <a:lnTo>
                <a:pt x="664531" y="34804"/>
              </a:lnTo>
            </a:path>
          </a:pathLst>
        </a:custGeom>
        <a:noFill/>
        <a:ln w="15875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602262" y="661560"/>
        <a:ext cx="33226" cy="33226"/>
      </dsp:txXfrm>
    </dsp:sp>
    <dsp:sp modelId="{7235BCB2-F76F-4CC9-B86B-EC0D21C7D7A2}">
      <dsp:nvSpPr>
        <dsp:cNvPr id="0" name=""/>
        <dsp:cNvSpPr/>
      </dsp:nvSpPr>
      <dsp:spPr>
        <a:xfrm>
          <a:off x="1888680" y="146995"/>
          <a:ext cx="1349024" cy="674512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Retain set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90%</a:t>
          </a:r>
          <a:endParaRPr lang="en-IN" sz="1900" kern="1200" dirty="0"/>
        </a:p>
      </dsp:txBody>
      <dsp:txXfrm>
        <a:off x="1908436" y="166751"/>
        <a:ext cx="1309512" cy="635000"/>
      </dsp:txXfrm>
    </dsp:sp>
    <dsp:sp modelId="{5AA1CF24-360C-45D8-A064-B84B3C6ED6E1}">
      <dsp:nvSpPr>
        <dsp:cNvPr id="0" name=""/>
        <dsp:cNvSpPr/>
      </dsp:nvSpPr>
      <dsp:spPr>
        <a:xfrm rot="2142401">
          <a:off x="1286609" y="1031214"/>
          <a:ext cx="664531" cy="69609"/>
        </a:xfrm>
        <a:custGeom>
          <a:avLst/>
          <a:gdLst/>
          <a:ahLst/>
          <a:cxnLst/>
          <a:rect l="0" t="0" r="0" b="0"/>
          <a:pathLst>
            <a:path>
              <a:moveTo>
                <a:pt x="0" y="34804"/>
              </a:moveTo>
              <a:lnTo>
                <a:pt x="664531" y="34804"/>
              </a:lnTo>
            </a:path>
          </a:pathLst>
        </a:custGeom>
        <a:noFill/>
        <a:ln w="15875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602262" y="1049405"/>
        <a:ext cx="33226" cy="33226"/>
      </dsp:txXfrm>
    </dsp:sp>
    <dsp:sp modelId="{6B835AEC-AD06-4A74-B17E-BAFBED9E5B5F}">
      <dsp:nvSpPr>
        <dsp:cNvPr id="0" name=""/>
        <dsp:cNvSpPr/>
      </dsp:nvSpPr>
      <dsp:spPr>
        <a:xfrm>
          <a:off x="1888680" y="922684"/>
          <a:ext cx="1349024" cy="674512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Forget Set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10%</a:t>
          </a:r>
          <a:endParaRPr lang="en-IN" sz="1900" kern="1200" dirty="0"/>
        </a:p>
      </dsp:txBody>
      <dsp:txXfrm>
        <a:off x="1908436" y="942440"/>
        <a:ext cx="1309512" cy="63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1658E-1826-4705-AF72-34F3D1654842}">
      <dsp:nvSpPr>
        <dsp:cNvPr id="0" name=""/>
        <dsp:cNvSpPr/>
      </dsp:nvSpPr>
      <dsp:spPr>
        <a:xfrm>
          <a:off x="694" y="1163649"/>
          <a:ext cx="1965275" cy="982637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</a:t>
          </a:r>
          <a:endParaRPr lang="en-IN" sz="2800" kern="1200" dirty="0"/>
        </a:p>
      </dsp:txBody>
      <dsp:txXfrm>
        <a:off x="29474" y="1192429"/>
        <a:ext cx="1907715" cy="925077"/>
      </dsp:txXfrm>
    </dsp:sp>
    <dsp:sp modelId="{51047456-0FF9-409A-AB89-7BFF1E2F7741}">
      <dsp:nvSpPr>
        <dsp:cNvPr id="0" name=""/>
        <dsp:cNvSpPr/>
      </dsp:nvSpPr>
      <dsp:spPr>
        <a:xfrm rot="19457599">
          <a:off x="1874976" y="1345741"/>
          <a:ext cx="968097" cy="53437"/>
        </a:xfrm>
        <a:custGeom>
          <a:avLst/>
          <a:gdLst/>
          <a:ahLst/>
          <a:cxnLst/>
          <a:rect l="0" t="0" r="0" b="0"/>
          <a:pathLst>
            <a:path>
              <a:moveTo>
                <a:pt x="0" y="26718"/>
              </a:moveTo>
              <a:lnTo>
                <a:pt x="968097" y="26718"/>
              </a:lnTo>
            </a:path>
          </a:pathLst>
        </a:custGeom>
        <a:noFill/>
        <a:ln w="15875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34822" y="1348257"/>
        <a:ext cx="48404" cy="48404"/>
      </dsp:txXfrm>
    </dsp:sp>
    <dsp:sp modelId="{7235BCB2-F76F-4CC9-B86B-EC0D21C7D7A2}">
      <dsp:nvSpPr>
        <dsp:cNvPr id="0" name=""/>
        <dsp:cNvSpPr/>
      </dsp:nvSpPr>
      <dsp:spPr>
        <a:xfrm>
          <a:off x="2752080" y="598633"/>
          <a:ext cx="1965275" cy="982637"/>
        </a:xfrm>
        <a:prstGeom prst="roundRect">
          <a:avLst>
            <a:gd name="adj" fmla="val 10000"/>
          </a:avLst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Retain set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90%</a:t>
          </a:r>
          <a:endParaRPr lang="en-IN" sz="2800" kern="1200" dirty="0"/>
        </a:p>
      </dsp:txBody>
      <dsp:txXfrm>
        <a:off x="2780860" y="627413"/>
        <a:ext cx="1907715" cy="925077"/>
      </dsp:txXfrm>
    </dsp:sp>
    <dsp:sp modelId="{5AA1CF24-360C-45D8-A064-B84B3C6ED6E1}">
      <dsp:nvSpPr>
        <dsp:cNvPr id="0" name=""/>
        <dsp:cNvSpPr/>
      </dsp:nvSpPr>
      <dsp:spPr>
        <a:xfrm rot="2142401">
          <a:off x="1874976" y="1910758"/>
          <a:ext cx="968097" cy="53437"/>
        </a:xfrm>
        <a:custGeom>
          <a:avLst/>
          <a:gdLst/>
          <a:ahLst/>
          <a:cxnLst/>
          <a:rect l="0" t="0" r="0" b="0"/>
          <a:pathLst>
            <a:path>
              <a:moveTo>
                <a:pt x="0" y="26718"/>
              </a:moveTo>
              <a:lnTo>
                <a:pt x="968097" y="26718"/>
              </a:lnTo>
            </a:path>
          </a:pathLst>
        </a:custGeom>
        <a:noFill/>
        <a:ln w="15875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34822" y="1913274"/>
        <a:ext cx="48404" cy="48404"/>
      </dsp:txXfrm>
    </dsp:sp>
    <dsp:sp modelId="{6B835AEC-AD06-4A74-B17E-BAFBED9E5B5F}">
      <dsp:nvSpPr>
        <dsp:cNvPr id="0" name=""/>
        <dsp:cNvSpPr/>
      </dsp:nvSpPr>
      <dsp:spPr>
        <a:xfrm>
          <a:off x="2752080" y="1728666"/>
          <a:ext cx="1965275" cy="982637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Forget Set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10%</a:t>
          </a:r>
          <a:endParaRPr lang="en-IN" sz="2800" kern="1200" dirty="0"/>
        </a:p>
      </dsp:txBody>
      <dsp:txXfrm>
        <a:off x="2780860" y="1757446"/>
        <a:ext cx="1907715" cy="9250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1658E-1826-4705-AF72-34F3D1654842}">
      <dsp:nvSpPr>
        <dsp:cNvPr id="0" name=""/>
        <dsp:cNvSpPr/>
      </dsp:nvSpPr>
      <dsp:spPr>
        <a:xfrm>
          <a:off x="871" y="986329"/>
          <a:ext cx="1269273" cy="634636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</a:t>
          </a:r>
          <a:endParaRPr lang="en-IN" sz="1800" kern="1200" dirty="0"/>
        </a:p>
      </dsp:txBody>
      <dsp:txXfrm>
        <a:off x="19459" y="1004917"/>
        <a:ext cx="1232097" cy="597460"/>
      </dsp:txXfrm>
    </dsp:sp>
    <dsp:sp modelId="{51047456-0FF9-409A-AB89-7BFF1E2F7741}">
      <dsp:nvSpPr>
        <dsp:cNvPr id="0" name=""/>
        <dsp:cNvSpPr/>
      </dsp:nvSpPr>
      <dsp:spPr>
        <a:xfrm rot="19457599">
          <a:off x="1211376" y="1099282"/>
          <a:ext cx="625246" cy="43813"/>
        </a:xfrm>
        <a:custGeom>
          <a:avLst/>
          <a:gdLst/>
          <a:ahLst/>
          <a:cxnLst/>
          <a:rect l="0" t="0" r="0" b="0"/>
          <a:pathLst>
            <a:path>
              <a:moveTo>
                <a:pt x="0" y="21906"/>
              </a:moveTo>
              <a:lnTo>
                <a:pt x="625246" y="21906"/>
              </a:lnTo>
            </a:path>
          </a:pathLst>
        </a:custGeom>
        <a:noFill/>
        <a:ln w="15875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508368" y="1105558"/>
        <a:ext cx="31262" cy="31262"/>
      </dsp:txXfrm>
    </dsp:sp>
    <dsp:sp modelId="{7235BCB2-F76F-4CC9-B86B-EC0D21C7D7A2}">
      <dsp:nvSpPr>
        <dsp:cNvPr id="0" name=""/>
        <dsp:cNvSpPr/>
      </dsp:nvSpPr>
      <dsp:spPr>
        <a:xfrm>
          <a:off x="1777854" y="621412"/>
          <a:ext cx="1269273" cy="634636"/>
        </a:xfrm>
        <a:prstGeom prst="roundRect">
          <a:avLst>
            <a:gd name="adj" fmla="val 10000"/>
          </a:avLst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Retain set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90%</a:t>
          </a:r>
          <a:endParaRPr lang="en-IN" sz="1800" kern="1200" dirty="0"/>
        </a:p>
      </dsp:txBody>
      <dsp:txXfrm>
        <a:off x="1796442" y="640000"/>
        <a:ext cx="1232097" cy="597460"/>
      </dsp:txXfrm>
    </dsp:sp>
    <dsp:sp modelId="{5AA1CF24-360C-45D8-A064-B84B3C6ED6E1}">
      <dsp:nvSpPr>
        <dsp:cNvPr id="0" name=""/>
        <dsp:cNvSpPr/>
      </dsp:nvSpPr>
      <dsp:spPr>
        <a:xfrm rot="2142401">
          <a:off x="1211376" y="1464198"/>
          <a:ext cx="625246" cy="43813"/>
        </a:xfrm>
        <a:custGeom>
          <a:avLst/>
          <a:gdLst/>
          <a:ahLst/>
          <a:cxnLst/>
          <a:rect l="0" t="0" r="0" b="0"/>
          <a:pathLst>
            <a:path>
              <a:moveTo>
                <a:pt x="0" y="21906"/>
              </a:moveTo>
              <a:lnTo>
                <a:pt x="625246" y="21906"/>
              </a:lnTo>
            </a:path>
          </a:pathLst>
        </a:custGeom>
        <a:noFill/>
        <a:ln w="15875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508368" y="1470474"/>
        <a:ext cx="31262" cy="31262"/>
      </dsp:txXfrm>
    </dsp:sp>
    <dsp:sp modelId="{6B835AEC-AD06-4A74-B17E-BAFBED9E5B5F}">
      <dsp:nvSpPr>
        <dsp:cNvPr id="0" name=""/>
        <dsp:cNvSpPr/>
      </dsp:nvSpPr>
      <dsp:spPr>
        <a:xfrm>
          <a:off x="1777854" y="1351245"/>
          <a:ext cx="1269273" cy="634636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Forget Set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10%</a:t>
          </a:r>
          <a:endParaRPr lang="en-IN" sz="1800" kern="1200" dirty="0"/>
        </a:p>
      </dsp:txBody>
      <dsp:txXfrm>
        <a:off x="1796442" y="1369833"/>
        <a:ext cx="1232097" cy="597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8E3BC-7663-4FF3-A1A5-92F7EABAE9BF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47009-5EEC-45E6-924F-51F609452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81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47009-5EEC-45E6-924F-51F6094525D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98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3292C-3177-0F73-48D2-5E1E3E021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06A2C0-EE6A-2CAF-A30C-14964B6CC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54E89E-2506-DC9B-0932-1F3C16905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03879-86D4-3C99-0E4E-9FB3164C6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47009-5EEC-45E6-924F-51F6094525D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25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FDB7E90-6F90-4119-8EED-3D737F272E3C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B89D671-283C-4AF1-B68E-84D3003FDD1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74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7E90-6F90-4119-8EED-3D737F272E3C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D671-283C-4AF1-B68E-84D3003FD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40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7E90-6F90-4119-8EED-3D737F272E3C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D671-283C-4AF1-B68E-84D3003FDD1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561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7E90-6F90-4119-8EED-3D737F272E3C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D671-283C-4AF1-B68E-84D3003FDD1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969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7E90-6F90-4119-8EED-3D737F272E3C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D671-283C-4AF1-B68E-84D3003FD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48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7E90-6F90-4119-8EED-3D737F272E3C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D671-283C-4AF1-B68E-84D3003FDD1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034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7E90-6F90-4119-8EED-3D737F272E3C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D671-283C-4AF1-B68E-84D3003FDD1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77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7E90-6F90-4119-8EED-3D737F272E3C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D671-283C-4AF1-B68E-84D3003FDD1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680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7E90-6F90-4119-8EED-3D737F272E3C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D671-283C-4AF1-B68E-84D3003FDD1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69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7E90-6F90-4119-8EED-3D737F272E3C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D671-283C-4AF1-B68E-84D3003FD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03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7E90-6F90-4119-8EED-3D737F272E3C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D671-283C-4AF1-B68E-84D3003FDD1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47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7E90-6F90-4119-8EED-3D737F272E3C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D671-283C-4AF1-B68E-84D3003FD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00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7E90-6F90-4119-8EED-3D737F272E3C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D671-283C-4AF1-B68E-84D3003FDD1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93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7E90-6F90-4119-8EED-3D737F272E3C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D671-283C-4AF1-B68E-84D3003FDD1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53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7E90-6F90-4119-8EED-3D737F272E3C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D671-283C-4AF1-B68E-84D3003FD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66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7E90-6F90-4119-8EED-3D737F272E3C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D671-283C-4AF1-B68E-84D3003FDD1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4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7E90-6F90-4119-8EED-3D737F272E3C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D671-283C-4AF1-B68E-84D3003FD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79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DB7E90-6F90-4119-8EED-3D737F272E3C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89D671-283C-4AF1-B68E-84D3003FD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51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  <p:sldLayoutId id="2147484202" r:id="rId12"/>
    <p:sldLayoutId id="2147484203" r:id="rId13"/>
    <p:sldLayoutId id="2147484204" r:id="rId14"/>
    <p:sldLayoutId id="2147484205" r:id="rId15"/>
    <p:sldLayoutId id="2147484206" r:id="rId16"/>
    <p:sldLayoutId id="21474842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366C-07E1-522A-E93D-84F8F6C61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938869"/>
          </a:xfrm>
        </p:spPr>
        <p:txBody>
          <a:bodyPr/>
          <a:lstStyle/>
          <a:p>
            <a:br>
              <a:rPr lang="en-US" sz="3200" b="1" i="0" u="none" strike="noStrike" baseline="0" dirty="0">
                <a:latin typeface="CMR17"/>
              </a:rPr>
            </a:br>
            <a:br>
              <a:rPr lang="en-US" sz="3200" b="1" i="0" u="none" strike="noStrike" baseline="0" dirty="0">
                <a:latin typeface="CMR17"/>
              </a:rPr>
            </a:br>
            <a:r>
              <a:rPr lang="en-US" sz="3200" b="1" i="0" u="none" strike="noStrike" baseline="0" dirty="0">
                <a:latin typeface="CMR17"/>
              </a:rPr>
              <a:t>Efficient Machine Unlearning for Deep Neural Networks</a:t>
            </a:r>
            <a:br>
              <a:rPr lang="en-US" sz="3200" b="1" i="0" u="none" strike="noStrike" baseline="0" dirty="0">
                <a:latin typeface="CMR17"/>
              </a:rPr>
            </a:br>
            <a:r>
              <a:rPr lang="en-IN" sz="3200" b="1" dirty="0">
                <a:latin typeface="CMR17"/>
              </a:rPr>
              <a:t> </a:t>
            </a:r>
            <a:endParaRPr lang="en-IN" sz="8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FA3E2-879F-E683-FFAB-BB7E3DB9B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By:</a:t>
            </a:r>
            <a:br>
              <a:rPr lang="en-US" dirty="0"/>
            </a:br>
            <a:r>
              <a:rPr lang="en-US" dirty="0"/>
              <a:t>Dev Divyendh Dhinakaran</a:t>
            </a:r>
          </a:p>
          <a:p>
            <a:r>
              <a:rPr lang="en-US" dirty="0"/>
              <a:t>G01450299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6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1A9E-8FDB-0C89-7C20-BBB37296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to proceed….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DDEA4-DC12-F28A-20D0-975A5E5EAC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Hybrid Models are working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Fine Tuning + Gradient Reversal</a:t>
            </a:r>
          </a:p>
          <a:p>
            <a:r>
              <a:rPr lang="en-US" dirty="0"/>
              <a:t>But…..</a:t>
            </a:r>
          </a:p>
          <a:p>
            <a:r>
              <a:rPr lang="en-US" b="1" dirty="0">
                <a:solidFill>
                  <a:srgbClr val="FF0000"/>
                </a:solidFill>
              </a:rPr>
              <a:t>Aggressive</a:t>
            </a:r>
            <a:r>
              <a:rPr lang="en-US" dirty="0"/>
              <a:t> Reverse Scale Factor, affects the </a:t>
            </a:r>
            <a:r>
              <a:rPr lang="en-US" b="1" dirty="0">
                <a:solidFill>
                  <a:srgbClr val="92D050"/>
                </a:solidFill>
              </a:rPr>
              <a:t>Generalization</a:t>
            </a:r>
            <a:r>
              <a:rPr lang="en-US" dirty="0"/>
              <a:t> of the model</a:t>
            </a:r>
          </a:p>
          <a:p>
            <a:r>
              <a:rPr lang="en-US" dirty="0"/>
              <a:t>Normal RSF leads to bad metrics</a:t>
            </a:r>
            <a:endParaRPr lang="en-IN" dirty="0"/>
          </a:p>
        </p:txBody>
      </p:sp>
      <p:pic>
        <p:nvPicPr>
          <p:cNvPr id="6146" name="Picture 2" descr="3,115 Insight Animations - Free Download in Lottie JSON, GIF, MP4 |  IconScout">
            <a:extLst>
              <a:ext uri="{FF2B5EF4-FFF2-40B4-BE49-F238E27FC236}">
                <a16:creationId xmlns:a16="http://schemas.microsoft.com/office/drawing/2014/main" id="{9F224313-8D1C-9E2B-638E-5DD4D408DD1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777" y="4092902"/>
            <a:ext cx="22479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87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94A8-EBCD-9B87-0646-F96A1BB3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Models – Dynamic Reverse Scaling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3B132-2F64-3979-D49E-919F3D41C6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Hybrid Model 1 </a:t>
            </a:r>
          </a:p>
          <a:p>
            <a:r>
              <a:rPr lang="en-IN" sz="2000" dirty="0"/>
              <a:t>Alternating Final Tuning and Gradient Reversal</a:t>
            </a:r>
          </a:p>
          <a:p>
            <a:r>
              <a:rPr lang="en-IN" sz="2000" dirty="0"/>
              <a:t>With Reverse Scaling Factor </a:t>
            </a:r>
            <a:r>
              <a:rPr lang="en-IN" sz="2000" b="1" dirty="0"/>
              <a:t> </a:t>
            </a:r>
            <a:r>
              <a:rPr lang="en-IN" sz="2000" b="1" dirty="0">
                <a:solidFill>
                  <a:srgbClr val="00B0F0"/>
                </a:solidFill>
              </a:rPr>
              <a:t>Linear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FF1B1-02C3-A986-E503-F927DF387C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b="1" dirty="0"/>
              <a:t>Hybrid Model 2 </a:t>
            </a:r>
          </a:p>
          <a:p>
            <a:r>
              <a:rPr lang="en-IN" sz="2000" dirty="0"/>
              <a:t>Hybrid Model 1 with….</a:t>
            </a:r>
          </a:p>
          <a:p>
            <a:r>
              <a:rPr lang="en-IN" sz="2000" dirty="0"/>
              <a:t>Reverse Scaling Factor </a:t>
            </a:r>
            <a:r>
              <a:rPr lang="en-IN" sz="2000" b="1" dirty="0">
                <a:solidFill>
                  <a:srgbClr val="00B0F0"/>
                </a:solidFill>
              </a:rPr>
              <a:t>Quadratic</a:t>
            </a:r>
          </a:p>
          <a:p>
            <a:r>
              <a:rPr lang="en-IN" sz="2000" dirty="0">
                <a:solidFill>
                  <a:schemeClr val="tx1"/>
                </a:solidFill>
              </a:rPr>
              <a:t>Plus Final Tuning one Last time on Retain Set</a:t>
            </a:r>
          </a:p>
          <a:p>
            <a:pPr marL="0" indent="0">
              <a:buNone/>
            </a:pP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7170" name="Picture 2" descr="Linear equation - Wikipedia">
            <a:extLst>
              <a:ext uri="{FF2B5EF4-FFF2-40B4-BE49-F238E27FC236}">
                <a16:creationId xmlns:a16="http://schemas.microsoft.com/office/drawing/2014/main" id="{D5D9707A-2611-2F91-5ED5-3BC3C0E00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82" y="4215384"/>
            <a:ext cx="1591515" cy="159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Quadratic formula - Wikipedia">
            <a:extLst>
              <a:ext uri="{FF2B5EF4-FFF2-40B4-BE49-F238E27FC236}">
                <a16:creationId xmlns:a16="http://schemas.microsoft.com/office/drawing/2014/main" id="{4B000AF5-94D2-65BE-AE49-E2C1FAB31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131" y="2188533"/>
            <a:ext cx="1255059" cy="109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9DF434-1209-DE43-FF64-510454AF1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631" y="4669467"/>
            <a:ext cx="8262164" cy="84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5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BCA2-CEE1-B93C-C48E-F20F84B4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Models – Dynamic Reverse Scaling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FEBB-8175-972D-86BC-C92FF46890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b="1" dirty="0"/>
              <a:t>Hybrid Model 3</a:t>
            </a:r>
          </a:p>
          <a:p>
            <a:r>
              <a:rPr lang="en-US" sz="2000" dirty="0"/>
              <a:t>Fine Tuning on Retain Set for every fixed number of epochs (I chose 10)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593FA-8983-27FB-8048-A42F85C8F4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Hybrid Model 4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Not to </a:t>
            </a:r>
            <a:r>
              <a:rPr lang="en-US" sz="2000" dirty="0"/>
              <a:t>Lose the </a:t>
            </a:r>
            <a:r>
              <a:rPr lang="en-US" sz="2000" b="1" dirty="0"/>
              <a:t>Generalization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Froze</a:t>
            </a:r>
            <a:r>
              <a:rPr lang="en-US" sz="2000" dirty="0"/>
              <a:t> Layer 1 and 2 for first 30% of my epochs.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F7A42-0426-DB73-325C-8E4AC4E90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96" y="4093340"/>
            <a:ext cx="9797987" cy="213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0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058809-512D-4B5D-9FE7-61CC2C367A69}"/>
              </a:ext>
            </a:extLst>
          </p:cNvPr>
          <p:cNvSpPr/>
          <p:nvPr/>
        </p:nvSpPr>
        <p:spPr>
          <a:xfrm>
            <a:off x="3690206" y="2967335"/>
            <a:ext cx="41090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7702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DEF0-DF5E-BDA9-E509-D2C64DC4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is Machine Unlearning?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D2E04-EBA0-25EA-8846-FB8FCF743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 technique that allows machine learning models to "forget" or remove specific data points without retraining the entire model</a:t>
            </a:r>
            <a:endParaRPr lang="en-IN" dirty="0"/>
          </a:p>
        </p:txBody>
      </p:sp>
      <p:pic>
        <p:nvPicPr>
          <p:cNvPr id="1026" name="Picture 2" descr="A Review on Machine Unlearning | SN Computer Science">
            <a:extLst>
              <a:ext uri="{FF2B5EF4-FFF2-40B4-BE49-F238E27FC236}">
                <a16:creationId xmlns:a16="http://schemas.microsoft.com/office/drawing/2014/main" id="{5ED95403-C401-9BC1-96E8-65752C255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07" y="3429000"/>
            <a:ext cx="6570341" cy="266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loading bar with a blue brain and the words &quot; making progress ... unlearning ... &quot;">
            <a:extLst>
              <a:ext uri="{FF2B5EF4-FFF2-40B4-BE49-F238E27FC236}">
                <a16:creationId xmlns:a16="http://schemas.microsoft.com/office/drawing/2014/main" id="{BBDF21BC-974A-1DC4-5D10-6BC1A5970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23" y="3717365"/>
            <a:ext cx="4421850" cy="237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1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0813-6D7A-36AF-1ABB-008EFE1A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5526F-CA2B-6068-2084-9CD378E95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/>
          <a:lstStyle/>
          <a:p>
            <a:r>
              <a:rPr lang="en-US" dirty="0"/>
              <a:t>To design and implement hybrid unlearning strategies that balance selective forgetting and retention while maintaining overall model generalization.</a:t>
            </a:r>
          </a:p>
          <a:p>
            <a:r>
              <a:rPr lang="en-US" dirty="0"/>
              <a:t>Idea…….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CMR10"/>
              </a:rPr>
              <a:t>     </a:t>
            </a:r>
            <a:r>
              <a:rPr lang="en-US" sz="1800" b="0" i="0" u="none" strike="noStrike" baseline="0" dirty="0" err="1">
                <a:latin typeface="CMR10"/>
              </a:rPr>
              <a:t>NeurIPS</a:t>
            </a:r>
            <a:r>
              <a:rPr lang="en-US" sz="1800" b="0" i="0" u="none" strike="noStrike" baseline="0" dirty="0">
                <a:latin typeface="CMR10"/>
              </a:rPr>
              <a:t> 2023 Machine Unlearning Challenge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73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3E9B-B447-F480-4819-89F5EEAF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Dataset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310D8-BC77-07BA-AB99-4F030F2783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ResNet18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EEE017-677E-BDD6-01B8-4029967134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CIFAR-10 Dataset</a:t>
            </a:r>
            <a:endParaRPr lang="en-IN" dirty="0"/>
          </a:p>
        </p:txBody>
      </p:sp>
      <p:sp>
        <p:nvSpPr>
          <p:cNvPr id="6" name="AutoShape 2" descr="ResNet-18 architecture used in the proposed method. Res block1 is a regular ResNet block and Res block2 is a ResNet block with 1 × 1 convolution. FC stands for fully connected layer with 3 outputs.">
            <a:extLst>
              <a:ext uri="{FF2B5EF4-FFF2-40B4-BE49-F238E27FC236}">
                <a16:creationId xmlns:a16="http://schemas.microsoft.com/office/drawing/2014/main" id="{2B378583-BF28-B6DE-231E-4BB44F4FA4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4518" y="3276600"/>
            <a:ext cx="2823882" cy="282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EF1C14-DAD8-9E86-2D71-17C81048D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09" y="3160377"/>
            <a:ext cx="4653448" cy="2326724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F7D2B5-B0F5-DB43-CAA0-EB54DE37C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522" y="3160377"/>
            <a:ext cx="2343991" cy="23267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133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EC63-F1B3-F2CE-8A42-F2C1F69C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Approach…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70E9C-751C-ECBD-49A7-73D16850F4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CMBX10"/>
              </a:rPr>
              <a:t>Model 1</a:t>
            </a:r>
            <a:r>
              <a:rPr lang="en-US" sz="1800" b="0" i="0" u="none" strike="noStrike" baseline="0" dirty="0">
                <a:latin typeface="CMR10"/>
              </a:rPr>
              <a:t>: Fine-tuning only on the retain set.</a:t>
            </a:r>
          </a:p>
          <a:p>
            <a:r>
              <a:rPr lang="en-IN" sz="1800" b="0" i="0" u="none" strike="noStrike" baseline="0" dirty="0">
                <a:latin typeface="CMBX10"/>
              </a:rPr>
              <a:t>Model 2</a:t>
            </a:r>
            <a:r>
              <a:rPr lang="en-IN" sz="1800" b="0" i="0" u="none" strike="noStrike" baseline="0" dirty="0">
                <a:latin typeface="CMR10"/>
              </a:rPr>
              <a:t>: Selective fine-tuning</a:t>
            </a:r>
            <a:endParaRPr lang="en-US" sz="1800" dirty="0">
              <a:latin typeface="CMR10"/>
            </a:endParaRPr>
          </a:p>
          <a:p>
            <a:r>
              <a:rPr lang="en-US" sz="1800" b="0" i="0" u="none" strike="noStrike" baseline="0" dirty="0">
                <a:latin typeface="CMBX10"/>
              </a:rPr>
              <a:t>Model 3</a:t>
            </a:r>
            <a:r>
              <a:rPr lang="en-US" sz="1800" b="0" i="0" u="none" strike="noStrike" baseline="0" dirty="0">
                <a:latin typeface="CMR10"/>
              </a:rPr>
              <a:t>: Fine-tuning with gradient reversal</a:t>
            </a:r>
          </a:p>
          <a:p>
            <a:r>
              <a:rPr lang="en-US" sz="1800" b="0" i="0" u="none" strike="noStrike" baseline="0" dirty="0">
                <a:latin typeface="CMBX10"/>
              </a:rPr>
              <a:t>Model 4</a:t>
            </a:r>
            <a:r>
              <a:rPr lang="en-US" sz="1800" b="0" i="0" u="none" strike="noStrike" baseline="0" dirty="0">
                <a:latin typeface="CMR10"/>
              </a:rPr>
              <a:t>: Alternating fine-tuning and gradient reversal</a:t>
            </a:r>
          </a:p>
          <a:p>
            <a:r>
              <a:rPr lang="en-IN" sz="1800" b="0" i="0" u="none" strike="noStrike" baseline="0" dirty="0">
                <a:latin typeface="CMBX10"/>
              </a:rPr>
              <a:t>Model 5</a:t>
            </a:r>
            <a:r>
              <a:rPr lang="en-IN" sz="1800" b="0" i="0" u="none" strike="noStrike" baseline="0" dirty="0">
                <a:latin typeface="CMR10"/>
              </a:rPr>
              <a:t>:</a:t>
            </a:r>
            <a:r>
              <a:rPr lang="en-US" sz="1800" b="0" i="0" u="none" strike="noStrike" baseline="0" dirty="0">
                <a:latin typeface="CMR10"/>
              </a:rPr>
              <a:t>Frequent alternation with stronger gradient reversal</a:t>
            </a:r>
          </a:p>
          <a:p>
            <a:r>
              <a:rPr lang="en-US" sz="1800" b="0" i="0" u="none" strike="noStrike" baseline="0" dirty="0">
                <a:latin typeface="CMBX10"/>
              </a:rPr>
              <a:t>Model 6</a:t>
            </a:r>
            <a:r>
              <a:rPr lang="en-US" sz="1800" b="0" i="0" u="none" strike="noStrike" baseline="0" dirty="0">
                <a:latin typeface="CMR10"/>
              </a:rPr>
              <a:t>: Frequent alternation with final fine-tuning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DA513-7DF1-8FE1-7EC3-9707139A2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5250" y="2560320"/>
            <a:ext cx="4718304" cy="3310128"/>
          </a:xfrm>
        </p:spPr>
        <p:txBody>
          <a:bodyPr/>
          <a:lstStyle/>
          <a:p>
            <a:r>
              <a:rPr lang="en-IN" sz="1800" b="0" i="0" u="none" strike="noStrike" baseline="0" dirty="0">
                <a:latin typeface="CMBX12"/>
              </a:rPr>
              <a:t>Hybrid 1: Dynamic Reverse Scalar Factor</a:t>
            </a:r>
          </a:p>
          <a:p>
            <a:r>
              <a:rPr lang="en-IN" sz="1800" dirty="0">
                <a:latin typeface="CMBX12"/>
              </a:rPr>
              <a:t>Hybrid 2: Type 2 (DRSF) with Final Tuning</a:t>
            </a:r>
          </a:p>
          <a:p>
            <a:r>
              <a:rPr lang="en-IN" sz="1800" dirty="0">
                <a:latin typeface="CMBX12"/>
              </a:rPr>
              <a:t>Hybrid 3: Improved Factor</a:t>
            </a:r>
          </a:p>
          <a:p>
            <a:r>
              <a:rPr lang="en-IN" sz="1800" dirty="0">
                <a:latin typeface="CMBX12"/>
              </a:rPr>
              <a:t>Hybrid 4: The Final Model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7638B9F-8A5F-D20E-3378-416635C7F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5568631"/>
              </p:ext>
            </p:extLst>
          </p:nvPr>
        </p:nvGraphicFramePr>
        <p:xfrm>
          <a:off x="6901331" y="4126255"/>
          <a:ext cx="3237751" cy="1744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073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03EE-A1EE-5427-A5E8-2B1C5327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 – Fine Tuning on Retain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7ECFB-FB47-E364-6B34-23CF37224F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CMR12"/>
              </a:rPr>
              <a:t>Inspired by the example provided in the competition’s starter code.</a:t>
            </a:r>
          </a:p>
          <a:p>
            <a:pPr algn="l"/>
            <a:r>
              <a:rPr lang="en-IN" sz="1800" dirty="0">
                <a:latin typeface="CMR12"/>
              </a:rPr>
              <a:t>F</a:t>
            </a:r>
            <a:r>
              <a:rPr lang="en-IN" sz="1800" b="0" i="0" u="none" strike="noStrike" baseline="0" dirty="0">
                <a:latin typeface="CMR12"/>
              </a:rPr>
              <a:t>ine-tunes </a:t>
            </a:r>
            <a:r>
              <a:rPr lang="en-US" sz="1800" b="0" i="0" u="none" strike="noStrike" baseline="0" dirty="0">
                <a:latin typeface="CMR12"/>
              </a:rPr>
              <a:t>the pretrained ResNet-18 solely on the retain set with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CF8F54-7574-FCCB-1BE4-DAFB0EA1BBD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92319182"/>
              </p:ext>
            </p:extLst>
          </p:nvPr>
        </p:nvGraphicFramePr>
        <p:xfrm>
          <a:off x="6181725" y="2560638"/>
          <a:ext cx="4718050" cy="330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13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B83D-2A37-8BD3-148C-6E0D2706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2 - Selective Fine-tuning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EE8E9-46E3-04E0-7F3A-7EE8DB8F67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2"/>
              </a:rPr>
              <a:t>This model fine-tunes only the last layers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MR12"/>
              </a:rPr>
              <a:t>(Layer 4 and FC) </a:t>
            </a:r>
            <a:r>
              <a:rPr lang="en-US" sz="1800" b="0" i="0" u="none" strike="noStrike" baseline="0" dirty="0">
                <a:latin typeface="CMR12"/>
              </a:rPr>
              <a:t>of the model on the retain set, </a:t>
            </a:r>
            <a:r>
              <a:rPr lang="en-US" sz="1800" b="1" i="0" u="none" strike="noStrike" baseline="0" dirty="0">
                <a:solidFill>
                  <a:srgbClr val="00B0F0"/>
                </a:solidFill>
                <a:latin typeface="CMR12"/>
              </a:rPr>
              <a:t>freezing</a:t>
            </a:r>
            <a:r>
              <a:rPr lang="en-US" sz="1800" b="0" i="0" u="none" strike="noStrike" baseline="0" dirty="0">
                <a:latin typeface="CMR12"/>
              </a:rPr>
              <a:t> all other layers to preserve previous learned knowledge (Make model more Generalized).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3E35DF3-BB39-0721-4259-471DD8B572B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088451"/>
            <a:ext cx="4787408" cy="225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zing Cat gifs - Find &amp; Share on GIPHY">
            <a:extLst>
              <a:ext uri="{FF2B5EF4-FFF2-40B4-BE49-F238E27FC236}">
                <a16:creationId xmlns:a16="http://schemas.microsoft.com/office/drawing/2014/main" id="{292DD723-8AAB-B4B1-9CF2-BA7E48DC2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023" y="409238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07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887AB-6457-8434-7F04-7865A9D5E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6F16-2E1C-C075-716A-A1D5E96E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3 - Gradient Reversal Unlearning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9973-FFCD-B2A9-A022-CA51DC58F3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model fine-tunes on the </a:t>
            </a:r>
            <a:r>
              <a:rPr lang="en-US" b="1" dirty="0">
                <a:solidFill>
                  <a:srgbClr val="92D050"/>
                </a:solidFill>
              </a:rPr>
              <a:t>retain set</a:t>
            </a:r>
            <a:r>
              <a:rPr lang="en-US" dirty="0"/>
              <a:t>, then applies </a:t>
            </a:r>
            <a:r>
              <a:rPr lang="en-US" dirty="0">
                <a:solidFill>
                  <a:srgbClr val="FF0000"/>
                </a:solidFill>
              </a:rPr>
              <a:t>gradient reversal</a:t>
            </a:r>
            <a:r>
              <a:rPr lang="en-US" dirty="0"/>
              <a:t> on the </a:t>
            </a:r>
            <a:r>
              <a:rPr lang="en-US" b="1" dirty="0">
                <a:solidFill>
                  <a:srgbClr val="00B0F0"/>
                </a:solidFill>
              </a:rPr>
              <a:t>forget set </a:t>
            </a:r>
            <a:r>
              <a:rPr lang="en-US" dirty="0"/>
              <a:t>to minimize the retained knowledge on this data.</a:t>
            </a:r>
          </a:p>
        </p:txBody>
      </p:sp>
      <p:pic>
        <p:nvPicPr>
          <p:cNvPr id="5122" name="Picture 2" descr="Opposites GIFs | Tenor">
            <a:extLst>
              <a:ext uri="{FF2B5EF4-FFF2-40B4-BE49-F238E27FC236}">
                <a16:creationId xmlns:a16="http://schemas.microsoft.com/office/drawing/2014/main" id="{E4F9F97E-644E-26F2-EFA2-793F74A38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58" y="4036851"/>
            <a:ext cx="1897783" cy="189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981C1-CF98-6482-2646-37AB6FC891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Apply during Back-propagation</a:t>
            </a:r>
            <a:endParaRPr lang="en-IN" dirty="0"/>
          </a:p>
          <a:p>
            <a:r>
              <a:rPr lang="en-IN" b="1" dirty="0">
                <a:solidFill>
                  <a:srgbClr val="FF0000"/>
                </a:solidFill>
              </a:rPr>
              <a:t>Not</a:t>
            </a:r>
            <a:r>
              <a:rPr lang="en-IN" dirty="0"/>
              <a:t> Trying to reduce the loss function (eventually will unlearn forget set)</a:t>
            </a:r>
          </a:p>
        </p:txBody>
      </p:sp>
    </p:spTree>
    <p:extLst>
      <p:ext uri="{BB962C8B-B14F-4D97-AF65-F5344CB8AC3E}">
        <p14:creationId xmlns:p14="http://schemas.microsoft.com/office/powerpoint/2010/main" val="329712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F38D02C-22B1-12BA-200C-00B3F3BF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Alternating between Fine Tuning and Gradient Reversal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A8EB62-FA57-B4E4-B64B-A518AA6B34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b="1" dirty="0"/>
              <a:t>Model 4</a:t>
            </a:r>
          </a:p>
          <a:p>
            <a:r>
              <a:rPr lang="en-US" sz="2000" dirty="0"/>
              <a:t>Fine tuning on </a:t>
            </a:r>
            <a:r>
              <a:rPr lang="en-US" sz="2000" b="1" dirty="0">
                <a:solidFill>
                  <a:srgbClr val="92D050"/>
                </a:solidFill>
              </a:rPr>
              <a:t>Retain Set</a:t>
            </a:r>
          </a:p>
          <a:p>
            <a:r>
              <a:rPr lang="en-US" sz="2000" dirty="0"/>
              <a:t>Gradient Reversal on </a:t>
            </a:r>
            <a:r>
              <a:rPr lang="en-US" sz="2000" b="1" dirty="0">
                <a:solidFill>
                  <a:srgbClr val="FF0000"/>
                </a:solidFill>
              </a:rPr>
              <a:t>Forget set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Every Epoch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Model 6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Model 5 </a:t>
            </a:r>
            <a:r>
              <a:rPr lang="en-US" sz="2000" b="1" dirty="0">
                <a:solidFill>
                  <a:schemeClr val="tx1"/>
                </a:solidFill>
              </a:rPr>
              <a:t>+ Fine Tuning over Retain set (to boost Retain set Accuracy)</a:t>
            </a:r>
          </a:p>
          <a:p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99ADB1-34F4-78E9-8C06-A4C097DDED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Model 5</a:t>
            </a:r>
          </a:p>
          <a:p>
            <a:r>
              <a:rPr lang="en-US" sz="2000" dirty="0"/>
              <a:t>Stronger Version of Model 4 with Aggressive Gradient Reversal Factor</a:t>
            </a:r>
            <a:endParaRPr lang="en-IN" sz="2000" dirty="0"/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C2E11A10-1D92-84B4-4568-AEC2FAA245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0209005"/>
              </p:ext>
            </p:extLst>
          </p:nvPr>
        </p:nvGraphicFramePr>
        <p:xfrm>
          <a:off x="7655859" y="3648635"/>
          <a:ext cx="3048000" cy="2607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C97C9C30-1074-B629-5D28-427C518F9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742" y="2721318"/>
            <a:ext cx="9920515" cy="13059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A30D9A-EDB3-E645-D029-04EE401457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3223" y="2558891"/>
            <a:ext cx="10285552" cy="163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4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1" grpId="1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117</TotalTime>
  <Words>479</Words>
  <Application>Microsoft Office PowerPoint</Application>
  <PresentationFormat>Widescreen</PresentationFormat>
  <Paragraphs>78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CMBX10</vt:lpstr>
      <vt:lpstr>CMBX12</vt:lpstr>
      <vt:lpstr>CMR10</vt:lpstr>
      <vt:lpstr>CMR12</vt:lpstr>
      <vt:lpstr>CMR17</vt:lpstr>
      <vt:lpstr>Garamond</vt:lpstr>
      <vt:lpstr>Google Sans</vt:lpstr>
      <vt:lpstr>Organic</vt:lpstr>
      <vt:lpstr>  Efficient Machine Unlearning for Deep Neural Networks  </vt:lpstr>
      <vt:lpstr>So, What is Machine Unlearning?</vt:lpstr>
      <vt:lpstr>Objective</vt:lpstr>
      <vt:lpstr>Model and Dataset</vt:lpstr>
      <vt:lpstr>My Approach…</vt:lpstr>
      <vt:lpstr>Model 1 – Fine Tuning on Retain set</vt:lpstr>
      <vt:lpstr>Model 2 - Selective Fine-tuning</vt:lpstr>
      <vt:lpstr>Model 3 - Gradient Reversal Unlearning</vt:lpstr>
      <vt:lpstr>Alternating between Fine Tuning and Gradient Reversal</vt:lpstr>
      <vt:lpstr>Insights to proceed….</vt:lpstr>
      <vt:lpstr>Hybrid Models – Dynamic Reverse Scaling</vt:lpstr>
      <vt:lpstr>Hybrid Models – Dynamic Reverse Scaling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 Divyendh Dhinakaran</dc:creator>
  <cp:lastModifiedBy>Dev Divyendh Dhinakaran</cp:lastModifiedBy>
  <cp:revision>2</cp:revision>
  <dcterms:created xsi:type="dcterms:W3CDTF">2024-11-26T17:26:07Z</dcterms:created>
  <dcterms:modified xsi:type="dcterms:W3CDTF">2024-11-26T19:23:57Z</dcterms:modified>
</cp:coreProperties>
</file>