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65" r:id="rId2"/>
    <p:sldId id="667" r:id="rId3"/>
    <p:sldId id="680" r:id="rId4"/>
    <p:sldId id="683" r:id="rId5"/>
    <p:sldId id="684" r:id="rId6"/>
    <p:sldId id="686" r:id="rId7"/>
    <p:sldId id="687" r:id="rId8"/>
    <p:sldId id="688" r:id="rId9"/>
    <p:sldId id="6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E7C3"/>
    <a:srgbClr val="487AD5"/>
    <a:srgbClr val="0C0C0C"/>
    <a:srgbClr val="0C4790"/>
    <a:srgbClr val="211BA1"/>
    <a:srgbClr val="4510C7"/>
    <a:srgbClr val="08A5EF"/>
    <a:srgbClr val="0070C0"/>
    <a:srgbClr val="483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043490" y="365130"/>
            <a:ext cx="4105396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90" y="337934"/>
            <a:ext cx="3956527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EFB-C7C4-4FA6-A353-095E35FA0F5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BDD953-3839-4B5D-9A85-07274E2BF588}"/>
              </a:ext>
            </a:extLst>
          </p:cNvPr>
          <p:cNvSpPr/>
          <p:nvPr/>
        </p:nvSpPr>
        <p:spPr>
          <a:xfrm>
            <a:off x="592421" y="2840683"/>
            <a:ext cx="138211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90000"/>
              </a:lnSpc>
            </a:pPr>
            <a:r>
              <a:rPr lang="ko-KR" altLang="en-US" sz="4800" spc="-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미로 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C4790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653381" y="1923135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300" spc="-7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Computer / Development/ Programming</a:t>
            </a:r>
            <a:endParaRPr lang="ko-KR" altLang="en-US" sz="13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BE1569-DAC4-4F64-AF06-871FC0EDF17D}"/>
              </a:ext>
            </a:extLst>
          </p:cNvPr>
          <p:cNvSpPr/>
          <p:nvPr/>
        </p:nvSpPr>
        <p:spPr>
          <a:xfrm>
            <a:off x="592421" y="4049350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atinLnBrk="1"/>
            <a:r>
              <a:rPr lang="ko-KR" altLang="en-US" sz="16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제작자 </a:t>
            </a:r>
            <a:r>
              <a:rPr lang="en-US" altLang="ko-KR" sz="16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10320 </a:t>
            </a:r>
            <a:r>
              <a:rPr lang="ko-KR" altLang="en-US" sz="16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임도현</a:t>
            </a:r>
            <a:endParaRPr lang="ko-KR" altLang="en-US" sz="16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41F97C-4084-4591-A8EF-00A7F5083E14}"/>
              </a:ext>
            </a:extLst>
          </p:cNvPr>
          <p:cNvCxnSpPr>
            <a:cxnSpLocks/>
          </p:cNvCxnSpPr>
          <p:nvPr/>
        </p:nvCxnSpPr>
        <p:spPr>
          <a:xfrm>
            <a:off x="592421" y="3799930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0D6A56-98BB-4F74-AE2F-A86C9B2AA3E9}"/>
              </a:ext>
            </a:extLst>
          </p:cNvPr>
          <p:cNvSpPr/>
          <p:nvPr/>
        </p:nvSpPr>
        <p:spPr>
          <a:xfrm>
            <a:off x="0" y="2409271"/>
            <a:ext cx="9144000" cy="2090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B1E747CF-907E-462C-91E3-D9450D5A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79" y="1419394"/>
            <a:ext cx="3615241" cy="2908044"/>
          </a:xfrm>
          <a:prstGeom prst="rect">
            <a:avLst/>
          </a:prstGeom>
        </p:spPr>
      </p:pic>
      <p:sp>
        <p:nvSpPr>
          <p:cNvPr id="45" name="Oval 269">
            <a:extLst>
              <a:ext uri="{FF2B5EF4-FFF2-40B4-BE49-F238E27FC236}">
                <a16:creationId xmlns:a16="http://schemas.microsoft.com/office/drawing/2014/main" id="{EA98D6C5-B045-4354-A4D8-BF3ADDE8F401}"/>
              </a:ext>
            </a:extLst>
          </p:cNvPr>
          <p:cNvSpPr/>
          <p:nvPr/>
        </p:nvSpPr>
        <p:spPr>
          <a:xfrm flipH="1">
            <a:off x="796660" y="5048395"/>
            <a:ext cx="440111" cy="440110"/>
          </a:xfrm>
          <a:prstGeom prst="ellipse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>
                <a:solidFill>
                  <a:schemeClr val="bg1"/>
                </a:solidFill>
                <a:latin typeface="Noto Sans CJK KR Black" panose="020B0A00000000000000" pitchFamily="34" charset="-127"/>
              </a:rPr>
              <a:t> </a:t>
            </a:r>
            <a:endParaRPr lang="en-AU" sz="1600" dirty="0">
              <a:solidFill>
                <a:schemeClr val="bg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D74AE50A-9619-4E61-B737-14C4B4BB7593}"/>
              </a:ext>
            </a:extLst>
          </p:cNvPr>
          <p:cNvSpPr txBox="1">
            <a:spLocks/>
          </p:cNvSpPr>
          <p:nvPr/>
        </p:nvSpPr>
        <p:spPr>
          <a:xfrm>
            <a:off x="3880130" y="5272280"/>
            <a:ext cx="1807019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 defTabSz="91440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예전에 한번 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“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나중에 만들어 봐야지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”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라고 생각했었는데 이번 기회에 만들어보자 생각해서 만들게 되었습니다</a:t>
            </a:r>
            <a:endParaRPr lang="en-US" altLang="ko-KR" sz="10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 Placeholder 33">
            <a:extLst>
              <a:ext uri="{FF2B5EF4-FFF2-40B4-BE49-F238E27FC236}">
                <a16:creationId xmlns:a16="http://schemas.microsoft.com/office/drawing/2014/main" id="{3D1E7058-3C3F-451C-A54C-19BB93AAE64D}"/>
              </a:ext>
            </a:extLst>
          </p:cNvPr>
          <p:cNvSpPr txBox="1">
            <a:spLocks/>
          </p:cNvSpPr>
          <p:nvPr/>
        </p:nvSpPr>
        <p:spPr>
          <a:xfrm>
            <a:off x="4018671" y="5006445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만든 계기</a:t>
            </a:r>
            <a:endParaRPr lang="ko-KR" altLang="en-US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35C192EC-BFB5-4794-8CBD-4395C54E2BF7}"/>
              </a:ext>
            </a:extLst>
          </p:cNvPr>
          <p:cNvSpPr txBox="1">
            <a:spLocks/>
          </p:cNvSpPr>
          <p:nvPr/>
        </p:nvSpPr>
        <p:spPr>
          <a:xfrm>
            <a:off x="1214560" y="5272280"/>
            <a:ext cx="2124129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 defTabSz="9144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개는 프로그램은 제목 그대 미로를</a:t>
            </a:r>
            <a:endParaRPr lang="en-US" altLang="ko-KR" sz="10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지나 탈출하는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입니다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ko-KR" sz="10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프로그램은 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미로 프로그램과 연동하여 </a:t>
            </a:r>
            <a:r>
              <a:rPr lang="ko-KR" altLang="en-US" sz="1000" spc="-10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맵을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만들 수 있는 에디터 입니다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ko-KR" sz="10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1353102" y="5006445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프로그램 용도와 소개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248E5E27-33D2-4EF6-B5EB-AC329B3D6ABD}"/>
              </a:ext>
            </a:extLst>
          </p:cNvPr>
          <p:cNvSpPr txBox="1">
            <a:spLocks/>
          </p:cNvSpPr>
          <p:nvPr/>
        </p:nvSpPr>
        <p:spPr>
          <a:xfrm>
            <a:off x="6565189" y="5272280"/>
            <a:ext cx="2033688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 defTabSz="91440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자동으로 미로를 생성하는 알고리즘</a:t>
            </a:r>
            <a:endParaRPr lang="id-ID" altLang="ko-KR" sz="10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BD1112DE-9531-41F6-ACB8-315FF3388BBC}"/>
              </a:ext>
            </a:extLst>
          </p:cNvPr>
          <p:cNvSpPr txBox="1">
            <a:spLocks/>
          </p:cNvSpPr>
          <p:nvPr/>
        </p:nvSpPr>
        <p:spPr>
          <a:xfrm>
            <a:off x="6703730" y="5006445"/>
            <a:ext cx="2027032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추가로 구현하고 싶은 내용</a:t>
            </a:r>
            <a:endParaRPr lang="ko-KR" altLang="en-US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Oval 270">
            <a:extLst>
              <a:ext uri="{FF2B5EF4-FFF2-40B4-BE49-F238E27FC236}">
                <a16:creationId xmlns:a16="http://schemas.microsoft.com/office/drawing/2014/main" id="{8F764580-116E-48E5-BFE7-AE20E116A54B}"/>
              </a:ext>
            </a:extLst>
          </p:cNvPr>
          <p:cNvSpPr/>
          <p:nvPr/>
        </p:nvSpPr>
        <p:spPr>
          <a:xfrm flipH="1">
            <a:off x="3458625" y="5048395"/>
            <a:ext cx="440111" cy="4401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Oval 271">
            <a:extLst>
              <a:ext uri="{FF2B5EF4-FFF2-40B4-BE49-F238E27FC236}">
                <a16:creationId xmlns:a16="http://schemas.microsoft.com/office/drawing/2014/main" id="{F61CE636-36D9-4D39-ABC7-21BEA4F8D0E7}"/>
              </a:ext>
            </a:extLst>
          </p:cNvPr>
          <p:cNvSpPr/>
          <p:nvPr/>
        </p:nvSpPr>
        <p:spPr>
          <a:xfrm flipH="1">
            <a:off x="6148228" y="5060749"/>
            <a:ext cx="440111" cy="440110"/>
          </a:xfrm>
          <a:prstGeom prst="ellipse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Noto Sans CJK KR Black" panose="020B0A00000000000000" pitchFamily="34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6E4EEAA7-4AC9-4BC0-A839-048E189353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883882" y="5105091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54659FC1-94BF-4507-B3E2-0C4A252676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3546060" y="5105091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77393840-6018-4D11-9DE7-0AC6520129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6231386" y="5105091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 소개</a:t>
            </a:r>
            <a:endParaRPr lang="ko-KR" altLang="en-US" dirty="0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4B1EAE6B-86C1-43C4-BF93-4006AE714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34" y="2554149"/>
            <a:ext cx="1841152" cy="1749704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1A385C7-A7F4-4399-A49E-9E0CA549C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687" y="2704673"/>
            <a:ext cx="2822693" cy="16216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8340" y="3026664"/>
            <a:ext cx="982484" cy="1299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788" y="1557501"/>
            <a:ext cx="3363597" cy="1897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2137156" y="2642616"/>
            <a:ext cx="1097030" cy="15516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565" y="2813041"/>
            <a:ext cx="2160697" cy="13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490" y="337934"/>
            <a:ext cx="3956527" cy="511062"/>
          </a:xfrm>
        </p:spPr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/>
              <a:t> </a:t>
            </a:r>
            <a:r>
              <a:rPr lang="en-US" altLang="ko-KR" dirty="0" smtClean="0"/>
              <a:t>  1   -   </a:t>
            </a:r>
            <a:r>
              <a:rPr lang="ko-KR" altLang="en-US" dirty="0" smtClean="0"/>
              <a:t>소스   설명  </a:t>
            </a:r>
            <a:r>
              <a:rPr lang="en-US" altLang="ko-KR" dirty="0" smtClean="0"/>
              <a:t>(  1  )   </a:t>
            </a:r>
            <a:r>
              <a:rPr lang="en-US" altLang="ko-KR" dirty="0" smtClean="0"/>
              <a:t>.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미로를     구현</a:t>
            </a:r>
            <a:endParaRPr lang="ko-KR" altLang="en-US" spc="0" dirty="0"/>
          </a:p>
        </p:txBody>
      </p:sp>
      <p:sp>
        <p:nvSpPr>
          <p:cNvPr id="5" name="직사각형 4"/>
          <p:cNvSpPr/>
          <p:nvPr/>
        </p:nvSpPr>
        <p:spPr>
          <a:xfrm>
            <a:off x="6321669" y="1002322"/>
            <a:ext cx="2628900" cy="55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C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265" y="1085007"/>
            <a:ext cx="29410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Both"/>
            </a:pPr>
            <a:r>
              <a:rPr lang="en-US" altLang="ko-KR" sz="1700" dirty="0" smtClean="0"/>
              <a:t>: </a:t>
            </a:r>
            <a:r>
              <a:rPr lang="ko-KR" altLang="en-US" sz="1700" dirty="0" smtClean="0"/>
              <a:t>세이브파일이 없을 경우 생성할 미로의 배치를 배열로 표현</a:t>
            </a:r>
            <a:endParaRPr lang="en-US" altLang="ko-KR" sz="1700" dirty="0" smtClean="0"/>
          </a:p>
          <a:p>
            <a:pPr marL="342900" indent="-342900" algn="ctr">
              <a:buAutoNum type="arabicParenBoth"/>
            </a:pPr>
            <a:endParaRPr lang="en-US" altLang="ko-KR" sz="1700" dirty="0" smtClean="0"/>
          </a:p>
          <a:p>
            <a:pPr marL="342900" indent="-342900" algn="ctr">
              <a:buAutoNum type="arabicParenBoth"/>
            </a:pPr>
            <a:r>
              <a:rPr lang="en-US" altLang="ko-KR" sz="1700" dirty="0" smtClean="0"/>
              <a:t>:  </a:t>
            </a:r>
            <a:r>
              <a:rPr lang="en-US" altLang="ko-KR" sz="1700" dirty="0" err="1" smtClean="0"/>
              <a:t>fopen</a:t>
            </a:r>
            <a:r>
              <a:rPr lang="ko-KR" altLang="en-US" sz="1700" dirty="0" smtClean="0"/>
              <a:t>을 통해 파일을 열고 </a:t>
            </a:r>
            <a:r>
              <a:rPr lang="en-US" altLang="ko-KR" sz="1700" dirty="0" smtClean="0"/>
              <a:t>if</a:t>
            </a:r>
            <a:r>
              <a:rPr lang="ko-KR" altLang="en-US" sz="1700" dirty="0" smtClean="0"/>
              <a:t>문으로</a:t>
            </a:r>
            <a:r>
              <a:rPr lang="en-US" altLang="ko-KR" sz="1700" dirty="0" err="1" smtClean="0"/>
              <a:t>fopen</a:t>
            </a:r>
            <a:r>
              <a:rPr lang="ko-KR" altLang="en-US" sz="1700" dirty="0" smtClean="0"/>
              <a:t>의 참 거짓을 판단해 파일이 있을 경우 세이브 파일을 사용할지 안할지를 묻고 사용자가 세이브 파일을 사용 할 경우 메모장에 저장된 배열을 불러와 </a:t>
            </a:r>
            <a:r>
              <a:rPr lang="en-US" altLang="ko-KR" sz="1700" dirty="0" smtClean="0"/>
              <a:t>map</a:t>
            </a:r>
            <a:r>
              <a:rPr lang="ko-KR" altLang="en-US" sz="1700" dirty="0" smtClean="0"/>
              <a:t>에 저장 시키고 출력</a:t>
            </a:r>
            <a:endParaRPr lang="en-US" altLang="ko-KR" sz="1700" dirty="0" smtClean="0"/>
          </a:p>
          <a:p>
            <a:pPr algn="ctr"/>
            <a:endParaRPr lang="en-US" altLang="ko-KR" sz="1700" dirty="0" smtClean="0"/>
          </a:p>
          <a:p>
            <a:pPr algn="ctr"/>
            <a:r>
              <a:rPr lang="en-US" altLang="ko-KR" sz="1700" dirty="0" smtClean="0"/>
              <a:t>-</a:t>
            </a:r>
            <a:r>
              <a:rPr lang="ko-KR" altLang="en-US" sz="1700" dirty="0" smtClean="0"/>
              <a:t>세이브 파일이 없거나 기존 </a:t>
            </a:r>
            <a:r>
              <a:rPr lang="ko-KR" altLang="en-US" sz="1700" dirty="0" err="1" smtClean="0"/>
              <a:t>맵을</a:t>
            </a:r>
            <a:r>
              <a:rPr lang="ko-KR" altLang="en-US" sz="1700" dirty="0" smtClean="0"/>
              <a:t> 선택한 경우 경우 </a:t>
            </a:r>
            <a:endParaRPr lang="en-US" altLang="ko-KR" sz="1700" dirty="0" smtClean="0"/>
          </a:p>
          <a:p>
            <a:pPr algn="ctr"/>
            <a:r>
              <a:rPr lang="ko-KR" altLang="en-US" sz="1700" dirty="0" smtClean="0"/>
              <a:t>기존 저장되어 있던 배열을 사용하여 미로를 출력 </a:t>
            </a:r>
            <a:endParaRPr lang="en-US" altLang="ko-KR" sz="1700" dirty="0" smtClean="0"/>
          </a:p>
          <a:p>
            <a:pPr marL="342900" indent="-342900" algn="ctr">
              <a:buAutoNum type="arabicParenBoth"/>
            </a:pPr>
            <a:endParaRPr lang="en-US" altLang="ko-KR" sz="1700" dirty="0"/>
          </a:p>
          <a:p>
            <a:pPr marL="342900" indent="-342900" algn="ctr">
              <a:buAutoNum type="arabicParenBoth"/>
            </a:pPr>
            <a:endParaRPr lang="en-US" altLang="ko-KR" sz="17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02321"/>
            <a:ext cx="6321670" cy="2804747"/>
          </a:xfrm>
          <a:prstGeom prst="rect">
            <a:avLst/>
          </a:prstGeom>
          <a:ln w="38100">
            <a:solidFill>
              <a:srgbClr val="11E7C3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07069"/>
            <a:ext cx="3518021" cy="2927836"/>
          </a:xfrm>
          <a:prstGeom prst="rect">
            <a:avLst/>
          </a:prstGeom>
          <a:ln w="38100">
            <a:solidFill>
              <a:srgbClr val="487AD5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4353" t="5789" r="9570" b="8166"/>
          <a:stretch/>
        </p:blipFill>
        <p:spPr>
          <a:xfrm>
            <a:off x="3518020" y="4123591"/>
            <a:ext cx="2803649" cy="229479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528038" y="2189285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499" y="3938925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6096" y="4114827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490" y="337934"/>
            <a:ext cx="3956527" cy="511062"/>
          </a:xfrm>
        </p:spPr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   1   -   </a:t>
            </a:r>
            <a:r>
              <a:rPr lang="ko-KR" altLang="en-US" dirty="0" smtClean="0"/>
              <a:t>소스   </a:t>
            </a:r>
            <a:r>
              <a:rPr lang="ko-KR" altLang="en-US" dirty="0"/>
              <a:t>설명  </a:t>
            </a:r>
            <a:r>
              <a:rPr lang="en-US" altLang="ko-KR" dirty="0"/>
              <a:t>(  </a:t>
            </a:r>
            <a:r>
              <a:rPr lang="en-US" altLang="ko-KR" dirty="0" smtClean="0"/>
              <a:t>2  )    </a:t>
            </a:r>
            <a:r>
              <a:rPr lang="en-US" altLang="ko-KR" dirty="0"/>
              <a:t>.    </a:t>
            </a:r>
            <a:r>
              <a:rPr lang="ko-KR" altLang="en-US" dirty="0" smtClean="0"/>
              <a:t>움직이는   돌을  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" y="3169600"/>
            <a:ext cx="5724156" cy="13144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286499" y="3456448"/>
            <a:ext cx="2628900" cy="74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C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86499" y="5634572"/>
            <a:ext cx="2628900" cy="521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C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0201" y="3539976"/>
            <a:ext cx="28150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미로의 움직임을 위해 좌표를 구하는 함수</a:t>
            </a:r>
            <a:endParaRPr lang="ko-KR" altLang="en-US" sz="17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4" y="5476310"/>
            <a:ext cx="5724156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6454" y="5712914"/>
            <a:ext cx="186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돌을 놓는 함수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7782"/>
          <a:stretch/>
        </p:blipFill>
        <p:spPr>
          <a:xfrm>
            <a:off x="149105" y="1313090"/>
            <a:ext cx="5671404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587" y="320365"/>
            <a:ext cx="3956527" cy="511062"/>
          </a:xfrm>
        </p:spPr>
        <p:txBody>
          <a:bodyPr/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1   -  </a:t>
            </a:r>
            <a:r>
              <a:rPr lang="ko-KR" altLang="en-US" dirty="0" smtClean="0"/>
              <a:t>소스   </a:t>
            </a:r>
            <a:r>
              <a:rPr lang="ko-KR" altLang="en-US" dirty="0" smtClean="0"/>
              <a:t>설명   </a:t>
            </a:r>
            <a:r>
              <a:rPr lang="en-US" altLang="ko-KR" dirty="0" smtClean="0"/>
              <a:t>-   </a:t>
            </a:r>
            <a:r>
              <a:rPr lang="en-US" altLang="ko-KR" spc="0" dirty="0"/>
              <a:t>3</a:t>
            </a:r>
            <a:r>
              <a:rPr lang="en-US" altLang="ko-KR" spc="0" dirty="0" smtClean="0"/>
              <a:t>. </a:t>
            </a:r>
            <a:r>
              <a:rPr lang="ko-KR" altLang="en-US" spc="0" dirty="0" smtClean="0"/>
              <a:t>키보드에서 입력을 받아 처리하는 함수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2915" y="1099038"/>
            <a:ext cx="413239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10452" y="1099038"/>
            <a:ext cx="413239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75231" y="914400"/>
            <a:ext cx="413239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" y="921455"/>
            <a:ext cx="4764649" cy="5134324"/>
          </a:xfrm>
          <a:prstGeom prst="rect">
            <a:avLst/>
          </a:prstGeom>
          <a:ln w="57150">
            <a:solidFill>
              <a:srgbClr val="11E7C3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3344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1708" y="1532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3691" y="921455"/>
            <a:ext cx="4189535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700" dirty="0" smtClean="0"/>
              <a:t>W  A  S  D </a:t>
            </a:r>
            <a:r>
              <a:rPr lang="ko-KR" altLang="en-US" sz="1700" dirty="0" smtClean="0"/>
              <a:t>를 입력 받아 돌을     움직이거나 동작을 수행하는  패널 함수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 smtClean="0"/>
          </a:p>
          <a:p>
            <a:r>
              <a:rPr lang="en-US" altLang="ko-KR" sz="1700" dirty="0" smtClean="0"/>
              <a:t>2. </a:t>
            </a:r>
            <a:r>
              <a:rPr lang="ko-KR" altLang="en-US" sz="1700" dirty="0" smtClean="0"/>
              <a:t>움직</a:t>
            </a:r>
            <a:r>
              <a:rPr lang="ko-KR" altLang="en-US" sz="1700" dirty="0" smtClean="0"/>
              <a:t>이기 전에 있던 자신의 돌을  지우고 한 칸 움직였을 때 위치에 돌을 다시 둠으로 움직임을 표현했습니다</a:t>
            </a:r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en-US" altLang="ko-KR" sz="1700" dirty="0" smtClean="0"/>
              <a:t>3.</a:t>
            </a:r>
            <a:r>
              <a:rPr lang="ko-KR" altLang="en-US" sz="1700" dirty="0" smtClean="0"/>
              <a:t>마지막 줄은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특정 좌표에 도착하면 탈출 성공이 나오도록 설정했습니다</a:t>
            </a:r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en-US" altLang="ko-KR" sz="1700" dirty="0" smtClean="0"/>
              <a:t>4. </a:t>
            </a:r>
            <a:r>
              <a:rPr lang="ko-KR" altLang="en-US" sz="1700" dirty="0" smtClean="0"/>
              <a:t>움직이는 조건은 배열과 좌표를   동일하게 설정을 해줘서 배열에서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은 벽으로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은 길 이므로 한 칸 움직였을 때 배열이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일 경우 움직임을 무시하고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일 경우에만 움직임을 받도록 만들 </a:t>
            </a:r>
            <a:r>
              <a:rPr lang="ko-KR" altLang="en-US" sz="1700" dirty="0" err="1" smtClean="0"/>
              <a:t>었습니다</a:t>
            </a:r>
            <a:endParaRPr lang="en-US" altLang="ko-KR" sz="17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501" y="4428644"/>
            <a:ext cx="2582190" cy="2429356"/>
          </a:xfrm>
          <a:prstGeom prst="rect">
            <a:avLst/>
          </a:prstGeom>
          <a:ln w="57150">
            <a:solidFill>
              <a:srgbClr val="11E7C3"/>
            </a:solidFill>
          </a:ln>
        </p:spPr>
      </p:pic>
    </p:spTree>
    <p:extLst>
      <p:ext uri="{BB962C8B-B14F-4D97-AF65-F5344CB8AC3E}">
        <p14:creationId xmlns:p14="http://schemas.microsoft.com/office/powerpoint/2010/main" val="22228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80733" y="320365"/>
            <a:ext cx="3956527" cy="511062"/>
          </a:xfrm>
        </p:spPr>
        <p:txBody>
          <a:bodyPr/>
          <a:lstStyle/>
          <a:p>
            <a:r>
              <a:rPr lang="ko-KR" altLang="en-US" spc="-150" dirty="0" smtClean="0"/>
              <a:t>프로그램 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 – </a:t>
            </a:r>
            <a:r>
              <a:rPr lang="ko-KR" altLang="en-US" spc="-150" dirty="0" smtClean="0"/>
              <a:t>소스  설명 </a:t>
            </a:r>
            <a:r>
              <a:rPr lang="en-US" altLang="ko-KR" spc="-150" dirty="0" smtClean="0"/>
              <a:t>-1 .  </a:t>
            </a:r>
            <a:r>
              <a:rPr lang="ko-KR" altLang="en-US" spc="-150" dirty="0" smtClean="0"/>
              <a:t>부가기능 </a:t>
            </a:r>
            <a:r>
              <a:rPr lang="en-US" altLang="ko-KR" spc="-150" dirty="0" smtClean="0"/>
              <a:t> </a:t>
            </a:r>
            <a:endParaRPr lang="ko-KR" altLang="en-US" spc="-1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" y="3437793"/>
            <a:ext cx="5724525" cy="3255717"/>
          </a:xfrm>
          <a:prstGeom prst="rect">
            <a:avLst/>
          </a:prstGeom>
          <a:ln w="38100">
            <a:solidFill>
              <a:srgbClr val="11E7C3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2" y="909182"/>
            <a:ext cx="5616474" cy="2450856"/>
          </a:xfrm>
          <a:prstGeom prst="rect">
            <a:avLst/>
          </a:prstGeom>
          <a:ln w="38100">
            <a:solidFill>
              <a:srgbClr val="11E7C3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260" y="831427"/>
            <a:ext cx="4106740" cy="2653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477606" y="3485083"/>
            <a:ext cx="3666394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700" dirty="0" smtClean="0"/>
              <a:t>Map </a:t>
            </a:r>
            <a:r>
              <a:rPr lang="ko-KR" altLang="en-US" sz="1700" dirty="0" smtClean="0"/>
              <a:t>배열을 생성하고 틀을 </a:t>
            </a:r>
            <a:r>
              <a:rPr lang="ko-KR" altLang="en-US" sz="1700" dirty="0" err="1" smtClean="0"/>
              <a:t>만들어줌</a:t>
            </a:r>
            <a:r>
              <a:rPr lang="en-US" altLang="ko-KR" sz="17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endParaRPr lang="en-US" altLang="ko-KR" sz="1700" dirty="0" smtClean="0"/>
          </a:p>
          <a:p>
            <a:pPr marL="342900" indent="-342900">
              <a:buAutoNum type="arabicPeriod"/>
            </a:pPr>
            <a:r>
              <a:rPr lang="ko-KR" altLang="en-US" sz="1700" dirty="0" err="1" smtClean="0"/>
              <a:t>반복문을</a:t>
            </a:r>
            <a:r>
              <a:rPr lang="ko-KR" altLang="en-US" sz="1700" dirty="0" smtClean="0"/>
              <a:t> 통해 배열에 저장된 틀을 생성</a:t>
            </a:r>
            <a:endParaRPr lang="en-US" altLang="ko-KR" sz="1700" dirty="0" smtClean="0"/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 smtClean="0"/>
              <a:t>아래 소스는 사용방법을 설명을 하는 부분</a:t>
            </a:r>
            <a:endParaRPr lang="en-US" altLang="ko-KR" sz="1700" dirty="0" smtClean="0"/>
          </a:p>
          <a:p>
            <a:pPr marL="342900" indent="-342900">
              <a:buAutoNum type="arabicPeriod"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71113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0585" y="359243"/>
            <a:ext cx="3956527" cy="511062"/>
          </a:xfrm>
        </p:spPr>
        <p:txBody>
          <a:bodyPr/>
          <a:lstStyle/>
          <a:p>
            <a:r>
              <a:rPr lang="ko-KR" altLang="en-US" spc="-150" dirty="0" smtClean="0"/>
              <a:t>프로그램 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 – </a:t>
            </a:r>
            <a:r>
              <a:rPr lang="ko-KR" altLang="en-US" spc="-150" dirty="0" smtClean="0"/>
              <a:t>소스  설명 </a:t>
            </a:r>
            <a:r>
              <a:rPr lang="en-US" altLang="ko-KR" spc="-150" dirty="0" smtClean="0"/>
              <a:t>-  2.  </a:t>
            </a:r>
            <a:r>
              <a:rPr lang="ko-KR" altLang="en-US" spc="-150" dirty="0" smtClean="0"/>
              <a:t>돌을 움직였을 때 </a:t>
            </a:r>
            <a:endParaRPr lang="ko-KR" altLang="en-US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5477606" y="3485083"/>
            <a:ext cx="3666394" cy="218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2. </a:t>
            </a:r>
            <a:r>
              <a:rPr lang="ko-KR" altLang="en-US" sz="1700" dirty="0" smtClean="0"/>
              <a:t>돌이 움직였을 때 그 전에 벽을    </a:t>
            </a:r>
            <a:r>
              <a:rPr lang="ko-KR" altLang="en-US" sz="1700" dirty="0" err="1" smtClean="0"/>
              <a:t>없애줌</a:t>
            </a:r>
            <a:endParaRPr lang="en-US" altLang="ko-KR" sz="1700" dirty="0" smtClean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 smtClean="0"/>
              <a:t>3. </a:t>
            </a:r>
            <a:r>
              <a:rPr lang="ko-KR" altLang="en-US" sz="1700" dirty="0" smtClean="0"/>
              <a:t>좌표를 구현하는 함수</a:t>
            </a:r>
            <a:r>
              <a:rPr lang="en-US" altLang="ko-KR" sz="1700" dirty="0" smtClean="0"/>
              <a:t> </a:t>
            </a:r>
            <a:endParaRPr lang="en-US" altLang="ko-KR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" y="1056175"/>
            <a:ext cx="5210175" cy="1914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77606" y="1056175"/>
            <a:ext cx="3666394" cy="877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700" dirty="0" smtClean="0"/>
              <a:t>If</a:t>
            </a:r>
            <a:r>
              <a:rPr lang="ko-KR" altLang="en-US" sz="1700" dirty="0" smtClean="0"/>
              <a:t>문을 써서 벽을 놓았을 때 색상과 움직일 때 색상을 구분해서 돌을 놓는다</a:t>
            </a:r>
            <a:endParaRPr lang="en-US" altLang="ko-KR" sz="17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" y="3139087"/>
            <a:ext cx="52101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8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80733" y="320365"/>
            <a:ext cx="3956527" cy="511062"/>
          </a:xfrm>
        </p:spPr>
        <p:txBody>
          <a:bodyPr/>
          <a:lstStyle/>
          <a:p>
            <a:r>
              <a:rPr lang="ko-KR" altLang="en-US" spc="-150" dirty="0" smtClean="0"/>
              <a:t>프로그램 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 – </a:t>
            </a:r>
            <a:r>
              <a:rPr lang="ko-KR" altLang="en-US" spc="-150" dirty="0" smtClean="0"/>
              <a:t>소스  설명 </a:t>
            </a:r>
            <a:r>
              <a:rPr lang="en-US" altLang="ko-KR" spc="-150" dirty="0" smtClean="0"/>
              <a:t>- 3.  </a:t>
            </a:r>
            <a:r>
              <a:rPr lang="ko-KR" altLang="en-US" spc="-150" dirty="0" smtClean="0"/>
              <a:t>파일 저장</a:t>
            </a:r>
            <a:endParaRPr lang="ko-KR" altLang="en-US" spc="-150" dirty="0"/>
          </a:p>
        </p:txBody>
      </p:sp>
      <p:sp>
        <p:nvSpPr>
          <p:cNvPr id="4" name="TextBox 3"/>
          <p:cNvSpPr txBox="1"/>
          <p:nvPr/>
        </p:nvSpPr>
        <p:spPr>
          <a:xfrm>
            <a:off x="773721" y="1038591"/>
            <a:ext cx="6611817" cy="353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solidFill>
                  <a:srgbClr val="FF0000"/>
                </a:solidFill>
              </a:rPr>
              <a:t>컨트롤 패널은 앞 미로에서 설명한 것과 겹치는 코드는 생략합니다</a:t>
            </a:r>
            <a:endParaRPr lang="en-US" altLang="ko-KR" sz="17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02" y="1599698"/>
            <a:ext cx="2114550" cy="2673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6483" y="1599698"/>
            <a:ext cx="6497518" cy="1400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700" dirty="0" smtClean="0"/>
              <a:t>컨트롤 패널에서 </a:t>
            </a:r>
            <a:r>
              <a:rPr lang="ko-KR" altLang="en-US" sz="1700" dirty="0" err="1" smtClean="0"/>
              <a:t>엔터와</a:t>
            </a:r>
            <a:r>
              <a:rPr lang="ko-KR" altLang="en-US" sz="1700" dirty="0" smtClean="0"/>
              <a:t> 백스페이스를 추가</a:t>
            </a:r>
            <a:endParaRPr lang="en-US" altLang="ko-KR" sz="1700" dirty="0" smtClean="0"/>
          </a:p>
          <a:p>
            <a:r>
              <a:rPr lang="en-US" altLang="ko-KR" sz="1700" dirty="0" smtClean="0"/>
              <a:t>         - </a:t>
            </a:r>
            <a:r>
              <a:rPr lang="ko-KR" altLang="en-US" sz="1700" dirty="0" err="1" smtClean="0"/>
              <a:t>엔터</a:t>
            </a:r>
            <a:r>
              <a:rPr lang="ko-KR" altLang="en-US" sz="1700" dirty="0" smtClean="0"/>
              <a:t>  </a:t>
            </a:r>
            <a:r>
              <a:rPr lang="en-US" altLang="ko-KR" sz="1700" dirty="0" smtClean="0"/>
              <a:t>: </a:t>
            </a:r>
            <a:r>
              <a:rPr lang="ko-KR" altLang="en-US" sz="1700" dirty="0" err="1" smtClean="0"/>
              <a:t>엔터를</a:t>
            </a:r>
            <a:r>
              <a:rPr lang="ko-KR" altLang="en-US" sz="1700" dirty="0" smtClean="0"/>
              <a:t> 누르면 파일 세이브 함수로 넘김</a:t>
            </a:r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en-US" altLang="ko-KR" sz="1700" dirty="0" smtClean="0"/>
              <a:t>	- </a:t>
            </a:r>
            <a:r>
              <a:rPr lang="ko-KR" altLang="en-US" sz="1700" dirty="0" smtClean="0"/>
              <a:t>백스페이스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백스페이스는 벽을  지우기 위해 만든 것으로</a:t>
            </a:r>
            <a:endParaRPr lang="en-US" altLang="ko-KR" sz="1700" dirty="0" smtClean="0"/>
          </a:p>
          <a:p>
            <a:r>
              <a:rPr lang="en-US" altLang="ko-KR" sz="1700" dirty="0"/>
              <a:t>	</a:t>
            </a:r>
            <a:r>
              <a:rPr lang="en-US" altLang="ko-KR" sz="1700" dirty="0" smtClean="0"/>
              <a:t>		         </a:t>
            </a:r>
            <a:r>
              <a:rPr lang="ko-KR" altLang="en-US" sz="1700" dirty="0" smtClean="0"/>
              <a:t>벽은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일지만 </a:t>
            </a:r>
            <a:r>
              <a:rPr lang="en-US" altLang="ko-KR" sz="1700" dirty="0" smtClean="0"/>
              <a:t>0</a:t>
            </a:r>
            <a:r>
              <a:rPr lang="ko-KR" altLang="en-US" sz="1700" dirty="0" smtClean="0"/>
              <a:t>으로 만들면 그 벽은 지워집니다</a:t>
            </a:r>
            <a:endParaRPr lang="en-US" altLang="ko-KR" sz="17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701" y="3789851"/>
            <a:ext cx="4268299" cy="3068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75" y="4362640"/>
            <a:ext cx="4811226" cy="1923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700" dirty="0" err="1" smtClean="0"/>
              <a:t>Fopen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을 통해 파일을 생성하고 </a:t>
            </a:r>
            <a:endParaRPr lang="en-US" altLang="ko-KR" sz="1700" dirty="0" smtClean="0"/>
          </a:p>
          <a:p>
            <a:pPr marL="342900" indent="-342900">
              <a:buAutoNum type="arabicPeriod"/>
            </a:pPr>
            <a:r>
              <a:rPr lang="en-US" altLang="ko-KR" sz="1700" dirty="0" err="1" smtClean="0"/>
              <a:t>Fprint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에 </a:t>
            </a:r>
            <a:r>
              <a:rPr lang="ko-KR" altLang="en-US" sz="1700" dirty="0" err="1" smtClean="0"/>
              <a:t>반복문을</a:t>
            </a:r>
            <a:r>
              <a:rPr lang="ko-KR" altLang="en-US" sz="1700" dirty="0" smtClean="0"/>
              <a:t>  입혀 </a:t>
            </a:r>
            <a:r>
              <a:rPr lang="en-US" altLang="ko-KR" sz="1700" dirty="0" smtClean="0"/>
              <a:t>map </a:t>
            </a:r>
            <a:r>
              <a:rPr lang="ko-KR" altLang="en-US" sz="1700" dirty="0" smtClean="0"/>
              <a:t>배열을 메모장에 </a:t>
            </a:r>
            <a:r>
              <a:rPr lang="en-US" altLang="ko-KR" sz="1700" dirty="0" smtClean="0"/>
              <a:t>save</a:t>
            </a:r>
            <a:r>
              <a:rPr lang="ko-KR" altLang="en-US" sz="1700" dirty="0" smtClean="0"/>
              <a:t>폴더에 </a:t>
            </a:r>
            <a:r>
              <a:rPr lang="en-US" altLang="ko-KR" sz="1700" dirty="0" smtClean="0"/>
              <a:t>save.txt </a:t>
            </a:r>
            <a:r>
              <a:rPr lang="ko-KR" altLang="en-US" sz="1700" dirty="0" smtClean="0"/>
              <a:t>에 저장합니다</a:t>
            </a:r>
            <a:endParaRPr lang="en-US" altLang="ko-KR" sz="1700" dirty="0" smtClean="0"/>
          </a:p>
          <a:p>
            <a:pPr marL="342900" indent="-342900">
              <a:buAutoNum type="arabicPeriod"/>
            </a:pPr>
            <a:endParaRPr lang="en-US" altLang="ko-KR" sz="1700" dirty="0"/>
          </a:p>
          <a:p>
            <a:pPr marL="342900" indent="-342900">
              <a:buAutoNum type="arabicPeriod"/>
            </a:pPr>
            <a:r>
              <a:rPr lang="ko-KR" altLang="en-US" sz="1700" dirty="0" smtClean="0"/>
              <a:t>그후 </a:t>
            </a:r>
            <a:r>
              <a:rPr lang="en-US" altLang="ko-KR" sz="1700" dirty="0" smtClean="0"/>
              <a:t>enter</a:t>
            </a:r>
            <a:r>
              <a:rPr lang="ko-KR" altLang="en-US" sz="1700" dirty="0" smtClean="0"/>
              <a:t>를 눌러 종료하고 </a:t>
            </a:r>
            <a:endParaRPr lang="en-US" altLang="ko-KR" sz="1700" dirty="0" smtClean="0"/>
          </a:p>
          <a:p>
            <a:r>
              <a:rPr lang="en-US" altLang="ko-KR" sz="1700" dirty="0" smtClean="0"/>
              <a:t>4.   </a:t>
            </a:r>
            <a:r>
              <a:rPr lang="ko-KR" altLang="en-US" sz="1700" dirty="0" smtClean="0"/>
              <a:t>미로프로그램에서  메모장을 불러와  미로</a:t>
            </a:r>
            <a:r>
              <a:rPr lang="en-US" altLang="ko-KR" sz="1700" dirty="0" smtClean="0"/>
              <a:t>map</a:t>
            </a:r>
            <a:r>
              <a:rPr lang="ko-KR" altLang="en-US" sz="1700" dirty="0" smtClean="0"/>
              <a:t>에  메모장  배열을  저장합니다 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61363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3001504" y="2355289"/>
            <a:ext cx="3201953" cy="22209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200" spc="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1200" spc="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sz="1200" spc="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8620E7-391F-449A-835D-233B1E8AA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160" y="5072776"/>
            <a:ext cx="1525747" cy="25429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76370" y="4887454"/>
            <a:ext cx="1641325" cy="439615"/>
          </a:xfrm>
          <a:prstGeom prst="rect">
            <a:avLst/>
          </a:prstGeom>
          <a:solidFill>
            <a:srgbClr val="451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82716" y="958362"/>
            <a:ext cx="4044462" cy="1396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7260" y="1495760"/>
            <a:ext cx="3288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0C4790"/>
                </a:solidFill>
                <a:latin typeface="Noto Sans CJK KR Black"/>
              </a:rPr>
              <a:t>END</a:t>
            </a:r>
            <a:endParaRPr lang="ko-KR" altLang="en-US" sz="6600" dirty="0">
              <a:solidFill>
                <a:srgbClr val="0C4790"/>
              </a:solidFill>
              <a:latin typeface="Noto Sans CJK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39676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2619</TotalTime>
  <Words>394</Words>
  <Application>Microsoft Office PowerPoint</Application>
  <PresentationFormat>화면 슬라이드 쇼(4:3)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Noto Sans CJK KR Black</vt:lpstr>
      <vt:lpstr>Noto Sans CJK KR Bold</vt:lpstr>
      <vt:lpstr>Noto Sans CJK KR Regular</vt:lpstr>
      <vt:lpstr>고도 B</vt:lpstr>
      <vt:lpstr>맑은 고딕</vt:lpstr>
      <vt:lpstr>Arial</vt:lpstr>
      <vt:lpstr>Calibri</vt:lpstr>
      <vt:lpstr>Calibri Light</vt:lpstr>
      <vt:lpstr>Office 테마</vt:lpstr>
      <vt:lpstr>PowerPoint 프레젠테이션</vt:lpstr>
      <vt:lpstr>프로그램  소개</vt:lpstr>
      <vt:lpstr>프로그램    1   -   소스   설명  (  1  )   .    미로를     구현</vt:lpstr>
      <vt:lpstr>프로그램    1   -   소스   설명  (  2  )    .    움직이는   돌을   구현</vt:lpstr>
      <vt:lpstr>프로그램 1   -  소스   설명   -   3. 키보드에서 입력을 받아 처리하는 함수</vt:lpstr>
      <vt:lpstr>프로그램 2 – 소스  설명 -1 .  부가기능  </vt:lpstr>
      <vt:lpstr>프로그램 2 – 소스  설명 -  2.  돌을 움직였을 때 </vt:lpstr>
      <vt:lpstr>프로그램 2 – 소스  설명 - 3.  파일 저장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Daeun</dc:creator>
  <cp:lastModifiedBy>fleta</cp:lastModifiedBy>
  <cp:revision>90</cp:revision>
  <dcterms:created xsi:type="dcterms:W3CDTF">2018-08-02T22:51:55Z</dcterms:created>
  <dcterms:modified xsi:type="dcterms:W3CDTF">2020-08-22T05:56:20Z</dcterms:modified>
</cp:coreProperties>
</file>