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65" r:id="rId2"/>
    <p:sldId id="687" r:id="rId3"/>
    <p:sldId id="667" r:id="rId4"/>
    <p:sldId id="680" r:id="rId5"/>
    <p:sldId id="683" r:id="rId6"/>
    <p:sldId id="684" r:id="rId7"/>
    <p:sldId id="685" r:id="rId8"/>
    <p:sldId id="682" r:id="rId9"/>
    <p:sldId id="686" r:id="rId10"/>
    <p:sldId id="688" r:id="rId11"/>
    <p:sldId id="689" r:id="rId12"/>
    <p:sldId id="6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10C7"/>
    <a:srgbClr val="211BA1"/>
    <a:srgbClr val="0C0C0C"/>
    <a:srgbClr val="0C4790"/>
    <a:srgbClr val="08A5EF"/>
    <a:srgbClr val="0070C0"/>
    <a:srgbClr val="4835CB"/>
    <a:srgbClr val="11E7C3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EFB-C7C4-4FA6-A353-095E35FA0F5E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92421" y="2840683"/>
            <a:ext cx="131318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ko-KR" altLang="en-US" sz="4800" spc="-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오목</a:t>
            </a:r>
            <a:endParaRPr lang="en-US" altLang="ko-KR" sz="4800" spc="-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653381" y="1923135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300" spc="-7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Computer / Development/ Programming</a:t>
            </a:r>
            <a:endParaRPr lang="ko-KR" altLang="en-US" sz="13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592421" y="4049350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제작자 </a:t>
            </a:r>
            <a:r>
              <a:rPr lang="en-US" altLang="ko-KR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10320 </a:t>
            </a:r>
            <a:r>
              <a:rPr lang="ko-KR" altLang="en-US" sz="1600" b="1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임도현</a:t>
            </a:r>
            <a:endParaRPr lang="ko-KR" altLang="en-US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592421" y="3799930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추가로   구현하고   싶은   기능</a:t>
            </a:r>
            <a:endParaRPr lang="ko-KR" altLang="en-US" dirty="0"/>
          </a:p>
        </p:txBody>
      </p:sp>
      <p:pic>
        <p:nvPicPr>
          <p:cNvPr id="1026" name="Picture 2" descr="프레드릭 콘스탄트 클래식 월드타이머 매뉴팩처 - REVIEW - TIME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" y="1038477"/>
            <a:ext cx="2967644" cy="16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9868" y="1415562"/>
            <a:ext cx="422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타이머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한 사람당 둘 수 있는 제한 시간    기능을 구현하고 싶습니다 </a:t>
            </a:r>
            <a:endParaRPr lang="ko-KR" altLang="en-US" dirty="0"/>
          </a:p>
        </p:txBody>
      </p:sp>
      <p:pic>
        <p:nvPicPr>
          <p:cNvPr id="1028" name="Picture 4" descr="오목의 기본적인 규칙, 금수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53" y="2715977"/>
            <a:ext cx="2165580" cy="20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7776" y="5252862"/>
            <a:ext cx="512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인터페이스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/>
              <a:t> </a:t>
            </a:r>
            <a:r>
              <a:rPr lang="ko-KR" altLang="en-US" smtClean="0"/>
              <a:t>실제 바둑판 느낌이 나면서 깔끔한 사용자 인터페이스를 구현하고 싶습니다</a:t>
            </a:r>
            <a:endParaRPr lang="ko-KR" altLang="en-US" dirty="0"/>
          </a:p>
        </p:txBody>
      </p:sp>
      <p:pic>
        <p:nvPicPr>
          <p:cNvPr id="1030" name="Picture 6" descr="오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1" y="4721469"/>
            <a:ext cx="2764457" cy="21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0745" y="3338146"/>
            <a:ext cx="512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렌주룰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 흑백 </a:t>
            </a:r>
            <a:r>
              <a:rPr lang="ko-KR" altLang="en-US" dirty="0" err="1"/>
              <a:t>공평성을</a:t>
            </a:r>
            <a:r>
              <a:rPr lang="ko-KR" altLang="en-US" dirty="0"/>
              <a:t> 맞추기 위해 고안된 </a:t>
            </a:r>
            <a:r>
              <a:rPr lang="ko-KR" altLang="en-US" dirty="0" smtClean="0"/>
              <a:t>룰로 </a:t>
            </a:r>
            <a:r>
              <a:rPr lang="ko-KR" altLang="en-US" dirty="0"/>
              <a:t>흑만 </a:t>
            </a:r>
            <a:r>
              <a:rPr lang="en-US" altLang="ko-KR" dirty="0"/>
              <a:t>3-3, 4-4</a:t>
            </a:r>
            <a:r>
              <a:rPr lang="ko-KR" altLang="en-US" dirty="0"/>
              <a:t>가 안되는 </a:t>
            </a:r>
            <a:r>
              <a:rPr lang="ko-KR" altLang="en-US" dirty="0" err="1" smtClean="0"/>
              <a:t>렌주룰을</a:t>
            </a:r>
            <a:r>
              <a:rPr lang="ko-KR" altLang="en-US" dirty="0" smtClean="0"/>
              <a:t> 추가하고 싶습니다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86862" y="2715977"/>
            <a:ext cx="8525471" cy="0"/>
          </a:xfrm>
          <a:prstGeom prst="line">
            <a:avLst/>
          </a:prstGeom>
          <a:ln w="57150">
            <a:solidFill>
              <a:srgbClr val="211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22031" y="4721469"/>
            <a:ext cx="8490302" cy="14352"/>
          </a:xfrm>
          <a:prstGeom prst="line">
            <a:avLst/>
          </a:prstGeom>
          <a:ln w="57150">
            <a:solidFill>
              <a:srgbClr val="4510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8659" y="355519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느낀  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3199" y="1454646"/>
            <a:ext cx="7959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오목 프로젝트는 나의 첫 번째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언어 장문 코딩입니다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처음 아무것도 없는 화면에 코드를 작성 한다는 게 그냥 막막하기만 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하지만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뭐 어쩌겠는가 그냥 부딪혀 봐야지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라는 생각으로 코드를 작성했고</a:t>
            </a:r>
            <a:endParaRPr lang="ko-KR" altLang="ko-KR" sz="11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가장 어려웠던 부분은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줄 체크하는 부분에서 대각선 왼쪽 오른쪽 </a:t>
            </a:r>
            <a:endParaRPr lang="ko-KR" altLang="ko-KR" sz="11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개를 작성할 때는 어떻게 해야 대각선을 검사할 수 있을지 한참 고민했습니다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그림판에 그림을 그려보며 감을 익혔고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x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좌표를 보고 힌트를 얻어 완성했을 때 스스로 풀었다는 거에 한층 더 성장한 듯한 기분을 느꼈습니다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번째로 어려웠던 것은 처음 바둑판을 그릴 때 윈도우 창의 비율이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1:2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란 사실을 몰라서 한참 돌았습니다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..</a:t>
            </a:r>
            <a:endParaRPr lang="ko-KR" altLang="ko-KR" sz="11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/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그래도 마지막을 앞두고 모든 기능들이 잘 작동하고 에러없이 사용자에게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빈화면이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아닌 진짜 오목을 플레이할 수 있게 만들었다는 생각에 안도감과 만족감은 극에 달했습니다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코딩을 하면서 처음 느껴보는 기분으로 기억속에 각인 됬고 이제 오목 게임을 발판삼아 내가 원했던 프로그램을 스스로 진행하며 실력을 쌓을 것 입니다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9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3001504" y="2355289"/>
            <a:ext cx="3201953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200" spc="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200" spc="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200" spc="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620E7-391F-449A-835D-233B1E8AAF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160" y="5072776"/>
            <a:ext cx="1525747" cy="2542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76370" y="4887454"/>
            <a:ext cx="1641325" cy="439615"/>
          </a:xfrm>
          <a:prstGeom prst="rect">
            <a:avLst/>
          </a:prstGeom>
          <a:solidFill>
            <a:srgbClr val="451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82716" y="958362"/>
            <a:ext cx="4044462" cy="139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7260" y="1495760"/>
            <a:ext cx="3288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C4790"/>
                </a:solidFill>
                <a:latin typeface="Noto Sans CJK KR Black"/>
              </a:rPr>
              <a:t>END</a:t>
            </a:r>
            <a:endParaRPr lang="ko-KR" altLang="en-US" sz="6600" dirty="0">
              <a:solidFill>
                <a:srgbClr val="0C4790"/>
              </a:solidFill>
              <a:latin typeface="Noto Sans CJK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573117" y="2317206"/>
            <a:ext cx="3365286" cy="312927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ko-KR" altLang="en-US" sz="1500" spc="3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목차</a:t>
            </a:r>
            <a:endParaRPr lang="ko-KR" altLang="en-US" sz="1500" spc="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BB9551-FA1D-4737-B0D8-29524C42E16C}"/>
              </a:ext>
            </a:extLst>
          </p:cNvPr>
          <p:cNvGrpSpPr/>
          <p:nvPr/>
        </p:nvGrpSpPr>
        <p:grpSpPr>
          <a:xfrm>
            <a:off x="917210" y="3584507"/>
            <a:ext cx="3531697" cy="1523856"/>
            <a:chOff x="300942" y="3426106"/>
            <a:chExt cx="2870521" cy="158573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AE4504-48B4-4223-9A86-99F0F89099C5}"/>
                </a:ext>
              </a:extLst>
            </p:cNvPr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A6843E-9D60-4D9F-8198-33CBCA8144D4}"/>
                </a:ext>
              </a:extLst>
            </p:cNvPr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D7D85E7-14CE-40A1-9DFE-7C97E3955240}"/>
                </a:ext>
              </a:extLst>
            </p:cNvPr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F4F68-C8DA-4EC4-AD43-AA500DE01456}"/>
                </a:ext>
              </a:extLst>
            </p:cNvPr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6E293C-CD7A-4739-9173-EE2710958BBE}"/>
              </a:ext>
            </a:extLst>
          </p:cNvPr>
          <p:cNvSpPr/>
          <p:nvPr/>
        </p:nvSpPr>
        <p:spPr>
          <a:xfrm>
            <a:off x="937360" y="3190055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188D13-4DB4-46CD-9F5B-361D04E1B724}"/>
              </a:ext>
            </a:extLst>
          </p:cNvPr>
          <p:cNvSpPr/>
          <p:nvPr/>
        </p:nvSpPr>
        <p:spPr>
          <a:xfrm>
            <a:off x="937360" y="3701970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ko-KR" altLang="en-US" sz="1500" b="1" spc="-10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A2F7355-437F-48DE-BBC5-01676FC23B39}"/>
              </a:ext>
            </a:extLst>
          </p:cNvPr>
          <p:cNvSpPr/>
          <p:nvPr/>
        </p:nvSpPr>
        <p:spPr>
          <a:xfrm>
            <a:off x="937360" y="4729764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ko-KR" altLang="en-US" sz="1500" b="1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3E864F-1ACA-4B80-9DDF-0E1178F79EE9}"/>
              </a:ext>
            </a:extLst>
          </p:cNvPr>
          <p:cNvCxnSpPr/>
          <p:nvPr/>
        </p:nvCxnSpPr>
        <p:spPr>
          <a:xfrm>
            <a:off x="702833" y="3169594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A07D419-09F3-4EB9-B36D-845310ED4D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66" b="-1"/>
          <a:stretch/>
        </p:blipFill>
        <p:spPr>
          <a:xfrm>
            <a:off x="7009972" y="4924268"/>
            <a:ext cx="1202712" cy="3383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780"/>
          <a:stretch/>
        </p:blipFill>
        <p:spPr>
          <a:xfrm>
            <a:off x="4983078" y="1896940"/>
            <a:ext cx="4160922" cy="4972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502"/>
            <a:ext cx="1419225" cy="1638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211734" y="2960997"/>
            <a:ext cx="383757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소개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 설명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(1) </a:t>
            </a: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게임화면</a:t>
            </a:r>
            <a:r>
              <a:rPr lang="en-US" altLang="ko-KR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(2)</a:t>
            </a: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컨트롤 패널</a:t>
            </a:r>
            <a:endParaRPr lang="en-US" altLang="ko-KR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추가로 구현하고 싶은 기능</a:t>
            </a:r>
            <a:endParaRPr lang="en-US" altLang="ko-KR" sz="2000" spc="-1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1">
              <a:lnSpc>
                <a:spcPct val="170000"/>
              </a:lnSpc>
            </a:pPr>
            <a:r>
              <a:rPr lang="ko-KR" altLang="en-US" sz="2000" spc="-1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느낀 점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60" y="5544989"/>
            <a:ext cx="3829050" cy="19050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AD0135-5874-4CF7-AFFC-C49333FFB045}"/>
              </a:ext>
            </a:extLst>
          </p:cNvPr>
          <p:cNvSpPr/>
          <p:nvPr/>
        </p:nvSpPr>
        <p:spPr>
          <a:xfrm>
            <a:off x="937360" y="5237716"/>
            <a:ext cx="274374" cy="273171"/>
          </a:xfrm>
          <a:prstGeom prst="roundRect">
            <a:avLst/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algn="ctr" latinLnBrk="1"/>
            <a:r>
              <a:rPr lang="en-US" altLang="ko-KR" sz="1500" b="1" spc="-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ko-KR" altLang="en-US" sz="1500" b="1" spc="-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0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0" y="2409271"/>
            <a:ext cx="9144000" cy="2090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B1E747CF-907E-462C-91E3-D9450D5A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79" y="1419394"/>
            <a:ext cx="3615241" cy="2908044"/>
          </a:xfrm>
          <a:prstGeom prst="rect">
            <a:avLst/>
          </a:prstGeom>
        </p:spPr>
      </p:pic>
      <p:sp>
        <p:nvSpPr>
          <p:cNvPr id="45" name="Oval 269">
            <a:extLst>
              <a:ext uri="{FF2B5EF4-FFF2-40B4-BE49-F238E27FC236}">
                <a16:creationId xmlns:a16="http://schemas.microsoft.com/office/drawing/2014/main" id="{EA98D6C5-B045-4354-A4D8-BF3ADDE8F401}"/>
              </a:ext>
            </a:extLst>
          </p:cNvPr>
          <p:cNvSpPr/>
          <p:nvPr/>
        </p:nvSpPr>
        <p:spPr>
          <a:xfrm flipH="1">
            <a:off x="1791558" y="5120901"/>
            <a:ext cx="440111" cy="440110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>
                <a:solidFill>
                  <a:schemeClr val="bg1"/>
                </a:solidFill>
                <a:latin typeface="Noto Sans CJK KR Black" panose="020B0A00000000000000" pitchFamily="34" charset="-127"/>
              </a:rPr>
              <a:t> </a:t>
            </a:r>
            <a:endParaRPr lang="en-AU" sz="1600" dirty="0">
              <a:solidFill>
                <a:schemeClr val="bg1"/>
              </a:solidFill>
              <a:latin typeface="Noto Sans CJK KR Black" panose="020B0A00000000000000" pitchFamily="34" charset="-127"/>
            </a:endParaRP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D74AE50A-9619-4E61-B737-14C4B4BB7593}"/>
              </a:ext>
            </a:extLst>
          </p:cNvPr>
          <p:cNvSpPr txBox="1">
            <a:spLocks/>
          </p:cNvSpPr>
          <p:nvPr/>
        </p:nvSpPr>
        <p:spPr>
          <a:xfrm>
            <a:off x="5703670" y="5306221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예전에 한번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만들어 봐야지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”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라고 생각했었는데 이번 기회에 만들어보자 생각해서 만들게 되었습니다</a:t>
            </a: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3D1E7058-3C3F-451C-A54C-19BB93AAE64D}"/>
              </a:ext>
            </a:extLst>
          </p:cNvPr>
          <p:cNvSpPr txBox="1">
            <a:spLocks/>
          </p:cNvSpPr>
          <p:nvPr/>
        </p:nvSpPr>
        <p:spPr>
          <a:xfrm>
            <a:off x="5887612" y="5027604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만든 계기</a:t>
            </a:r>
            <a:endParaRPr lang="ko-KR" altLang="en-US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35C192EC-BFB5-4794-8CBD-4395C54E2BF7}"/>
              </a:ext>
            </a:extLst>
          </p:cNvPr>
          <p:cNvSpPr txBox="1">
            <a:spLocks/>
          </p:cNvSpPr>
          <p:nvPr/>
        </p:nvSpPr>
        <p:spPr>
          <a:xfrm>
            <a:off x="2209459" y="5344786"/>
            <a:ext cx="1959294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프로그램은 앞서 제목에도 나와있듯이 오목으로 </a:t>
            </a: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색상의 돌이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개가 연속으로 놓이면 이기는 게임입니다</a:t>
            </a: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92075" indent="-92075" algn="ctr" defTabSz="914400">
              <a:lnSpc>
                <a:spcPct val="120000"/>
              </a:lnSpc>
              <a:spcBef>
                <a:spcPts val="0"/>
              </a:spcBef>
              <a:defRPr/>
            </a:pP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게임은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인용으로 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명이 같이 시간 보내기 용으로 좋습니다</a:t>
            </a:r>
            <a:r>
              <a:rPr lang="en-US" altLang="ko-KR" sz="10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ko-KR" sz="1000" spc="-10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id-ID" altLang="ko-KR" sz="10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3CA83BD1-6656-4C7D-92C7-292C0A4FF8C6}"/>
              </a:ext>
            </a:extLst>
          </p:cNvPr>
          <p:cNvSpPr txBox="1">
            <a:spLocks/>
          </p:cNvSpPr>
          <p:nvPr/>
        </p:nvSpPr>
        <p:spPr>
          <a:xfrm>
            <a:off x="2348000" y="5078951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lang="ko-KR" altLang="en-US" sz="1400" spc="-10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프로그램 용도와 소개</a:t>
            </a:r>
            <a:endParaRPr lang="en-US" altLang="ko-KR" sz="14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Oval 270">
            <a:extLst>
              <a:ext uri="{FF2B5EF4-FFF2-40B4-BE49-F238E27FC236}">
                <a16:creationId xmlns:a16="http://schemas.microsoft.com/office/drawing/2014/main" id="{8F764580-116E-48E5-BFE7-AE20E116A54B}"/>
              </a:ext>
            </a:extLst>
          </p:cNvPr>
          <p:cNvSpPr/>
          <p:nvPr/>
        </p:nvSpPr>
        <p:spPr>
          <a:xfrm flipH="1">
            <a:off x="5282165" y="5082336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6E4EEAA7-4AC9-4BC0-A839-048E189353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1878780" y="5177597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54659FC1-94BF-4507-B3E2-0C4A2526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23" t="19244" r="25423" b="27835"/>
          <a:stretch/>
        </p:blipFill>
        <p:spPr>
          <a:xfrm>
            <a:off x="5369600" y="5139032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 소개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55" y="1572134"/>
            <a:ext cx="3342512" cy="187445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B1EAE6B-86C1-43C4-BF93-4006AE714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34" y="2554149"/>
            <a:ext cx="1841152" cy="1749704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1A385C7-A7F4-4399-A49E-9E0CA549C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687" y="2704673"/>
            <a:ext cx="2822693" cy="1621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59" y="2813802"/>
            <a:ext cx="2117274" cy="13621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38340" y="3026664"/>
            <a:ext cx="982484" cy="1299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2137156" y="2642616"/>
            <a:ext cx="1097030" cy="15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소스   설명   </a:t>
            </a:r>
            <a:r>
              <a:rPr lang="en-US" altLang="ko-KR" dirty="0" smtClean="0"/>
              <a:t>-   1   .    </a:t>
            </a:r>
            <a:r>
              <a:rPr lang="ko-KR" altLang="en-US" dirty="0" smtClean="0"/>
              <a:t>게임화면  을   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  함수</a:t>
            </a:r>
            <a:r>
              <a:rPr lang="en-US" altLang="ko-KR" dirty="0" smtClean="0"/>
              <a:t>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3" y="1002322"/>
            <a:ext cx="6084276" cy="55919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21669" y="1002322"/>
            <a:ext cx="2628900" cy="5591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3553" y="3042137"/>
            <a:ext cx="249701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게임 인터페이스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sz="1700" dirty="0" smtClean="0"/>
          </a:p>
          <a:p>
            <a:pPr algn="ctr"/>
            <a:r>
              <a:rPr lang="ko-KR" altLang="en-US" sz="1700" dirty="0" err="1" smtClean="0"/>
              <a:t>반복문을</a:t>
            </a:r>
            <a:r>
              <a:rPr lang="ko-KR" altLang="en-US" sz="1700" dirty="0" smtClean="0"/>
              <a:t> 통해 게임화면을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구현</a:t>
            </a:r>
            <a:endParaRPr lang="en-US" altLang="ko-KR" sz="1700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가로와 세로의 비율이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 </a:t>
            </a:r>
            <a:r>
              <a:rPr lang="en-US" altLang="ko-KR" sz="1700" dirty="0" smtClean="0"/>
              <a:t>1:2 </a:t>
            </a:r>
            <a:r>
              <a:rPr lang="ko-KR" altLang="en-US" sz="1700" dirty="0" smtClean="0"/>
              <a:t>이므로 가로의 길이에 ─ 를 추가함으로 써 정사각형을 만들 수 있었습니다</a:t>
            </a:r>
            <a:endParaRPr lang="en-US" altLang="ko-KR" sz="17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6" y="1037490"/>
            <a:ext cx="3499338" cy="180074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130562" y="1292469"/>
            <a:ext cx="1705707" cy="720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소스   설명   </a:t>
            </a:r>
            <a:r>
              <a:rPr lang="en-US" altLang="ko-KR" dirty="0" smtClean="0"/>
              <a:t>-   </a:t>
            </a:r>
            <a:r>
              <a:rPr lang="en-US" altLang="ko-KR" spc="0" dirty="0" smtClean="0"/>
              <a:t>2. </a:t>
            </a:r>
            <a:r>
              <a:rPr lang="ko-KR" altLang="en-US" spc="0" dirty="0" smtClean="0"/>
              <a:t>좌표</a:t>
            </a:r>
            <a:r>
              <a:rPr lang="en-US" altLang="ko-KR" spc="0" dirty="0" smtClean="0"/>
              <a:t>, </a:t>
            </a:r>
            <a:r>
              <a:rPr lang="ko-KR" altLang="en-US" spc="0" dirty="0" smtClean="0"/>
              <a:t>바둑알</a:t>
            </a:r>
            <a:r>
              <a:rPr lang="en-US" altLang="ko-KR" spc="0" dirty="0" smtClean="0"/>
              <a:t>, </a:t>
            </a:r>
            <a:r>
              <a:rPr lang="ko-KR" altLang="en-US" spc="0" dirty="0" smtClean="0"/>
              <a:t>바둑판을 배열로</a:t>
            </a:r>
            <a:r>
              <a:rPr lang="en-US" altLang="ko-KR" spc="0" dirty="0" smtClean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" y="1138236"/>
            <a:ext cx="5724156" cy="695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4" y="2389309"/>
            <a:ext cx="5724156" cy="131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1" y="4259507"/>
            <a:ext cx="5689959" cy="20669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86499" y="2389309"/>
            <a:ext cx="2628900" cy="1314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9090" y="4259507"/>
            <a:ext cx="2628900" cy="2066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C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8125" y="2404695"/>
            <a:ext cx="22508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바</a:t>
            </a:r>
            <a:r>
              <a:rPr lang="ko-KR" altLang="en-US" sz="1700" dirty="0" smtClean="0"/>
              <a:t>둑판에 </a:t>
            </a:r>
            <a:r>
              <a:rPr lang="ko-KR" altLang="en-US" sz="1700" dirty="0" err="1" smtClean="0"/>
              <a:t>줄수를</a:t>
            </a:r>
            <a:r>
              <a:rPr lang="ko-KR" altLang="en-US" sz="1700" dirty="0" smtClean="0"/>
              <a:t> 맞추기 위해서 </a:t>
            </a:r>
            <a:r>
              <a:rPr lang="ko-KR" altLang="en-US" sz="1700" dirty="0" err="1" smtClean="0"/>
              <a:t>첫줄의</a:t>
            </a:r>
            <a:r>
              <a:rPr lang="ko-KR" altLang="en-US" sz="1700" dirty="0" smtClean="0"/>
              <a:t> 좌표를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로 지정해서 좌표로 만드는 함수  </a:t>
            </a:r>
            <a:endParaRPr lang="ko-KR" altLang="en-US" sz="17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125" y="4412273"/>
            <a:ext cx="228600" cy="266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499" y="4412273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ko-KR" altLang="en-US" dirty="0" smtClean="0"/>
              <a:t>이 색상을 통해 </a:t>
            </a:r>
            <a:r>
              <a:rPr lang="ko-KR" altLang="en-US" dirty="0" err="1" smtClean="0"/>
              <a:t>흑돌을</a:t>
            </a:r>
            <a:r>
              <a:rPr lang="ko-KR" altLang="en-US" dirty="0" smtClean="0"/>
              <a:t> 표현  하고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 색상으로 </a:t>
            </a:r>
            <a:r>
              <a:rPr lang="ko-KR" altLang="en-US" dirty="0" err="1" smtClean="0"/>
              <a:t>백돌을</a:t>
            </a:r>
            <a:r>
              <a:rPr lang="ko-KR" altLang="en-US" dirty="0" smtClean="0"/>
              <a:t> 구현하고 출력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175" y="558769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소스   설명   </a:t>
            </a:r>
            <a:r>
              <a:rPr lang="en-US" altLang="ko-KR" dirty="0" smtClean="0"/>
              <a:t>-   </a:t>
            </a:r>
            <a:r>
              <a:rPr lang="en-US" altLang="ko-KR" spc="0" dirty="0"/>
              <a:t>3</a:t>
            </a:r>
            <a:r>
              <a:rPr lang="en-US" altLang="ko-KR" spc="0" dirty="0" smtClean="0"/>
              <a:t>. </a:t>
            </a:r>
            <a:r>
              <a:rPr lang="ko-KR" altLang="en-US" spc="0" dirty="0" smtClean="0"/>
              <a:t>키보드에서 입력을 받아 처리하는 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9142"/>
          <a:stretch/>
        </p:blipFill>
        <p:spPr>
          <a:xfrm>
            <a:off x="0" y="914399"/>
            <a:ext cx="4501661" cy="5213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33" y="923192"/>
            <a:ext cx="4308231" cy="520504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982915" y="1099038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0452" y="1099038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7641" b="5138"/>
          <a:stretch/>
        </p:blipFill>
        <p:spPr>
          <a:xfrm>
            <a:off x="6532685" y="914399"/>
            <a:ext cx="2655279" cy="22772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975231" y="914400"/>
            <a:ext cx="41323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12" y="6128238"/>
            <a:ext cx="895936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W-A-S-D 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스페이스바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를 입력 받아 돌을 움직이거나 처리하는 함수</a:t>
            </a:r>
            <a:endParaRPr lang="en-US" altLang="ko-KR" dirty="0" smtClean="0"/>
          </a:p>
          <a:p>
            <a:r>
              <a:rPr lang="en-US" altLang="ko-KR" dirty="0" smtClean="0"/>
              <a:t>       -</a:t>
            </a:r>
            <a:r>
              <a:rPr lang="ko-KR" altLang="en-US" dirty="0" smtClean="0"/>
              <a:t>입력 받은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넘패드숫자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8 4 5 6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W-A-S-D </a:t>
            </a:r>
            <a:r>
              <a:rPr lang="ko-KR" altLang="en-US" dirty="0" smtClean="0"/>
              <a:t>로 바꿔 돌을 움직이게 해주기도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8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337934"/>
            <a:ext cx="3956527" cy="511062"/>
          </a:xfrm>
        </p:spPr>
        <p:txBody>
          <a:bodyPr/>
          <a:lstStyle/>
          <a:p>
            <a:r>
              <a:rPr lang="ko-KR" altLang="en-US" dirty="0" smtClean="0"/>
              <a:t>소스   설명   </a:t>
            </a:r>
            <a:r>
              <a:rPr lang="en-US" altLang="ko-KR" dirty="0" smtClean="0"/>
              <a:t>-   </a:t>
            </a:r>
            <a:r>
              <a:rPr lang="en-US" altLang="ko-KR" spc="0" dirty="0" smtClean="0"/>
              <a:t>4.</a:t>
            </a:r>
            <a:r>
              <a:rPr lang="ko-KR" altLang="en-US" spc="0" dirty="0" smtClean="0"/>
              <a:t>움직이기 전에 놓여있던 돌을 지워주는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2" y="975302"/>
            <a:ext cx="5883519" cy="56540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63408" y="975302"/>
            <a:ext cx="2778369" cy="5654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컨트롤하는 함수에서 움직임을 입력 받았을 경우 움직이기 전에 놓여있던 바둑돌을 지우고 바둑판을 다시 넣어주는 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  설명   </a:t>
            </a:r>
            <a:r>
              <a:rPr lang="en-US" altLang="ko-KR" dirty="0"/>
              <a:t>-   </a:t>
            </a:r>
            <a:r>
              <a:rPr lang="en-US" altLang="ko-KR" spc="0" dirty="0"/>
              <a:t>5</a:t>
            </a:r>
            <a:r>
              <a:rPr lang="en-US" altLang="ko-KR" spc="0" dirty="0" smtClean="0"/>
              <a:t>. </a:t>
            </a:r>
            <a:r>
              <a:rPr lang="ko-KR" altLang="en-US" spc="0" dirty="0" smtClean="0"/>
              <a:t>승패를 가르는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0" y="1019908"/>
            <a:ext cx="5134708" cy="5617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70" y="1019907"/>
            <a:ext cx="3982915" cy="342020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24854" y="4563208"/>
            <a:ext cx="3552092" cy="20742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2776" y="4411176"/>
            <a:ext cx="34641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20x20 0</a:t>
            </a:r>
            <a:r>
              <a:rPr lang="ko-KR" altLang="en-US" sz="1700" dirty="0" smtClean="0"/>
              <a:t>으로 초기화된 전역 배열에 돌이 놓여진 위치와 색상에 따라 </a:t>
            </a:r>
            <a:r>
              <a:rPr lang="en-US" altLang="ko-KR" sz="1700" dirty="0" smtClean="0"/>
              <a:t>0,1,2 </a:t>
            </a:r>
            <a:r>
              <a:rPr lang="ko-KR" altLang="en-US" sz="1700" dirty="0" smtClean="0"/>
              <a:t>로 구분이 되어있다</a:t>
            </a:r>
            <a:r>
              <a:rPr lang="en-US" altLang="ko-KR" sz="1700" dirty="0" smtClean="0"/>
              <a:t>. </a:t>
            </a:r>
            <a:r>
              <a:rPr lang="en-US" altLang="ko-KR" sz="1700" dirty="0"/>
              <a:t> </a:t>
            </a:r>
            <a:r>
              <a:rPr lang="en-US" altLang="ko-KR" sz="1700" dirty="0" err="1" smtClean="0"/>
              <a:t>Stone_turn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이라는 전역 변수를 이용해 놓여졌을 때 돌의 색상을 배열에 저장하고 그 색상으로 부터 앞뒤 </a:t>
            </a:r>
            <a:r>
              <a:rPr lang="ko-KR" altLang="en-US" sz="1700" dirty="0" err="1" smtClean="0"/>
              <a:t>양옆</a:t>
            </a:r>
            <a:r>
              <a:rPr lang="ko-KR" altLang="en-US" sz="1700" dirty="0" smtClean="0"/>
              <a:t> 대각선이 같은 색상으로 </a:t>
            </a:r>
            <a:r>
              <a:rPr lang="en-US" altLang="ko-KR" sz="1700" dirty="0" smtClean="0"/>
              <a:t>5</a:t>
            </a:r>
            <a:r>
              <a:rPr lang="ko-KR" altLang="en-US" sz="1700" dirty="0" smtClean="0"/>
              <a:t>칸이 연속 되면 종료를 반환합니다</a:t>
            </a:r>
            <a:endParaRPr lang="ko-KR" altLang="en-US" sz="1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5" y="3518391"/>
            <a:ext cx="2466975" cy="8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  설명   </a:t>
            </a:r>
            <a:r>
              <a:rPr lang="en-US" altLang="ko-KR" dirty="0"/>
              <a:t>-   </a:t>
            </a:r>
            <a:r>
              <a:rPr lang="en-US" altLang="ko-KR" spc="0" dirty="0"/>
              <a:t>5</a:t>
            </a:r>
            <a:r>
              <a:rPr lang="en-US" altLang="ko-KR" spc="0" dirty="0" smtClean="0"/>
              <a:t>. </a:t>
            </a:r>
            <a:r>
              <a:rPr lang="ko-KR" altLang="en-US" spc="0" dirty="0" smtClean="0"/>
              <a:t>승패를 가르는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0" y="1019908"/>
            <a:ext cx="5134708" cy="56175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70" y="1019907"/>
            <a:ext cx="3982915" cy="342020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424854" y="4563208"/>
            <a:ext cx="3552092" cy="20742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2776" y="4411176"/>
            <a:ext cx="34641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20x20 0</a:t>
            </a:r>
            <a:r>
              <a:rPr lang="ko-KR" altLang="en-US" sz="1700" dirty="0" smtClean="0"/>
              <a:t>으로 초기화된 전역 배열에 돌이 놓여진 위치와 색상에 따라 </a:t>
            </a:r>
            <a:r>
              <a:rPr lang="en-US" altLang="ko-KR" sz="1700" dirty="0" smtClean="0"/>
              <a:t>0,1,2 </a:t>
            </a:r>
            <a:r>
              <a:rPr lang="ko-KR" altLang="en-US" sz="1700" dirty="0" smtClean="0"/>
              <a:t>로 구분이 되어있다</a:t>
            </a:r>
            <a:r>
              <a:rPr lang="en-US" altLang="ko-KR" sz="1700" dirty="0" smtClean="0"/>
              <a:t>. </a:t>
            </a:r>
            <a:r>
              <a:rPr lang="en-US" altLang="ko-KR" sz="1700" dirty="0"/>
              <a:t> </a:t>
            </a:r>
            <a:r>
              <a:rPr lang="en-US" altLang="ko-KR" sz="1700" dirty="0" err="1" smtClean="0"/>
              <a:t>Stone_turn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이라는 전역 변수를 이용해 놓여졌을 때 돌의 색상을 배열에 저장하고 그 색상으로 부터 앞뒤 </a:t>
            </a:r>
            <a:r>
              <a:rPr lang="ko-KR" altLang="en-US" sz="1700" dirty="0" err="1" smtClean="0"/>
              <a:t>양옆</a:t>
            </a:r>
            <a:r>
              <a:rPr lang="ko-KR" altLang="en-US" sz="1700" dirty="0" smtClean="0"/>
              <a:t> 대각선이 같은 색상으로 </a:t>
            </a:r>
            <a:r>
              <a:rPr lang="en-US" altLang="ko-KR" sz="1700" dirty="0" smtClean="0"/>
              <a:t>5</a:t>
            </a:r>
            <a:r>
              <a:rPr lang="ko-KR" altLang="en-US" sz="1700" dirty="0" smtClean="0"/>
              <a:t>칸이 연속 되면 종료를 반환합니다</a:t>
            </a:r>
            <a:endParaRPr lang="ko-KR" altLang="en-US" sz="17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5" y="3518391"/>
            <a:ext cx="2466975" cy="8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491</Words>
  <Application>Microsoft Office PowerPoint</Application>
  <PresentationFormat>화면 슬라이드 쇼(4:3)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Noto Sans CJK KR Black</vt:lpstr>
      <vt:lpstr>Noto Sans CJK KR Bold</vt:lpstr>
      <vt:lpstr>Noto Sans CJK KR Regular</vt:lpstr>
      <vt:lpstr>고도 B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프로그램  소개</vt:lpstr>
      <vt:lpstr>소스   설명   -   1   .    게임화면  을    구현 하는   함수      </vt:lpstr>
      <vt:lpstr>소스   설명   -   2. 좌표, 바둑알, 바둑판을 배열로      </vt:lpstr>
      <vt:lpstr>소스   설명   -   3. 키보드에서 입력을 받아 처리하는 함수</vt:lpstr>
      <vt:lpstr>소스   설명   -   4.움직이기 전에 놓여있던 돌을 지워주는 함수</vt:lpstr>
      <vt:lpstr>소스   설명   -   5. 승패를 가르는 함수</vt:lpstr>
      <vt:lpstr>소스   설명   -   5. 승패를 가르는 함수</vt:lpstr>
      <vt:lpstr>추가로   구현하고   싶은   기능</vt:lpstr>
      <vt:lpstr>느낀 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fleta</cp:lastModifiedBy>
  <cp:revision>79</cp:revision>
  <dcterms:created xsi:type="dcterms:W3CDTF">2018-08-02T22:51:55Z</dcterms:created>
  <dcterms:modified xsi:type="dcterms:W3CDTF">2020-08-26T08:03:02Z</dcterms:modified>
</cp:coreProperties>
</file>