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265" r:id="rId3"/>
    <p:sldId id="257" r:id="rId4"/>
    <p:sldId id="259" r:id="rId5"/>
    <p:sldId id="266" r:id="rId6"/>
    <p:sldId id="267" r:id="rId7"/>
    <p:sldId id="260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>
        <p:scale>
          <a:sx n="70" d="100"/>
          <a:sy n="70" d="100"/>
        </p:scale>
        <p:origin x="-13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183866C-CA39-4075-A679-CD973F82FC30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9048B0-F0BB-4932-9860-562AC5F91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E9EA60-E60F-45EB-B721-EAFA64A5425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EB9978-540A-4E78-AB91-49AE8EA5C2AF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6C0D2-9F51-4D72-A336-1CA63FC4ED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F871C4-DE78-4F1E-8340-130251941145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E01EE-75CF-431B-BA21-A1ED7F9F77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3BBDAB-157E-4353-9DE4-9A32C4FA2878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D75ED-ECC0-4385-A146-C58B62878F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548A3D-3385-4A31-B089-3A9260165792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58B4A6-A365-4D2D-AF48-51226EF75C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04EBF5-49E0-4548-921A-67B1DFBF859B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9373FF0E-9682-44E0-9B41-1A0C6D24A5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3E7F8E-6E53-44FD-871D-696D632AE8F4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A5371-B31E-421F-8EA7-B9971D288A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873531-5AA8-488A-8125-90E53B1933FC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AD017-4004-4E6D-A17C-8D98844ACE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65AFFE-68AE-4EB7-98C3-FF4B67F6F83A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2C567-3E88-4F97-87A2-E80A8020A2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45A937-DB00-4B22-8545-8AFB1143FDB1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762BB-2934-4A55-AF12-B430F593DF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7B8D16-5BD6-448B-9953-04E203C7C3C3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F60B6-23F5-4EE3-9671-E2ACD42368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9A1CA5-6D0C-4A61-ADA4-0B9E026A1009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16449-7E2B-4F27-B533-3F8F713421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C8ADE4B1-5368-4308-8268-A6E4DCF36FEC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7CA78ED4-9B69-490B-BE1B-F0CE122FF2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Arial Black" pitchFamily="34" charset="0"/>
              </a:rPr>
              <a:t>g</a:t>
            </a:r>
            <a:r>
              <a:rPr lang="en-US" cap="none" dirty="0" err="1" smtClean="0">
                <a:latin typeface="Arial Black" pitchFamily="34" charset="0"/>
              </a:rPr>
              <a:t>itHub</a:t>
            </a:r>
            <a:endParaRPr lang="en-US" dirty="0" smtClean="0">
              <a:latin typeface="Arial Black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Page </a:t>
            </a:r>
            <a:fld id="{E5EB05D5-72F6-475B-A043-26D53D0E2360}" type="slidenum">
              <a:rPr lang="en-US" sz="1000"/>
              <a:pPr>
                <a:defRPr/>
              </a:pPr>
              <a:t>1</a:t>
            </a:fld>
            <a:r>
              <a:rPr lang="en-US" sz="1000" dirty="0"/>
              <a:t> of </a:t>
            </a:r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447800"/>
            <a:ext cx="6400800" cy="2438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Arial" pitchFamily="34" charset="0"/>
              <a:buNone/>
              <a:defRPr/>
            </a:pPr>
            <a:r>
              <a:rPr lang="en-US" dirty="0" smtClean="0"/>
              <a:t>is a web-based </a:t>
            </a:r>
            <a:r>
              <a:rPr lang="en-US" dirty="0" err="1" smtClean="0"/>
              <a:t>Git</a:t>
            </a:r>
            <a:r>
              <a:rPr lang="en-US" dirty="0" smtClean="0"/>
              <a:t> repository hosting service, which offers all of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distributed revision control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code management</a:t>
            </a:r>
            <a:r>
              <a:rPr lang="en-US" dirty="0" smtClean="0"/>
              <a:t> (SCM) functionality of </a:t>
            </a:r>
            <a:r>
              <a:rPr lang="en-US" dirty="0" err="1" smtClean="0"/>
              <a:t>Git</a:t>
            </a:r>
            <a:r>
              <a:rPr lang="en-US" dirty="0" smtClean="0"/>
              <a:t> as well as adding its own features.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4267200"/>
            <a:ext cx="6400800" cy="1905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+mn-lt"/>
              </a:rPr>
              <a:t>Unlike </a:t>
            </a:r>
            <a:r>
              <a:rPr lang="en-US" sz="2800" dirty="0" err="1" smtClean="0">
                <a:latin typeface="+mn-lt"/>
              </a:rPr>
              <a:t>Git</a:t>
            </a:r>
            <a:r>
              <a:rPr lang="en-US" sz="2800" dirty="0" smtClean="0">
                <a:latin typeface="+mn-lt"/>
              </a:rPr>
              <a:t>, which is strictly a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command-line tool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 err="1" smtClean="0">
                <a:latin typeface="+mn-lt"/>
              </a:rPr>
              <a:t>GitHub</a:t>
            </a:r>
            <a:r>
              <a:rPr lang="en-US" sz="2800" dirty="0" smtClean="0">
                <a:latin typeface="+mn-lt"/>
              </a:rPr>
              <a:t> provides a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web-based graphical interface</a:t>
            </a:r>
            <a:r>
              <a:rPr lang="en-US" sz="2800" dirty="0" smtClean="0">
                <a:latin typeface="+mn-lt"/>
              </a:rPr>
              <a:t> and desktop as well as mobile integration. 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295400"/>
            <a:ext cx="8229600" cy="990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500" dirty="0" smtClean="0"/>
              <a:t>Open the installed </a:t>
            </a:r>
            <a:r>
              <a:rPr lang="en-US" sz="1500" dirty="0" err="1" smtClean="0"/>
              <a:t>GitHub</a:t>
            </a:r>
            <a:r>
              <a:rPr lang="en-US" sz="1500" dirty="0" smtClean="0"/>
              <a:t> application in your computer.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500" dirty="0" smtClean="0">
                <a:latin typeface="+mj-lt"/>
              </a:rPr>
              <a:t>Select the repository. 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500" dirty="0" smtClean="0">
                <a:latin typeface="+mj-lt"/>
              </a:rPr>
              <a:t>Select the branch you want to add a file/s.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500" dirty="0" smtClean="0">
                <a:latin typeface="+mj-lt"/>
              </a:rPr>
              <a:t>Click “open this repository” in Explorer.</a:t>
            </a: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683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Adding files to Branch / Version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72400" y="6416675"/>
            <a:ext cx="9144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Page </a:t>
            </a:r>
            <a:fld id="{242AECBD-7D7D-432F-998F-B09B88C61662}" type="slidenum">
              <a:rPr lang="en-US" sz="1000"/>
              <a:pPr>
                <a:defRPr/>
              </a:pPr>
              <a:t>10</a:t>
            </a:fld>
            <a:r>
              <a:rPr lang="en-US" sz="1000" dirty="0"/>
              <a:t> of </a:t>
            </a:r>
            <a:r>
              <a:rPr lang="en-US" sz="1000" dirty="0" smtClean="0"/>
              <a:t>16</a:t>
            </a:r>
            <a:endParaRPr 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2480981"/>
            <a:ext cx="8839199" cy="285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172200" y="49530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en-US" sz="1500" dirty="0" smtClean="0">
                <a:latin typeface="+mj-lt"/>
              </a:rPr>
              <a:t>In your explorer create a folder that 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the filename is the same to your branch name</a:t>
            </a:r>
            <a:r>
              <a:rPr lang="en-US" sz="1500" dirty="0" smtClean="0">
                <a:latin typeface="+mj-lt"/>
              </a:rPr>
              <a:t>. Paste the file/s inside the folder.</a:t>
            </a:r>
          </a:p>
          <a:p>
            <a:pPr marL="457200" indent="-457200" fontAlgn="auto">
              <a:spcAft>
                <a:spcPts val="0"/>
              </a:spcAft>
              <a:buFontTx/>
              <a:buAutoNum type="arabicPeriod" startAt="5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5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5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5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5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5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683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Adding files to Branch / Version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72400" y="6416675"/>
            <a:ext cx="9144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Page </a:t>
            </a:r>
            <a:fld id="{242AECBD-7D7D-432F-998F-B09B88C61662}" type="slidenum">
              <a:rPr lang="en-US" sz="1000"/>
              <a:pPr>
                <a:defRPr/>
              </a:pPr>
              <a:t>11</a:t>
            </a:fld>
            <a:r>
              <a:rPr lang="en-US" sz="1000" dirty="0"/>
              <a:t> of </a:t>
            </a:r>
            <a:r>
              <a:rPr lang="en-US" sz="1000" dirty="0" smtClean="0"/>
              <a:t>16</a:t>
            </a:r>
            <a:endParaRPr 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71712"/>
            <a:ext cx="8700397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371600"/>
            <a:ext cx="8229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sz="1500" dirty="0" smtClean="0"/>
              <a:t>Open the installed </a:t>
            </a:r>
            <a:r>
              <a:rPr lang="en-US" sz="1500" dirty="0" err="1" smtClean="0"/>
              <a:t>GitHub</a:t>
            </a:r>
            <a:r>
              <a:rPr lang="en-US" sz="1500" dirty="0" smtClean="0"/>
              <a:t> application in your computer.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sz="1500" dirty="0" smtClean="0"/>
              <a:t>Select the specific Branch/Version you want to add the file.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 startAt="6"/>
              <a:defRPr/>
            </a:pPr>
            <a:endParaRPr lang="en-US" sz="1500" dirty="0" smtClean="0"/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683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Adding files to Branch / Version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72400" y="6416675"/>
            <a:ext cx="9144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Page </a:t>
            </a:r>
            <a:fld id="{242AECBD-7D7D-432F-998F-B09B88C61662}" type="slidenum">
              <a:rPr lang="en-US" sz="1000"/>
              <a:pPr>
                <a:defRPr/>
              </a:pPr>
              <a:t>12</a:t>
            </a:fld>
            <a:r>
              <a:rPr lang="en-US" sz="1000" dirty="0"/>
              <a:t> of </a:t>
            </a:r>
            <a:r>
              <a:rPr lang="en-US" sz="1000" dirty="0" smtClean="0"/>
              <a:t>16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57475"/>
            <a:ext cx="77470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82296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en-US" sz="1500" dirty="0" smtClean="0"/>
              <a:t>Select the file to add.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en-US" sz="1500" dirty="0" smtClean="0"/>
              <a:t>Input a summary for pushing the file to </a:t>
            </a:r>
            <a:r>
              <a:rPr lang="en-US" sz="1500" dirty="0" err="1" smtClean="0"/>
              <a:t>GitHub</a:t>
            </a:r>
            <a:r>
              <a:rPr lang="en-US" sz="1500" dirty="0" smtClean="0"/>
              <a:t> site.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 startAt="8"/>
              <a:defRPr/>
            </a:pPr>
            <a:r>
              <a:rPr lang="en-US" sz="1500" dirty="0" smtClean="0"/>
              <a:t>Click “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Commit</a:t>
            </a:r>
            <a:r>
              <a:rPr lang="en-US" sz="1500" dirty="0" smtClean="0"/>
              <a:t>” button.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 startAt="8"/>
              <a:defRPr/>
            </a:pPr>
            <a:endParaRPr lang="en-US" sz="1500" dirty="0" smtClean="0"/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683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Adding files to Branch / Version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72400" y="6416675"/>
            <a:ext cx="9144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Page </a:t>
            </a:r>
            <a:fld id="{242AECBD-7D7D-432F-998F-B09B88C61662}" type="slidenum">
              <a:rPr lang="en-US" sz="1000"/>
              <a:pPr>
                <a:defRPr/>
              </a:pPr>
              <a:t>13</a:t>
            </a:fld>
            <a:r>
              <a:rPr lang="en-US" sz="1000" dirty="0"/>
              <a:t> of </a:t>
            </a:r>
            <a:r>
              <a:rPr lang="en-US" sz="1000" dirty="0" smtClean="0"/>
              <a:t>16</a:t>
            </a:r>
            <a:endParaRPr 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629650" cy="454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600200" y="2412033"/>
            <a:ext cx="2438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133600" y="3174033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82296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11"/>
              <a:defRPr/>
            </a:pPr>
            <a:r>
              <a:rPr lang="en-US" sz="1500" dirty="0" smtClean="0"/>
              <a:t>Click “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Sync</a:t>
            </a:r>
            <a:r>
              <a:rPr lang="en-US" sz="1500" dirty="0" smtClean="0"/>
              <a:t>” button” to push to </a:t>
            </a:r>
            <a:r>
              <a:rPr lang="en-US" sz="1500" dirty="0" err="1" smtClean="0"/>
              <a:t>GitHub</a:t>
            </a:r>
            <a:r>
              <a:rPr lang="en-US" sz="1500" dirty="0" smtClean="0"/>
              <a:t> site.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 startAt="11"/>
              <a:defRPr/>
            </a:pPr>
            <a:endParaRPr lang="en-US" sz="1500" dirty="0" smtClean="0"/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683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Adding files to Branch / Version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72400" y="6416675"/>
            <a:ext cx="9144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Page </a:t>
            </a:r>
            <a:fld id="{242AECBD-7D7D-432F-998F-B09B88C61662}" type="slidenum">
              <a:rPr lang="en-US" sz="1000"/>
              <a:pPr>
                <a:defRPr/>
              </a:pPr>
              <a:t>14</a:t>
            </a:fld>
            <a:r>
              <a:rPr lang="en-US" sz="1000" dirty="0"/>
              <a:t> of </a:t>
            </a:r>
            <a:r>
              <a:rPr lang="en-US" sz="1000" dirty="0" smtClean="0"/>
              <a:t>16</a:t>
            </a:r>
            <a:endParaRPr 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534400" cy="445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952096" y="1600200"/>
            <a:ext cx="609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12"/>
              <a:defRPr/>
            </a:pPr>
            <a:r>
              <a:rPr lang="en-US" sz="1500" dirty="0" smtClean="0"/>
              <a:t>Go to the </a:t>
            </a:r>
            <a:r>
              <a:rPr lang="en-US" sz="1500" dirty="0" err="1" smtClean="0"/>
              <a:t>GitHub</a:t>
            </a:r>
            <a:r>
              <a:rPr lang="en-US" sz="1500" dirty="0" smtClean="0"/>
              <a:t> site.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 startAt="12"/>
              <a:defRPr/>
            </a:pPr>
            <a:r>
              <a:rPr lang="en-US" sz="1500" dirty="0" smtClean="0"/>
              <a:t>Select the Branch and now you can see the file/s that has been added.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 startAt="12"/>
              <a:defRPr/>
            </a:pPr>
            <a:endParaRPr lang="en-US" sz="1500" dirty="0" smtClean="0"/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683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Adding files to Branch / Version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72400" y="6416675"/>
            <a:ext cx="9144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Page </a:t>
            </a:r>
            <a:fld id="{242AECBD-7D7D-432F-998F-B09B88C61662}" type="slidenum">
              <a:rPr lang="en-US" sz="1000"/>
              <a:pPr>
                <a:defRPr/>
              </a:pPr>
              <a:t>15</a:t>
            </a:fld>
            <a:r>
              <a:rPr lang="en-US" sz="1000" dirty="0"/>
              <a:t> of </a:t>
            </a:r>
            <a:r>
              <a:rPr lang="en-US" sz="1000" dirty="0" smtClean="0"/>
              <a:t>16</a:t>
            </a:r>
            <a:endParaRPr 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34400" cy="397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mi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075" y="904875"/>
            <a:ext cx="64198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9144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Page </a:t>
            </a:r>
            <a:fld id="{88D227B6-3A17-460F-9B59-2FBC95EE40CA}" type="slidenum">
              <a:rPr lang="en-US" sz="1000"/>
              <a:pPr>
                <a:defRPr/>
              </a:pPr>
              <a:t>16</a:t>
            </a:fld>
            <a:r>
              <a:rPr lang="en-US" sz="1000" dirty="0"/>
              <a:t> of </a:t>
            </a:r>
            <a:r>
              <a:rPr lang="en-US" sz="1000" dirty="0" smtClean="0"/>
              <a:t>16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Sample </a:t>
            </a:r>
            <a:r>
              <a:rPr lang="en-US" dirty="0" err="1" smtClean="0"/>
              <a:t>GitHub</a:t>
            </a:r>
            <a:r>
              <a:rPr lang="en-US" dirty="0" smtClean="0"/>
              <a:t> Flow Chart</a:t>
            </a:r>
            <a:endParaRPr lang="en-US" dirty="0"/>
          </a:p>
        </p:txBody>
      </p:sp>
      <p:sp>
        <p:nvSpPr>
          <p:cNvPr id="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Page </a:t>
            </a:r>
            <a:fld id="{F6162729-75E0-4876-8D54-EB4D19A1A156}" type="slidenum">
              <a:rPr lang="en-US" sz="1000"/>
              <a:pPr>
                <a:defRPr/>
              </a:pPr>
              <a:t>2</a:t>
            </a:fld>
            <a:r>
              <a:rPr lang="en-US" sz="1000" dirty="0"/>
              <a:t> of </a:t>
            </a:r>
            <a:r>
              <a:rPr lang="en-US" sz="1000" dirty="0" smtClean="0"/>
              <a:t>16</a:t>
            </a:r>
            <a:endParaRPr lang="en-US" sz="1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2400" y="1828800"/>
            <a:ext cx="8839200" cy="3629025"/>
            <a:chOff x="152400" y="1828800"/>
            <a:chExt cx="8839200" cy="3629025"/>
          </a:xfrm>
        </p:grpSpPr>
        <p:sp>
          <p:nvSpPr>
            <p:cNvPr id="6" name="TextBox 5"/>
            <p:cNvSpPr txBox="1"/>
            <p:nvPr/>
          </p:nvSpPr>
          <p:spPr>
            <a:xfrm>
              <a:off x="152400" y="3095625"/>
              <a:ext cx="2286000" cy="36988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Branch / Version #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95400" y="1828800"/>
              <a:ext cx="7696200" cy="3629025"/>
              <a:chOff x="1295400" y="1828800"/>
              <a:chExt cx="7696200" cy="362902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706688" y="1828800"/>
                <a:ext cx="3733800" cy="36988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/>
                  <a:t>Repository / </a:t>
                </a:r>
                <a:r>
                  <a:rPr lang="en-US" dirty="0" smtClean="0"/>
                  <a:t>Project</a:t>
                </a:r>
                <a:endParaRPr lang="en-US" dirty="0"/>
              </a:p>
            </p:txBody>
          </p:sp>
          <p:cxnSp>
            <p:nvCxnSpPr>
              <p:cNvPr id="56" name="Straight Connector 55"/>
              <p:cNvCxnSpPr>
                <a:stCxn id="5" idx="2"/>
              </p:cNvCxnSpPr>
              <p:nvPr/>
            </p:nvCxnSpPr>
            <p:spPr>
              <a:xfrm>
                <a:off x="4573588" y="2198688"/>
                <a:ext cx="0" cy="8969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7673181" y="2918619"/>
                <a:ext cx="352425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295400" y="2743200"/>
                <a:ext cx="6553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3429000" y="3124200"/>
                <a:ext cx="2286000" cy="36988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/>
                  <a:t>Branch / Version #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705600" y="3124200"/>
                <a:ext cx="2286000" cy="36988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/>
                  <a:t>Branch / Version #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1119981" y="2918619"/>
                <a:ext cx="352425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08" name="Group 75"/>
              <p:cNvGrpSpPr>
                <a:grpSpLocks/>
              </p:cNvGrpSpPr>
              <p:nvPr/>
            </p:nvGrpSpPr>
            <p:grpSpPr bwMode="auto">
              <a:xfrm>
                <a:off x="1295400" y="3494088"/>
                <a:ext cx="1143000" cy="1952625"/>
                <a:chOff x="1295400" y="3494088"/>
                <a:chExt cx="1143000" cy="1952069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1524000" y="3857521"/>
                  <a:ext cx="914400" cy="369783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Files</a:t>
                  </a:r>
                </a:p>
              </p:txBody>
            </p:sp>
            <p:cxnSp>
              <p:nvCxnSpPr>
                <p:cNvPr id="29" name="Straight Connector 28"/>
                <p:cNvCxnSpPr>
                  <a:stCxn id="7" idx="1"/>
                </p:cNvCxnSpPr>
                <p:nvPr/>
              </p:nvCxnSpPr>
              <p:spPr>
                <a:xfrm flipH="1" flipV="1">
                  <a:off x="1295400" y="4041619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295400" y="3494088"/>
                  <a:ext cx="1588" cy="17632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1524000" y="4457426"/>
                  <a:ext cx="914400" cy="369783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Files</a:t>
                  </a:r>
                </a:p>
              </p:txBody>
            </p:sp>
            <p:cxnSp>
              <p:nvCxnSpPr>
                <p:cNvPr id="68" name="Straight Connector 67"/>
                <p:cNvCxnSpPr>
                  <a:stCxn id="66" idx="1"/>
                </p:cNvCxnSpPr>
                <p:nvPr/>
              </p:nvCxnSpPr>
              <p:spPr>
                <a:xfrm flipH="1" flipV="1">
                  <a:off x="1295400" y="4641523"/>
                  <a:ext cx="228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1524000" y="5076374"/>
                  <a:ext cx="914400" cy="369783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Files</a:t>
                  </a:r>
                </a:p>
              </p:txBody>
            </p:sp>
            <p:cxnSp>
              <p:nvCxnSpPr>
                <p:cNvPr id="71" name="Straight Connector 70"/>
                <p:cNvCxnSpPr>
                  <a:stCxn id="70" idx="1"/>
                </p:cNvCxnSpPr>
                <p:nvPr/>
              </p:nvCxnSpPr>
              <p:spPr>
                <a:xfrm flipH="1" flipV="1">
                  <a:off x="1295400" y="5260472"/>
                  <a:ext cx="228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09" name="Group 76"/>
              <p:cNvGrpSpPr>
                <a:grpSpLocks/>
              </p:cNvGrpSpPr>
              <p:nvPr/>
            </p:nvGrpSpPr>
            <p:grpSpPr bwMode="auto">
              <a:xfrm>
                <a:off x="4572000" y="3505200"/>
                <a:ext cx="1143000" cy="1952625"/>
                <a:chOff x="1295400" y="3494088"/>
                <a:chExt cx="1143000" cy="1952069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1524000" y="3857522"/>
                  <a:ext cx="914400" cy="369782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Files</a:t>
                  </a:r>
                </a:p>
              </p:txBody>
            </p:sp>
            <p:cxnSp>
              <p:nvCxnSpPr>
                <p:cNvPr id="79" name="Straight Connector 78"/>
                <p:cNvCxnSpPr>
                  <a:stCxn id="78" idx="1"/>
                </p:cNvCxnSpPr>
                <p:nvPr/>
              </p:nvCxnSpPr>
              <p:spPr>
                <a:xfrm flipH="1" flipV="1">
                  <a:off x="1295400" y="4041620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H="1">
                  <a:off x="1295400" y="3494088"/>
                  <a:ext cx="1588" cy="17632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/>
                <p:cNvSpPr txBox="1"/>
                <p:nvPr/>
              </p:nvSpPr>
              <p:spPr>
                <a:xfrm>
                  <a:off x="1524000" y="4457427"/>
                  <a:ext cx="914400" cy="369782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Files</a:t>
                  </a:r>
                </a:p>
              </p:txBody>
            </p:sp>
            <p:cxnSp>
              <p:nvCxnSpPr>
                <p:cNvPr id="82" name="Straight Connector 81"/>
                <p:cNvCxnSpPr>
                  <a:stCxn id="81" idx="1"/>
                </p:cNvCxnSpPr>
                <p:nvPr/>
              </p:nvCxnSpPr>
              <p:spPr>
                <a:xfrm flipH="1" flipV="1">
                  <a:off x="1295400" y="4641524"/>
                  <a:ext cx="228600" cy="1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/>
                <p:cNvSpPr txBox="1"/>
                <p:nvPr/>
              </p:nvSpPr>
              <p:spPr>
                <a:xfrm>
                  <a:off x="1524000" y="5076375"/>
                  <a:ext cx="914400" cy="369782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Files</a:t>
                  </a:r>
                </a:p>
              </p:txBody>
            </p:sp>
            <p:cxnSp>
              <p:nvCxnSpPr>
                <p:cNvPr id="84" name="Straight Connector 83"/>
                <p:cNvCxnSpPr>
                  <a:stCxn id="83" idx="1"/>
                </p:cNvCxnSpPr>
                <p:nvPr/>
              </p:nvCxnSpPr>
              <p:spPr>
                <a:xfrm flipH="1" flipV="1">
                  <a:off x="1295400" y="5260473"/>
                  <a:ext cx="228600" cy="1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10" name="Group 84"/>
              <p:cNvGrpSpPr>
                <a:grpSpLocks/>
              </p:cNvGrpSpPr>
              <p:nvPr/>
            </p:nvGrpSpPr>
            <p:grpSpPr bwMode="auto">
              <a:xfrm>
                <a:off x="7848600" y="3505200"/>
                <a:ext cx="1143000" cy="1952625"/>
                <a:chOff x="1295400" y="3494088"/>
                <a:chExt cx="1143000" cy="1952069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1524000" y="3857522"/>
                  <a:ext cx="914400" cy="369782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Files</a:t>
                  </a:r>
                </a:p>
              </p:txBody>
            </p:sp>
            <p:cxnSp>
              <p:nvCxnSpPr>
                <p:cNvPr id="87" name="Straight Connector 86"/>
                <p:cNvCxnSpPr>
                  <a:stCxn id="86" idx="1"/>
                </p:cNvCxnSpPr>
                <p:nvPr/>
              </p:nvCxnSpPr>
              <p:spPr>
                <a:xfrm flipH="1" flipV="1">
                  <a:off x="1295400" y="4041620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H="1">
                  <a:off x="1295400" y="3494088"/>
                  <a:ext cx="1588" cy="17632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/>
                <p:cNvSpPr txBox="1"/>
                <p:nvPr/>
              </p:nvSpPr>
              <p:spPr>
                <a:xfrm>
                  <a:off x="1524000" y="4457427"/>
                  <a:ext cx="914400" cy="369782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Files</a:t>
                  </a:r>
                </a:p>
              </p:txBody>
            </p:sp>
            <p:cxnSp>
              <p:nvCxnSpPr>
                <p:cNvPr id="90" name="Straight Connector 89"/>
                <p:cNvCxnSpPr>
                  <a:stCxn id="89" idx="1"/>
                </p:cNvCxnSpPr>
                <p:nvPr/>
              </p:nvCxnSpPr>
              <p:spPr>
                <a:xfrm flipH="1" flipV="1">
                  <a:off x="1295400" y="4641524"/>
                  <a:ext cx="228600" cy="1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1524000" y="5076375"/>
                  <a:ext cx="914400" cy="369782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Files</a:t>
                  </a:r>
                </a:p>
              </p:txBody>
            </p:sp>
            <p:cxnSp>
              <p:nvCxnSpPr>
                <p:cNvPr id="92" name="Straight Connector 91"/>
                <p:cNvCxnSpPr>
                  <a:stCxn id="91" idx="1"/>
                </p:cNvCxnSpPr>
                <p:nvPr/>
              </p:nvCxnSpPr>
              <p:spPr>
                <a:xfrm flipH="1" flipV="1">
                  <a:off x="1295400" y="5260473"/>
                  <a:ext cx="228600" cy="1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Requirements for GitHub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Page </a:t>
            </a:r>
            <a:fld id="{421FF9DA-02D1-4462-A4F4-7C444343F51F}" type="slidenum">
              <a:rPr lang="en-US" sz="1000"/>
              <a:pPr>
                <a:defRPr/>
              </a:pPr>
              <a:t>3</a:t>
            </a:fld>
            <a:r>
              <a:rPr lang="en-US" sz="1000" dirty="0"/>
              <a:t> of </a:t>
            </a:r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752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1.  Register Account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227388"/>
            <a:ext cx="8229600" cy="14208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 startAt="2"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Install </a:t>
            </a:r>
            <a:r>
              <a:rPr lang="en-US" sz="3200" dirty="0" err="1" smtClean="0">
                <a:latin typeface="+mj-lt"/>
                <a:ea typeface="+mj-ea"/>
                <a:cs typeface="+mj-cs"/>
              </a:rPr>
              <a:t>GitHub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 Windows</a:t>
            </a:r>
          </a:p>
          <a:p>
            <a:pPr marL="971550" lvl="1" indent="-514350" fontAlgn="auto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    </a:t>
            </a:r>
            <a:r>
              <a:rPr lang="en-US" dirty="0" smtClean="0">
                <a:latin typeface="+mj-lt"/>
                <a:ea typeface="+mj-ea"/>
                <a:cs typeface="+mj-cs"/>
              </a:rPr>
              <a:t>- </a:t>
            </a:r>
            <a:r>
              <a:rPr lang="en-US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https://windows.github.com/ </a:t>
            </a:r>
            <a:endParaRPr lang="en-US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800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3.  Create Repository / Project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Creating Repository / Project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Page </a:t>
            </a:r>
            <a:fld id="{F4A0124E-8369-46BA-926C-34FB50A37AF0}" type="slidenum">
              <a:rPr lang="en-US" sz="1000"/>
              <a:pPr>
                <a:defRPr/>
              </a:pPr>
              <a:t>4</a:t>
            </a:fld>
            <a:r>
              <a:rPr lang="en-US" sz="1000" dirty="0"/>
              <a:t> of </a:t>
            </a:r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905000"/>
            <a:ext cx="8229600" cy="28956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+mj-lt"/>
                <a:ea typeface="+mj-ea"/>
                <a:cs typeface="+mj-cs"/>
              </a:rPr>
              <a:t>Go to </a:t>
            </a:r>
            <a:r>
              <a:rPr lang="en-US" sz="1600" dirty="0" smtClean="0">
                <a:latin typeface="+mj-lt"/>
                <a:ea typeface="+mj-ea"/>
                <a:cs typeface="+mj-cs"/>
                <a:hlinkClick r:id="rId2"/>
              </a:rPr>
              <a:t>https://github.com/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and login your account.</a:t>
            </a: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 smtClean="0">
                <a:latin typeface="+mj-lt"/>
                <a:ea typeface="+mj-ea"/>
                <a:cs typeface="+mj-cs"/>
              </a:rPr>
              <a:t>After login was successful click the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“New repository”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600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743200"/>
            <a:ext cx="3086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667000" y="2895600"/>
            <a:ext cx="1447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Creating Repository / Project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Page </a:t>
            </a:r>
            <a:fld id="{F4A0124E-8369-46BA-926C-34FB50A37AF0}" type="slidenum">
              <a:rPr lang="en-US" sz="1000"/>
              <a:pPr>
                <a:defRPr/>
              </a:pPr>
              <a:t>5</a:t>
            </a:fld>
            <a:r>
              <a:rPr lang="en-US" sz="1000" dirty="0"/>
              <a:t> of </a:t>
            </a:r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90600"/>
            <a:ext cx="8229600" cy="3200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sz="1600" dirty="0" smtClean="0">
                <a:latin typeface="+mj-lt"/>
                <a:ea typeface="+mj-ea"/>
                <a:cs typeface="+mj-cs"/>
              </a:rPr>
              <a:t>Enter the desired Repository name. Then check “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Initialize this repository with a README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”. Then click “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Create repository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”. </a:t>
            </a: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600" dirty="0" smtClean="0">
              <a:latin typeface="+mj-lt"/>
              <a:ea typeface="+mj-ea"/>
              <a:cs typeface="+mj-cs"/>
            </a:endParaRP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600" dirty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871982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371600" y="5867400"/>
            <a:ext cx="13716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219200" y="4876800"/>
            <a:ext cx="2743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Creating Repository / Project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Page </a:t>
            </a:r>
            <a:fld id="{F4A0124E-8369-46BA-926C-34FB50A37AF0}" type="slidenum">
              <a:rPr lang="en-US" sz="1000"/>
              <a:pPr>
                <a:defRPr/>
              </a:pPr>
              <a:t>6</a:t>
            </a:fld>
            <a:r>
              <a:rPr lang="en-US" sz="1000" dirty="0"/>
              <a:t> of </a:t>
            </a:r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90600"/>
            <a:ext cx="8229600" cy="3200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sz="1600" dirty="0" smtClean="0">
                <a:latin typeface="+mj-lt"/>
                <a:ea typeface="+mj-ea"/>
                <a:cs typeface="+mj-cs"/>
              </a:rPr>
              <a:t>If you see the image below you are now successfully add the repository. </a:t>
            </a: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600" dirty="0" smtClean="0">
              <a:latin typeface="+mj-lt"/>
              <a:ea typeface="+mj-ea"/>
              <a:cs typeface="+mj-cs"/>
            </a:endParaRP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600" dirty="0"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71600"/>
            <a:ext cx="8953582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762000"/>
            <a:ext cx="8229600" cy="609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z="1500" dirty="0" smtClean="0">
                <a:latin typeface="+mj-lt"/>
              </a:rPr>
              <a:t>Open the installed </a:t>
            </a:r>
            <a:r>
              <a:rPr lang="en-US" sz="1500" dirty="0" err="1" smtClean="0">
                <a:latin typeface="+mj-lt"/>
              </a:rPr>
              <a:t>GitHub</a:t>
            </a:r>
            <a:r>
              <a:rPr lang="en-US" sz="1500" dirty="0" smtClean="0">
                <a:latin typeface="+mj-lt"/>
              </a:rPr>
              <a:t> application in your computer.</a:t>
            </a: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z="1500" dirty="0" smtClean="0">
                <a:latin typeface="+mj-lt"/>
              </a:rPr>
              <a:t>In the </a:t>
            </a:r>
            <a:r>
              <a:rPr lang="en-US" sz="1500" dirty="0" err="1" smtClean="0">
                <a:latin typeface="+mj-lt"/>
              </a:rPr>
              <a:t>Github</a:t>
            </a:r>
            <a:r>
              <a:rPr lang="en-US" sz="1500" dirty="0" smtClean="0">
                <a:latin typeface="+mj-lt"/>
              </a:rPr>
              <a:t> application click the “</a:t>
            </a:r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+</a:t>
            </a:r>
            <a:r>
              <a:rPr lang="en-US" sz="1500" dirty="0" smtClean="0">
                <a:latin typeface="+mj-lt"/>
              </a:rPr>
              <a:t>” button. Then select “</a:t>
            </a:r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Clone</a:t>
            </a:r>
            <a:r>
              <a:rPr lang="en-US" sz="1500" dirty="0" smtClean="0">
                <a:latin typeface="+mj-lt"/>
              </a:rPr>
              <a:t>” and find the desired Repository you want to clone to your computer.</a:t>
            </a: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68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Adding Branch / Version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Page </a:t>
            </a:r>
            <a:fld id="{242AECBD-7D7D-432F-998F-B09B88C61662}" type="slidenum">
              <a:rPr lang="en-US" sz="1000"/>
              <a:pPr>
                <a:defRPr/>
              </a:pPr>
              <a:t>7</a:t>
            </a:fld>
            <a:r>
              <a:rPr lang="en-US" sz="1000" dirty="0"/>
              <a:t> of </a:t>
            </a:r>
            <a:r>
              <a:rPr lang="en-US" sz="1000" dirty="0" smtClean="0"/>
              <a:t>16</a:t>
            </a:r>
            <a:endParaRPr lang="en-US" sz="1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98266"/>
            <a:ext cx="4800600" cy="495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600200"/>
            <a:ext cx="33051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876800"/>
            <a:ext cx="3448050" cy="128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81000" y="1828800"/>
            <a:ext cx="30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667000" y="5943600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762000"/>
            <a:ext cx="82296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sz="1500" dirty="0" smtClean="0">
                <a:latin typeface="+mj-lt"/>
              </a:rPr>
              <a:t>Click the master branch then add a specific branch then click create.</a:t>
            </a: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68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Adding Branch / Version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Page </a:t>
            </a:r>
            <a:fld id="{242AECBD-7D7D-432F-998F-B09B88C61662}" type="slidenum">
              <a:rPr lang="en-US" sz="1000"/>
              <a:pPr>
                <a:defRPr/>
              </a:pPr>
              <a:t>8</a:t>
            </a:fld>
            <a:r>
              <a:rPr lang="en-US" sz="1000" dirty="0"/>
              <a:t> of </a:t>
            </a:r>
            <a:r>
              <a:rPr lang="en-US" sz="1000" dirty="0" smtClean="0"/>
              <a:t>16</a:t>
            </a:r>
            <a:endParaRPr 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43000"/>
            <a:ext cx="8991599" cy="159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9600" y="2819400"/>
            <a:ext cx="8229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sz="1500" dirty="0" smtClean="0">
                <a:latin typeface="+mj-lt"/>
              </a:rPr>
              <a:t>If you see the image below you are now successfully add the branch to your computer. Then click the “</a:t>
            </a:r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Publish</a:t>
            </a:r>
            <a:r>
              <a:rPr lang="en-US" sz="1500" dirty="0" smtClean="0">
                <a:latin typeface="+mj-lt"/>
              </a:rPr>
              <a:t>” button to add the branch to the </a:t>
            </a:r>
            <a:r>
              <a:rPr lang="en-US" sz="1500" dirty="0" err="1" smtClean="0">
                <a:latin typeface="+mj-lt"/>
              </a:rPr>
              <a:t>GitHub</a:t>
            </a:r>
            <a:r>
              <a:rPr lang="en-US" sz="1500" dirty="0" smtClean="0">
                <a:latin typeface="+mj-lt"/>
              </a:rPr>
              <a:t> site.</a:t>
            </a: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352800"/>
            <a:ext cx="8915400" cy="297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600200" y="1143000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077200" y="3429000"/>
            <a:ext cx="685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en-US" sz="1500" dirty="0" smtClean="0">
                <a:latin typeface="+mj-lt"/>
              </a:rPr>
              <a:t>To verify the new branch added go to the </a:t>
            </a:r>
            <a:r>
              <a:rPr lang="en-US" sz="1500" dirty="0" err="1" smtClean="0">
                <a:latin typeface="+mj-lt"/>
              </a:rPr>
              <a:t>GitHub</a:t>
            </a:r>
            <a:r>
              <a:rPr lang="en-US" sz="1500" dirty="0" smtClean="0">
                <a:latin typeface="+mj-lt"/>
              </a:rPr>
              <a:t> site and you must see like the image below.</a:t>
            </a: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buFontTx/>
              <a:buAutoNum type="arabicPeriod"/>
              <a:defRPr/>
            </a:pPr>
            <a:endParaRPr lang="en-US" sz="1500" dirty="0" smtClean="0">
              <a:latin typeface="+mj-lt"/>
            </a:endParaRPr>
          </a:p>
          <a:p>
            <a:pPr marL="457200" indent="-457200" fontAlgn="auto">
              <a:spcAft>
                <a:spcPts val="0"/>
              </a:spcAft>
              <a:defRPr/>
            </a:pPr>
            <a:endParaRPr lang="en-US" sz="1500" dirty="0" smtClean="0"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68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Adding Branch / Version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Page </a:t>
            </a:r>
            <a:fld id="{242AECBD-7D7D-432F-998F-B09B88C61662}" type="slidenum">
              <a:rPr lang="en-US" sz="1000"/>
              <a:pPr>
                <a:defRPr/>
              </a:pPr>
              <a:t>9</a:t>
            </a:fld>
            <a:r>
              <a:rPr lang="en-US" sz="1000" dirty="0"/>
              <a:t> of </a:t>
            </a:r>
            <a:r>
              <a:rPr lang="en-US" sz="1000" dirty="0" smtClean="0"/>
              <a:t>16</a:t>
            </a:r>
            <a:endParaRPr 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1"/>
            <a:ext cx="7763732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525</Words>
  <Application>Microsoft Office PowerPoint</Application>
  <PresentationFormat>On-screen Show (4:3)</PresentationFormat>
  <Paragraphs>132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gitHub</vt:lpstr>
      <vt:lpstr>Sample GitHub Flow Chart</vt:lpstr>
      <vt:lpstr>Requirements for GitHub</vt:lpstr>
      <vt:lpstr>Creating Repository / Project</vt:lpstr>
      <vt:lpstr>Creating Repository / Project</vt:lpstr>
      <vt:lpstr>Creating Repository / Project</vt:lpstr>
      <vt:lpstr>Adding Branch / Version</vt:lpstr>
      <vt:lpstr>Adding Branch / Version</vt:lpstr>
      <vt:lpstr>Adding Branch / Version</vt:lpstr>
      <vt:lpstr>Adding files to Branch / Version</vt:lpstr>
      <vt:lpstr>Adding files to Branch / Version</vt:lpstr>
      <vt:lpstr>Adding files to Branch / Version</vt:lpstr>
      <vt:lpstr>Adding files to Branch / Version</vt:lpstr>
      <vt:lpstr>Adding files to Branch / Version</vt:lpstr>
      <vt:lpstr>Adding files to Branch / Version</vt:lpstr>
      <vt:lpstr>Slide 16</vt:lpstr>
    </vt:vector>
  </TitlesOfParts>
  <Company>ML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MLhuillier</dc:creator>
  <cp:lastModifiedBy>kp7</cp:lastModifiedBy>
  <cp:revision>112</cp:revision>
  <dcterms:created xsi:type="dcterms:W3CDTF">2011-03-17T07:44:08Z</dcterms:created>
  <dcterms:modified xsi:type="dcterms:W3CDTF">2016-04-28T02:33:52Z</dcterms:modified>
</cp:coreProperties>
</file>