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6374d9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6374d9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7281af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7281af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6374d9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6374d9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6374d9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6374d9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6374d9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6374d9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Dev-Goel/CSL2060-Software-Engineering-Project-Time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M73KVW39sYlaMOZm_2xw4g6TQ4cIiIDN/view?usp=sharing" TargetMode="External"/><Relationship Id="rId4" Type="http://schemas.openxmlformats.org/officeDocument/2006/relationships/hyperlink" Target="http://drive.google.com/file/d/1M73KVW39sYlaMOZm_2xw4g6TQ4cIiIDN/view" TargetMode="External"/><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371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mfortaa"/>
                <a:ea typeface="Comfortaa"/>
                <a:cs typeface="Comfortaa"/>
                <a:sym typeface="Comfortaa"/>
              </a:rPr>
              <a:t>CSL 2060</a:t>
            </a:r>
            <a:r>
              <a:rPr lang="en">
                <a:latin typeface="Comfortaa"/>
                <a:ea typeface="Comfortaa"/>
                <a:cs typeface="Comfortaa"/>
                <a:sym typeface="Comfortaa"/>
              </a:rPr>
              <a:t>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Software Engineering</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None/>
            </a:pPr>
            <a:r>
              <a:rPr lang="en" sz="3533">
                <a:latin typeface="Comfortaa"/>
                <a:ea typeface="Comfortaa"/>
                <a:cs typeface="Comfortaa"/>
                <a:sym typeface="Comfortaa"/>
              </a:rPr>
              <a:t>Course Project</a:t>
            </a:r>
            <a:endParaRPr sz="3533">
              <a:latin typeface="Comfortaa"/>
              <a:ea typeface="Comfortaa"/>
              <a:cs typeface="Comfortaa"/>
              <a:sym typeface="Comfortaa"/>
            </a:endParaRPr>
          </a:p>
          <a:p>
            <a:pPr indent="0" lvl="0" marL="0" rtl="0" algn="ctr">
              <a:spcBef>
                <a:spcPts val="0"/>
              </a:spcBef>
              <a:spcAft>
                <a:spcPts val="0"/>
              </a:spcAft>
              <a:buNone/>
            </a:pPr>
            <a:r>
              <a:rPr lang="en" sz="3533">
                <a:latin typeface="Comfortaa"/>
                <a:ea typeface="Comfortaa"/>
                <a:cs typeface="Comfortaa"/>
                <a:sym typeface="Comfortaa"/>
              </a:rPr>
              <a:t>Timely</a:t>
            </a:r>
            <a:endParaRPr sz="3533">
              <a:latin typeface="Comfortaa"/>
              <a:ea typeface="Comfortaa"/>
              <a:cs typeface="Comfortaa"/>
              <a:sym typeface="Comfortaa"/>
            </a:endParaRPr>
          </a:p>
          <a:p>
            <a:pPr indent="0" lvl="0" marL="0" rtl="0" algn="ctr">
              <a:spcBef>
                <a:spcPts val="0"/>
              </a:spcBef>
              <a:spcAft>
                <a:spcPts val="0"/>
              </a:spcAft>
              <a:buNone/>
            </a:pPr>
            <a:r>
              <a:rPr lang="en" sz="3533">
                <a:latin typeface="Comfortaa"/>
                <a:ea typeface="Comfortaa"/>
                <a:cs typeface="Comfortaa"/>
                <a:sym typeface="Comfortaa"/>
              </a:rPr>
              <a:t>(Google Chrome Extension)</a:t>
            </a:r>
            <a:endParaRPr sz="3533">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Project Objective and Status</a:t>
            </a:r>
            <a:endParaRPr>
              <a:latin typeface="Comfortaa"/>
              <a:ea typeface="Comfortaa"/>
              <a:cs typeface="Comfortaa"/>
              <a:sym typeface="Comfortaa"/>
            </a:endParaRPr>
          </a:p>
        </p:txBody>
      </p:sp>
      <p:sp>
        <p:nvSpPr>
          <p:cNvPr id="92" name="Google Shape;92;p14"/>
          <p:cNvSpPr txBox="1"/>
          <p:nvPr>
            <p:ph idx="1" type="body"/>
          </p:nvPr>
        </p:nvSpPr>
        <p:spPr>
          <a:xfrm>
            <a:off x="729450" y="2078875"/>
            <a:ext cx="7688700" cy="256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580">
                <a:solidFill>
                  <a:schemeClr val="dk2"/>
                </a:solidFill>
                <a:latin typeface="Comfortaa"/>
                <a:ea typeface="Comfortaa"/>
                <a:cs typeface="Comfortaa"/>
                <a:sym typeface="Comfortaa"/>
              </a:rPr>
              <a:t>Objective: </a:t>
            </a:r>
            <a:endParaRPr b="1" sz="1580">
              <a:solidFill>
                <a:schemeClr val="dk2"/>
              </a:solidFill>
              <a:latin typeface="Comfortaa"/>
              <a:ea typeface="Comfortaa"/>
              <a:cs typeface="Comfortaa"/>
              <a:sym typeface="Comfortaa"/>
            </a:endParaRPr>
          </a:p>
          <a:p>
            <a:pPr indent="-323056" lvl="0" marL="457200" rtl="0" algn="l">
              <a:lnSpc>
                <a:spcPct val="105000"/>
              </a:lnSpc>
              <a:spcBef>
                <a:spcPts val="1200"/>
              </a:spcBef>
              <a:spcAft>
                <a:spcPts val="0"/>
              </a:spcAft>
              <a:buClr>
                <a:schemeClr val="dk2"/>
              </a:buClr>
              <a:buSzPts val="1488"/>
              <a:buFont typeface="Comfortaa"/>
              <a:buChar char="-"/>
            </a:pPr>
            <a:r>
              <a:rPr lang="en" sz="1487">
                <a:solidFill>
                  <a:schemeClr val="dk2"/>
                </a:solidFill>
                <a:latin typeface="Comfortaa"/>
                <a:ea typeface="Comfortaa"/>
                <a:cs typeface="Comfortaa"/>
                <a:sym typeface="Comfortaa"/>
              </a:rPr>
              <a:t>We require an google chrome extension to allow the users to track their daily time spend on each website they visit. There should be a way to add/edit restriction on websites, set ignore list of domains, set notification time on websites and also it should store the users’ time spent on each website so as to present the analytics in form of charts and tabular data to the user.</a:t>
            </a:r>
            <a:endParaRPr sz="1487">
              <a:solidFill>
                <a:schemeClr val="dk2"/>
              </a:solidFill>
              <a:latin typeface="Comfortaa"/>
              <a:ea typeface="Comfortaa"/>
              <a:cs typeface="Comfortaa"/>
              <a:sym typeface="Comfortaa"/>
            </a:endParaRPr>
          </a:p>
          <a:p>
            <a:pPr indent="0" lvl="0" marL="0" rtl="0" algn="l">
              <a:lnSpc>
                <a:spcPct val="105000"/>
              </a:lnSpc>
              <a:spcBef>
                <a:spcPts val="1200"/>
              </a:spcBef>
              <a:spcAft>
                <a:spcPts val="0"/>
              </a:spcAft>
              <a:buSzPts val="1018"/>
              <a:buNone/>
            </a:pPr>
            <a:r>
              <a:rPr b="1" lang="en" sz="1580">
                <a:solidFill>
                  <a:schemeClr val="dk2"/>
                </a:solidFill>
                <a:latin typeface="Comfortaa"/>
                <a:ea typeface="Comfortaa"/>
                <a:cs typeface="Comfortaa"/>
                <a:sym typeface="Comfortaa"/>
              </a:rPr>
              <a:t>Status: </a:t>
            </a:r>
            <a:endParaRPr b="1" sz="1580">
              <a:solidFill>
                <a:schemeClr val="dk2"/>
              </a:solidFill>
              <a:latin typeface="Comfortaa"/>
              <a:ea typeface="Comfortaa"/>
              <a:cs typeface="Comfortaa"/>
              <a:sym typeface="Comfortaa"/>
            </a:endParaRPr>
          </a:p>
          <a:p>
            <a:pPr indent="-322019" lvl="0" marL="457200" rtl="0" algn="l">
              <a:lnSpc>
                <a:spcPct val="105000"/>
              </a:lnSpc>
              <a:spcBef>
                <a:spcPts val="1200"/>
              </a:spcBef>
              <a:spcAft>
                <a:spcPts val="0"/>
              </a:spcAft>
              <a:buClr>
                <a:schemeClr val="dk2"/>
              </a:buClr>
              <a:buSzPts val="1471"/>
              <a:buFont typeface="Comfortaa"/>
              <a:buChar char="-"/>
            </a:pPr>
            <a:r>
              <a:rPr lang="en" sz="1471">
                <a:solidFill>
                  <a:schemeClr val="dk2"/>
                </a:solidFill>
                <a:latin typeface="Comfortaa"/>
                <a:ea typeface="Comfortaa"/>
                <a:cs typeface="Comfortaa"/>
                <a:sym typeface="Comfortaa"/>
              </a:rPr>
              <a:t>Completed</a:t>
            </a:r>
            <a:endParaRPr sz="1471">
              <a:solidFill>
                <a:schemeClr val="dk2"/>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Team Details &amp; </a:t>
            </a:r>
            <a:r>
              <a:rPr lang="en">
                <a:latin typeface="Comfortaa"/>
                <a:ea typeface="Comfortaa"/>
                <a:cs typeface="Comfortaa"/>
                <a:sym typeface="Comfortaa"/>
              </a:rPr>
              <a:t>Contributions</a:t>
            </a:r>
            <a:endParaRPr>
              <a:latin typeface="Comfortaa"/>
              <a:ea typeface="Comfortaa"/>
              <a:cs typeface="Comfortaa"/>
              <a:sym typeface="Comfortaa"/>
            </a:endParaRPr>
          </a:p>
        </p:txBody>
      </p:sp>
      <p:sp>
        <p:nvSpPr>
          <p:cNvPr id="98" name="Google Shape;98;p15"/>
          <p:cNvSpPr txBox="1"/>
          <p:nvPr>
            <p:ph idx="1" type="body"/>
          </p:nvPr>
        </p:nvSpPr>
        <p:spPr>
          <a:xfrm>
            <a:off x="311400" y="1853850"/>
            <a:ext cx="8524800" cy="3103500"/>
          </a:xfrm>
          <a:prstGeom prst="rect">
            <a:avLst/>
          </a:prstGeom>
        </p:spPr>
        <p:txBody>
          <a:bodyPr anchorCtr="0" anchor="t" bIns="91425" lIns="91425" spcFirstLastPara="1" rIns="91425" wrap="square" tIns="91425">
            <a:noAutofit/>
          </a:bodyPr>
          <a:lstStyle/>
          <a:p>
            <a:pPr indent="-307975" lvl="0" marL="457200" rtl="0" algn="l">
              <a:lnSpc>
                <a:spcPct val="95000"/>
              </a:lnSpc>
              <a:spcBef>
                <a:spcPts val="0"/>
              </a:spcBef>
              <a:spcAft>
                <a:spcPts val="0"/>
              </a:spcAft>
              <a:buClr>
                <a:schemeClr val="dk2"/>
              </a:buClr>
              <a:buSzPts val="1250"/>
              <a:buFont typeface="Comfortaa"/>
              <a:buChar char="●"/>
            </a:pPr>
            <a:r>
              <a:rPr b="1" lang="en" sz="1250">
                <a:solidFill>
                  <a:schemeClr val="dk2"/>
                </a:solidFill>
                <a:latin typeface="Comfortaa"/>
                <a:ea typeface="Comfortaa"/>
                <a:cs typeface="Comfortaa"/>
                <a:sym typeface="Comfortaa"/>
              </a:rPr>
              <a:t>Dev Goel (B20CS090): </a:t>
            </a:r>
            <a:r>
              <a:rPr lang="en" sz="1250">
                <a:solidFill>
                  <a:schemeClr val="dk2"/>
                </a:solidFill>
                <a:latin typeface="Comfortaa"/>
                <a:ea typeface="Comfortaa"/>
                <a:cs typeface="Comfortaa"/>
                <a:sym typeface="Comfortaa"/>
              </a:rPr>
              <a:t>Worked on coding the HTML pages of index and options page and also wrote the CSS for these pages. Then, also contributed in the </a:t>
            </a:r>
            <a:r>
              <a:rPr lang="en" sz="1250">
                <a:solidFill>
                  <a:schemeClr val="dk2"/>
                </a:solidFill>
                <a:latin typeface="Comfortaa"/>
                <a:ea typeface="Comfortaa"/>
                <a:cs typeface="Comfortaa"/>
                <a:sym typeface="Comfortaa"/>
              </a:rPr>
              <a:t>manifest.json file. Then, made the backend using javascript so for these I wrote the code for common.js, setting.js, webact.js and activity.js. Also, contributed to the README file.</a:t>
            </a:r>
            <a:endParaRPr sz="1250">
              <a:solidFill>
                <a:schemeClr val="dk2"/>
              </a:solidFill>
              <a:latin typeface="Comfortaa"/>
              <a:ea typeface="Comfortaa"/>
              <a:cs typeface="Comfortaa"/>
              <a:sym typeface="Comfortaa"/>
            </a:endParaRPr>
          </a:p>
          <a:p>
            <a:pPr indent="0" lvl="0" marL="457200" rtl="0" algn="l">
              <a:lnSpc>
                <a:spcPct val="95000"/>
              </a:lnSpc>
              <a:spcBef>
                <a:spcPts val="1200"/>
              </a:spcBef>
              <a:spcAft>
                <a:spcPts val="0"/>
              </a:spcAft>
              <a:buSzPts val="852"/>
              <a:buNone/>
            </a:pPr>
            <a:r>
              <a:rPr b="1" lang="en" sz="1250">
                <a:solidFill>
                  <a:schemeClr val="dk2"/>
                </a:solidFill>
                <a:latin typeface="Comfortaa"/>
                <a:ea typeface="Comfortaa"/>
                <a:cs typeface="Comfortaa"/>
                <a:sym typeface="Comfortaa"/>
              </a:rPr>
              <a:t>Approximate line of Codes written:</a:t>
            </a:r>
            <a:r>
              <a:rPr lang="en" sz="1250">
                <a:solidFill>
                  <a:schemeClr val="dk2"/>
                </a:solidFill>
                <a:latin typeface="Comfortaa"/>
                <a:ea typeface="Comfortaa"/>
                <a:cs typeface="Comfortaa"/>
                <a:sym typeface="Comfortaa"/>
              </a:rPr>
              <a:t> 1500</a:t>
            </a:r>
            <a:endParaRPr sz="1250">
              <a:solidFill>
                <a:schemeClr val="dk2"/>
              </a:solidFill>
              <a:latin typeface="Comfortaa"/>
              <a:ea typeface="Comfortaa"/>
              <a:cs typeface="Comfortaa"/>
              <a:sym typeface="Comfortaa"/>
            </a:endParaRPr>
          </a:p>
          <a:p>
            <a:pPr indent="-307975" lvl="0" marL="457200" rtl="0" algn="l">
              <a:lnSpc>
                <a:spcPct val="95000"/>
              </a:lnSpc>
              <a:spcBef>
                <a:spcPts val="1200"/>
              </a:spcBef>
              <a:spcAft>
                <a:spcPts val="0"/>
              </a:spcAft>
              <a:buClr>
                <a:schemeClr val="dk2"/>
              </a:buClr>
              <a:buSzPts val="1250"/>
              <a:buFont typeface="Comfortaa"/>
              <a:buChar char="●"/>
            </a:pPr>
            <a:r>
              <a:rPr b="1" lang="en" sz="1250">
                <a:solidFill>
                  <a:schemeClr val="dk2"/>
                </a:solidFill>
                <a:latin typeface="Comfortaa"/>
                <a:ea typeface="Comfortaa"/>
                <a:cs typeface="Comfortaa"/>
                <a:sym typeface="Comfortaa"/>
              </a:rPr>
              <a:t>Ravi Ramavat (B20CS053): </a:t>
            </a:r>
            <a:r>
              <a:rPr lang="en" sz="1250">
                <a:solidFill>
                  <a:schemeClr val="dk2"/>
                </a:solidFill>
                <a:latin typeface="Comfortaa"/>
                <a:ea typeface="Comfortaa"/>
                <a:cs typeface="Comfortaa"/>
                <a:sym typeface="Comfortaa"/>
              </a:rPr>
              <a:t>Worked on coding the HTML page of settings page and also wrote the CSS for this page. </a:t>
            </a:r>
            <a:r>
              <a:rPr lang="en" sz="1250">
                <a:solidFill>
                  <a:schemeClr val="dk2"/>
                </a:solidFill>
                <a:latin typeface="Comfortaa"/>
                <a:ea typeface="Comfortaa"/>
                <a:cs typeface="Comfortaa"/>
                <a:sym typeface="Comfortaa"/>
              </a:rPr>
              <a:t>Then, also contributed in the manifest.json file. Then, made the backend using javascript so for these I wrote the code for block.js, restriction.js, storage.js, timeInterval.js, url.js and ui.js. Also, contributed to the README file.</a:t>
            </a:r>
            <a:endParaRPr sz="1250">
              <a:solidFill>
                <a:schemeClr val="dk2"/>
              </a:solidFill>
              <a:latin typeface="Comfortaa"/>
              <a:ea typeface="Comfortaa"/>
              <a:cs typeface="Comfortaa"/>
              <a:sym typeface="Comfortaa"/>
            </a:endParaRPr>
          </a:p>
          <a:p>
            <a:pPr indent="0" lvl="0" marL="457200" rtl="0" algn="l">
              <a:lnSpc>
                <a:spcPct val="95000"/>
              </a:lnSpc>
              <a:spcBef>
                <a:spcPts val="1200"/>
              </a:spcBef>
              <a:spcAft>
                <a:spcPts val="0"/>
              </a:spcAft>
              <a:buSzPts val="852"/>
              <a:buNone/>
            </a:pPr>
            <a:r>
              <a:rPr b="1" lang="en" sz="1250">
                <a:solidFill>
                  <a:schemeClr val="dk2"/>
                </a:solidFill>
                <a:latin typeface="Comfortaa"/>
                <a:ea typeface="Comfortaa"/>
                <a:cs typeface="Comfortaa"/>
                <a:sym typeface="Comfortaa"/>
              </a:rPr>
              <a:t>Approximate line of Codes written:</a:t>
            </a:r>
            <a:r>
              <a:rPr lang="en" sz="1250">
                <a:solidFill>
                  <a:schemeClr val="dk2"/>
                </a:solidFill>
                <a:latin typeface="Comfortaa"/>
                <a:ea typeface="Comfortaa"/>
                <a:cs typeface="Comfortaa"/>
                <a:sym typeface="Comfortaa"/>
              </a:rPr>
              <a:t> 1450</a:t>
            </a:r>
            <a:endParaRPr sz="1250">
              <a:solidFill>
                <a:schemeClr val="dk2"/>
              </a:solidFill>
              <a:latin typeface="Comfortaa"/>
              <a:ea typeface="Comfortaa"/>
              <a:cs typeface="Comfortaa"/>
              <a:sym typeface="Comfortaa"/>
            </a:endParaRPr>
          </a:p>
          <a:p>
            <a:pPr indent="0" lvl="0" marL="0" rtl="0" algn="l">
              <a:lnSpc>
                <a:spcPct val="95000"/>
              </a:lnSpc>
              <a:spcBef>
                <a:spcPts val="1200"/>
              </a:spcBef>
              <a:spcAft>
                <a:spcPts val="1200"/>
              </a:spcAft>
              <a:buSzPts val="852"/>
              <a:buNone/>
            </a:pPr>
            <a:r>
              <a:rPr b="1" lang="en" sz="1250">
                <a:solidFill>
                  <a:schemeClr val="dk2"/>
                </a:solidFill>
                <a:latin typeface="Comfortaa"/>
                <a:ea typeface="Comfortaa"/>
                <a:cs typeface="Comfortaa"/>
                <a:sym typeface="Comfortaa"/>
              </a:rPr>
              <a:t>Note:</a:t>
            </a:r>
            <a:r>
              <a:rPr lang="en" sz="1250">
                <a:solidFill>
                  <a:schemeClr val="dk2"/>
                </a:solidFill>
                <a:latin typeface="Comfortaa"/>
                <a:ea typeface="Comfortaa"/>
                <a:cs typeface="Comfortaa"/>
                <a:sym typeface="Comfortaa"/>
              </a:rPr>
              <a:t> Though the contribution has been told specific to the member but each module’s code has been written after discussion with each other.</a:t>
            </a:r>
            <a:endParaRPr sz="1250">
              <a:solidFill>
                <a:schemeClr val="dk2"/>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Link to the Repository</a:t>
            </a:r>
            <a:endParaRPr>
              <a:latin typeface="Comfortaa"/>
              <a:ea typeface="Comfortaa"/>
              <a:cs typeface="Comfortaa"/>
              <a:sym typeface="Comfortaa"/>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https://github.com/Dev-Goel/CSL2060-Software-Engineering-Project-Timely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Video Link</a:t>
            </a:r>
            <a:endParaRPr>
              <a:latin typeface="Comfortaa"/>
              <a:ea typeface="Comfortaa"/>
              <a:cs typeface="Comfortaa"/>
              <a:sym typeface="Comfortaa"/>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https://drive.google.com/file/d/1M73KVW39sYlaMOZm_2xw4g6TQ4cIiIDN/view?usp=sharing</a:t>
            </a:r>
            <a:endParaRPr/>
          </a:p>
          <a:p>
            <a:pPr indent="0" lvl="0" marL="0" rtl="0" algn="l">
              <a:spcBef>
                <a:spcPts val="1200"/>
              </a:spcBef>
              <a:spcAft>
                <a:spcPts val="1200"/>
              </a:spcAft>
              <a:buNone/>
            </a:pPr>
            <a:r>
              <a:t/>
            </a:r>
            <a:endParaRPr/>
          </a:p>
        </p:txBody>
      </p:sp>
      <p:pic>
        <p:nvPicPr>
          <p:cNvPr id="111" name="Google Shape;111;p17" title="Video Submission.webm">
            <a:hlinkClick r:id="rId4"/>
          </p:cNvPr>
          <p:cNvPicPr preferRelativeResize="0"/>
          <p:nvPr/>
        </p:nvPicPr>
        <p:blipFill>
          <a:blip r:embed="rId5">
            <a:alphaModFix/>
          </a:blip>
          <a:stretch>
            <a:fillRect/>
          </a:stretch>
        </p:blipFill>
        <p:spPr>
          <a:xfrm>
            <a:off x="2285989" y="2428475"/>
            <a:ext cx="4572010"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730300" y="1524001"/>
            <a:ext cx="7683399" cy="299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