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>
        <p:scale>
          <a:sx n="66" d="100"/>
          <a:sy n="66" d="100"/>
        </p:scale>
        <p:origin x="-150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F39FB-4F22-45FD-A82F-55B9BE69B55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A7CA-3862-40C6-B16C-B53A02E2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9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7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7"/>
            <a:ext cx="64366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900830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1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4" y="2657435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4133089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799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8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3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1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C391D4C-9280-4343-992F-BAACC7D4D72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1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7" y="224492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391" y="5181601"/>
            <a:ext cx="3309803" cy="760520"/>
          </a:xfrm>
        </p:spPr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dev_integral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refrence</a:t>
            </a:r>
            <a:r>
              <a:rPr lang="en-US" dirty="0" smtClean="0"/>
              <a:t>: FCC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40" y="152400"/>
            <a:ext cx="1953904" cy="19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scripting or programming language that allows you to implement complex features on web pages — every time a web page does more than just sit there and display static information for you to look </a:t>
            </a:r>
            <a:r>
              <a:rPr lang="en-US" dirty="0" smtClean="0"/>
              <a:t>at.</a:t>
            </a:r>
          </a:p>
          <a:p>
            <a:pPr marL="68580" indent="0">
              <a:buNone/>
            </a:pPr>
            <a:r>
              <a:rPr lang="en-US" dirty="0" smtClean="0"/>
              <a:t>Examples – (Download buttons, transactions, animations, toggles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/ Running a JS </a:t>
            </a:r>
            <a:r>
              <a:rPr lang="en-US" dirty="0" smtClean="0"/>
              <a:t>file?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Javascript</a:t>
            </a:r>
            <a:r>
              <a:rPr lang="en-US" dirty="0" smtClean="0"/>
              <a:t> is created by initiating a file with an extension of filemName.js</a:t>
            </a:r>
            <a:br>
              <a:rPr lang="en-US" dirty="0" smtClean="0"/>
            </a:br>
            <a:r>
              <a:rPr lang="en-US" dirty="0" smtClean="0"/>
              <a:t>This can be accomplished in two ways</a:t>
            </a:r>
          </a:p>
          <a:p>
            <a:r>
              <a:rPr lang="en-US" dirty="0"/>
              <a:t>Remotely on websites </a:t>
            </a:r>
            <a:r>
              <a:rPr lang="en-US" dirty="0" smtClean="0"/>
              <a:t>(FCC, </a:t>
            </a:r>
            <a:r>
              <a:rPr lang="en-US" dirty="0" err="1" smtClean="0"/>
              <a:t>Smba</a:t>
            </a:r>
            <a:r>
              <a:rPr lang="en-US" dirty="0" smtClean="0"/>
              <a:t>, </a:t>
            </a:r>
            <a:r>
              <a:rPr lang="en-US" dirty="0" err="1" smtClean="0"/>
              <a:t>Codepen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Locally on your devices 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important to note that </a:t>
            </a:r>
            <a:r>
              <a:rPr lang="en-US" dirty="0" err="1" smtClean="0"/>
              <a:t>Javascript</a:t>
            </a:r>
            <a:r>
              <a:rPr lang="en-US" dirty="0" smtClean="0"/>
              <a:t> requires a runtime engine(Node –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software </a:t>
            </a:r>
            <a:r>
              <a:rPr lang="en-US" b="1" dirty="0"/>
              <a:t>component that executes JavaScript code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Commenting JS code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  This is the process of converting a code into a comment or plain text.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There re two ways to achieve this</a:t>
            </a:r>
            <a:br>
              <a:rPr lang="en-US" dirty="0" smtClean="0"/>
            </a:br>
            <a:r>
              <a:rPr lang="en-US" dirty="0" smtClean="0"/>
              <a:t>- Inline comment</a:t>
            </a:r>
            <a:br>
              <a:rPr lang="en-US" dirty="0" smtClean="0"/>
            </a:br>
            <a:r>
              <a:rPr lang="en-US" dirty="0" smtClean="0"/>
              <a:t>- Multiline </a:t>
            </a:r>
            <a:r>
              <a:rPr lang="en-US" dirty="0" err="1" smtClean="0"/>
              <a:t>coment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  </a:t>
            </a:r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, there are five basic, or primitive, types of data. The five most basic types of data are </a:t>
            </a:r>
            <a:r>
              <a:rPr lang="en-US" b="1" dirty="0"/>
              <a:t>strings, numbers, </a:t>
            </a:r>
            <a:r>
              <a:rPr lang="en-US" b="1" dirty="0" err="1"/>
              <a:t>booleans</a:t>
            </a:r>
            <a:r>
              <a:rPr lang="en-US" b="1" dirty="0"/>
              <a:t>, undefined</a:t>
            </a:r>
            <a:r>
              <a:rPr lang="en-US" b="1" dirty="0" smtClean="0"/>
              <a:t>, null, object and arrays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Variables</a:t>
            </a:r>
            <a:r>
              <a:rPr lang="en-US" dirty="0" smtClean="0"/>
              <a:t> are containers or declarations used in storing data types.</a:t>
            </a:r>
            <a:br>
              <a:rPr lang="en-US" dirty="0" smtClean="0"/>
            </a:br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MATHEMATICAL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  </a:t>
            </a:r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smtClean="0"/>
              <a:t>basic mathematical operations such as Addition, Subtraction, Multiplication, division and more can be executed within your code.</a:t>
            </a:r>
          </a:p>
          <a:p>
            <a:pPr marL="6858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important to note that mathematical operations in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are also governed by BODMAS!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OPERATIONS ON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  </a:t>
            </a:r>
            <a:r>
              <a:rPr lang="en-US" dirty="0" smtClean="0"/>
              <a:t>Similar to performing mathematical operations on numbers, operations can also be performed on </a:t>
            </a:r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of these includes, </a:t>
            </a:r>
            <a:r>
              <a:rPr lang="en-US" dirty="0" err="1" smtClean="0"/>
              <a:t>concatenatation</a:t>
            </a:r>
            <a:r>
              <a:rPr lang="en-US" dirty="0" smtClean="0"/>
              <a:t>, quoting quotes</a:t>
            </a:r>
            <a:r>
              <a:rPr lang="en-US" smtClean="0"/>
              <a:t>, controlling log outputs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269</TotalTime>
  <Words>188</Words>
  <Application>Microsoft Office PowerPoint</Application>
  <PresentationFormat>On-screen Show (4:3)</PresentationFormat>
  <Paragraphs>26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Getting started with Javascript</vt:lpstr>
      <vt:lpstr>What is Javascript? </vt:lpstr>
      <vt:lpstr>Creating / Running a JS file? </vt:lpstr>
      <vt:lpstr>Commenting JS code </vt:lpstr>
      <vt:lpstr>Data types and variables</vt:lpstr>
      <vt:lpstr>BASIC MATHEMATICAL OPERATIONS</vt:lpstr>
      <vt:lpstr>BASIC OPERATIONS ON 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javascript</dc:title>
  <dc:creator>DEV_INTEGRAL</dc:creator>
  <cp:lastModifiedBy>DEV_INTEGRAL</cp:lastModifiedBy>
  <cp:revision>15</cp:revision>
  <dcterms:created xsi:type="dcterms:W3CDTF">2022-08-08T13:22:31Z</dcterms:created>
  <dcterms:modified xsi:type="dcterms:W3CDTF">2022-08-24T22:58:01Z</dcterms:modified>
</cp:coreProperties>
</file>