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5"/>
  </p:handoutMasterIdLst>
  <p:sldIdLst>
    <p:sldId id="256" r:id="rId2"/>
    <p:sldId id="257" r:id="rId3"/>
    <p:sldId id="258" r:id="rId4"/>
    <p:sldId id="277" r:id="rId5"/>
    <p:sldId id="285" r:id="rId6"/>
    <p:sldId id="262" r:id="rId7"/>
    <p:sldId id="272" r:id="rId8"/>
    <p:sldId id="271" r:id="rId9"/>
    <p:sldId id="273" r:id="rId10"/>
    <p:sldId id="282" r:id="rId11"/>
    <p:sldId id="283" r:id="rId12"/>
    <p:sldId id="28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20/02/2024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20/02/2024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20/02/2024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20/02/2024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20/02/2024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20/02/2024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20/02/2024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20/02/2024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20/02/2024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20/02/2024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20/02/2024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josegallegomesa.wixsite.com/software/introduccion" TargetMode="External"/><Relationship Id="rId2" Type="http://schemas.openxmlformats.org/officeDocument/2006/relationships/hyperlink" Target="https://www.youtube.com/channel/UC2zVBJywjzlTHQRsv8uGEM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389066" y="2360494"/>
            <a:ext cx="4487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tecnologías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>
                <a:solidFill>
                  <a:schemeClr val="bg1"/>
                </a:solidFill>
                <a:latin typeface="Montserrat BOLD" panose="00000800000000000000" pitchFamily="2" charset="0"/>
              </a:rPr>
              <a:t>Presentación del curso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86346"/>
              </p:ext>
            </p:extLst>
          </p:nvPr>
        </p:nvGraphicFramePr>
        <p:xfrm>
          <a:off x="1880787" y="3720564"/>
          <a:ext cx="8128000" cy="130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8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9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#1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Funciones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(viajes en el tiempo)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7" name="Picture 2" descr="Todo lo que necesitas para aprender PYTHON ya 🔥">
            <a:extLst>
              <a:ext uri="{FF2B5EF4-FFF2-40B4-BE49-F238E27FC236}">
                <a16:creationId xmlns:a16="http://schemas.microsoft.com/office/drawing/2014/main" id="{DF5D4B61-3E89-5A1C-527F-932F7BBF0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68A000E-560F-AF9E-DBFD-6EFFA965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524CD69-CE78-F2B3-42DC-5EB312672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2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08572"/>
              </p:ext>
            </p:extLst>
          </p:nvPr>
        </p:nvGraphicFramePr>
        <p:xfrm>
          <a:off x="1880787" y="3720564"/>
          <a:ext cx="8128000" cy="130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10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11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POO con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 (Ramas)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#2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Ambientes virtuales en Python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Gestor de dependencias PIP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8" name="Picture 2" descr="Todo lo que necesitas para aprender PYTHON ya 🔥">
            <a:extLst>
              <a:ext uri="{FF2B5EF4-FFF2-40B4-BE49-F238E27FC236}">
                <a16:creationId xmlns:a16="http://schemas.microsoft.com/office/drawing/2014/main" id="{981268DA-31B5-B747-42F8-ABF7CB4F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8B0A3CD-2513-D1B5-40AD-0CC60B41C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60A997A-3FBB-FEE2-803F-326B893D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1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77865"/>
              </p:ext>
            </p:extLst>
          </p:nvPr>
        </p:nvGraphicFramePr>
        <p:xfrm>
          <a:off x="2310259" y="3642927"/>
          <a:ext cx="8128000" cy="866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PANDAS</a:t>
                      </a:r>
                      <a:endParaRPr lang="es-ES"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PANDAS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PANDAS</a:t>
                      </a: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u="sng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Momento evaluativo #3</a:t>
                      </a:r>
                      <a:endParaRPr lang="es-ES" sz="12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1" u="sng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6" name="Picture 2" descr="Todo lo que necesitas para aprender PYTHON ya 🔥">
            <a:extLst>
              <a:ext uri="{FF2B5EF4-FFF2-40B4-BE49-F238E27FC236}">
                <a16:creationId xmlns:a16="http://schemas.microsoft.com/office/drawing/2014/main" id="{584988D6-B368-5371-B7E5-4BAB75A3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B5F5921-4F3C-8775-EB1B-086642A16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78009ED-7286-0D74-CA1A-DFE69161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7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CONTACTO CON EL DOCENTE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38200" y="1193344"/>
            <a:ext cx="107997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Juan José Gallego Mesa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Teléfono: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322 596 23 63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Correo: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jjosegallegomesa@gmail.com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Canal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Youtube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https://www.youtube.com/channel/UC2zVBJywjzlTHQRsv8uGEMw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Página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web:</a:t>
            </a:r>
            <a:r>
              <a:rPr lang="es-ES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https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n-US" dirty="0">
                <a:solidFill>
                  <a:srgbClr val="6E6F72"/>
                </a:solidFill>
                <a:latin typeface="Montserrat Medium" panose="00000600000000000000" pitchFamily="50" charset="0"/>
                <a:hlinkClick r:id="rId3"/>
              </a:rPr>
              <a:t>https://jjosegallegomesa.wixsite.com/software/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*Se prestaran asesorías por los diferentes medio compartidos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solo en horarios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laborales Lunes a Viernes 8am-5pm  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1" y="3702850"/>
            <a:ext cx="2084462" cy="20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BIENVENIDOS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4738"/>
            <a:ext cx="4708021" cy="39597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El hombre bien preparado para la  lucha ha conseguido medio triunfo</a:t>
            </a:r>
            <a:r>
              <a:rPr lang="es-CO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n-U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. Miguel de Cervantes</a:t>
            </a:r>
            <a:endParaRPr lang="es-CO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8" name="Picture 4" descr="Diferencias entre programación y desarrollo de software - Inevery Cr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12" y="1884651"/>
            <a:ext cx="4625146" cy="26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2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9" name="Picture 2" descr="Resultado de imagen de servidor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1" y="3094904"/>
            <a:ext cx="43910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base de dato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118" y="1570008"/>
            <a:ext cx="2888846" cy="158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>
            <a:cxnSpLocks/>
          </p:cNvCxnSpPr>
          <p:nvPr/>
        </p:nvCxnSpPr>
        <p:spPr>
          <a:xfrm flipV="1">
            <a:off x="5230496" y="3094904"/>
            <a:ext cx="2619542" cy="103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4149969" y="1221868"/>
            <a:ext cx="52754" cy="452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23306" y="1370788"/>
            <a:ext cx="1376654" cy="498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HTML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1943100" y="1506436"/>
            <a:ext cx="1376654" cy="498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CSS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1150416" y="2395064"/>
            <a:ext cx="1376654" cy="5473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9" y="645985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97102" y="1545649"/>
            <a:ext cx="60944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aplicación web es una herramienta  informática accesible desde cualquier navegador  WEB, la cual presenta las siguientes  características: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-No necesita ningún tipo de instalación.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multiplataforma.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multidispositivo.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-Puede almacenarse en la nube.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-Fácil de mantener o actualizar.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693444" y="1175445"/>
            <a:ext cx="4266746" cy="3543204"/>
            <a:chOff x="521208" y="1627214"/>
            <a:chExt cx="5000625" cy="5054600"/>
          </a:xfrm>
        </p:grpSpPr>
        <p:sp>
          <p:nvSpPr>
            <p:cNvPr id="9" name="object 4"/>
            <p:cNvSpPr/>
            <p:nvPr/>
          </p:nvSpPr>
          <p:spPr>
            <a:xfrm>
              <a:off x="569869" y="1627214"/>
              <a:ext cx="4951614" cy="2752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146303" y="0"/>
                  </a:moveTo>
                  <a:lnTo>
                    <a:pt x="295275" y="197484"/>
                  </a:lnTo>
                  <a:lnTo>
                    <a:pt x="0" y="420242"/>
                  </a:lnTo>
                  <a:lnTo>
                    <a:pt x="297941" y="815085"/>
                  </a:lnTo>
                  <a:lnTo>
                    <a:pt x="593216" y="592200"/>
                  </a:lnTo>
                  <a:lnTo>
                    <a:pt x="742188" y="789685"/>
                  </a:lnTo>
                  <a:lnTo>
                    <a:pt x="739520" y="17195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742188" y="789685"/>
                  </a:moveTo>
                  <a:lnTo>
                    <a:pt x="593216" y="592200"/>
                  </a:lnTo>
                  <a:lnTo>
                    <a:pt x="297941" y="815085"/>
                  </a:lnTo>
                  <a:lnTo>
                    <a:pt x="0" y="420242"/>
                  </a:lnTo>
                  <a:lnTo>
                    <a:pt x="295275" y="197484"/>
                  </a:lnTo>
                  <a:lnTo>
                    <a:pt x="146303" y="0"/>
                  </a:lnTo>
                  <a:lnTo>
                    <a:pt x="739520" y="171957"/>
                  </a:lnTo>
                  <a:lnTo>
                    <a:pt x="742188" y="78968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521208" y="4916423"/>
              <a:ext cx="1722120" cy="1764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469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Hoy en dia PYTHON es en lenguaje de programación muy popular, ya que permite desarrollar aplicaciones multipropósito en diferentes ámbitos educativos y empresariales: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15AA38BF-F641-4833-8923-A5E428822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33" y="3709737"/>
            <a:ext cx="775879" cy="775879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38F429BC-7747-4BBB-A5B9-FDE79492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10" y="3429000"/>
            <a:ext cx="1004133" cy="1004133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228A9D6D-EDB7-457E-9318-01794B46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3278264"/>
            <a:ext cx="888590" cy="765605"/>
          </a:xfrm>
          <a:prstGeom prst="rect">
            <a:avLst/>
          </a:prstGeom>
        </p:spPr>
      </p:pic>
      <p:pic>
        <p:nvPicPr>
          <p:cNvPr id="16" name="Imagen 15" descr="Imagen que contiene Icono&#10;&#10;Descripción generada automáticamente">
            <a:extLst>
              <a:ext uri="{FF2B5EF4-FFF2-40B4-BE49-F238E27FC236}">
                <a16:creationId xmlns:a16="http://schemas.microsoft.com/office/drawing/2014/main" id="{61F7F40D-8768-4DFC-904B-C6DDB2497F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88" y="3726510"/>
            <a:ext cx="1004133" cy="1004133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9990EDB7-2717-43CD-B110-808DA130F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57" y="4268978"/>
            <a:ext cx="923330" cy="92333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7C3518-6FF0-450A-9AC9-3E6592ECA339}"/>
              </a:ext>
            </a:extLst>
          </p:cNvPr>
          <p:cNvSpPr txBox="1"/>
          <p:nvPr/>
        </p:nvSpPr>
        <p:spPr>
          <a:xfrm>
            <a:off x="1053642" y="4594754"/>
            <a:ext cx="1384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Django</a:t>
            </a: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Flask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DB46358-DE3B-4684-A9C5-190FB4851B45}"/>
              </a:ext>
            </a:extLst>
          </p:cNvPr>
          <p:cNvSpPr txBox="1"/>
          <p:nvPr/>
        </p:nvSpPr>
        <p:spPr>
          <a:xfrm>
            <a:off x="2401917" y="4736144"/>
            <a:ext cx="14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-Anaconda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BFC1DD-E36C-40CA-9482-55F342DB1354}"/>
              </a:ext>
            </a:extLst>
          </p:cNvPr>
          <p:cNvSpPr txBox="1"/>
          <p:nvPr/>
        </p:nvSpPr>
        <p:spPr>
          <a:xfrm>
            <a:off x="4714526" y="4507891"/>
            <a:ext cx="188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TensorFlow</a:t>
            </a:r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ctr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PyTorch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986037-2D50-4FFD-9189-198D849F828F}"/>
              </a:ext>
            </a:extLst>
          </p:cNvPr>
          <p:cNvSpPr txBox="1"/>
          <p:nvPr/>
        </p:nvSpPr>
        <p:spPr>
          <a:xfrm>
            <a:off x="1053642" y="2837756"/>
            <a:ext cx="2664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DESARROLLO Y WEB Y BIG DATA</a:t>
            </a:r>
            <a:endParaRPr lang="es-CO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E5174E0-11BE-4DBA-935B-8FBEA7F5E881}"/>
              </a:ext>
            </a:extLst>
          </p:cNvPr>
          <p:cNvSpPr txBox="1"/>
          <p:nvPr/>
        </p:nvSpPr>
        <p:spPr>
          <a:xfrm>
            <a:off x="4184547" y="2837756"/>
            <a:ext cx="2664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IA</a:t>
            </a:r>
            <a:endParaRPr lang="es-CO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F2BDF09-5CE0-4F80-85D5-B2B4243D65F6}"/>
              </a:ext>
            </a:extLst>
          </p:cNvPr>
          <p:cNvSpPr txBox="1"/>
          <p:nvPr/>
        </p:nvSpPr>
        <p:spPr>
          <a:xfrm>
            <a:off x="9119687" y="3759406"/>
            <a:ext cx="1800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OTROS PROPOSITOS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5154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PYTHON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1221869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Python presenta una serie de ventajas:</a:t>
            </a:r>
            <a:endParaRPr lang="en-US" b="1" dirty="0"/>
          </a:p>
        </p:txBody>
      </p:sp>
      <p:sp>
        <p:nvSpPr>
          <p:cNvPr id="7" name="AutoShape 4" descr="Resultado de imagen para atanasio girard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Todo lo que necesitas para aprender PYTHON ya 🔥">
            <a:extLst>
              <a:ext uri="{FF2B5EF4-FFF2-40B4-BE49-F238E27FC236}">
                <a16:creationId xmlns:a16="http://schemas.microsoft.com/office/drawing/2014/main" id="{352D6F5A-1D1F-4399-813A-2C170C8D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" y="2169795"/>
            <a:ext cx="4029456" cy="25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EB7945A-EEBB-49FB-B834-BA831BF37343}"/>
              </a:ext>
            </a:extLst>
          </p:cNvPr>
          <p:cNvSpPr txBox="1"/>
          <p:nvPr/>
        </p:nvSpPr>
        <p:spPr>
          <a:xfrm>
            <a:off x="3675017" y="264562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Sintaxis fácil y corregida respecto a otros lenguajes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Lenguaje interpretado</a:t>
            </a:r>
          </a:p>
        </p:txBody>
      </p:sp>
    </p:spTree>
    <p:extLst>
      <p:ext uri="{BB962C8B-B14F-4D97-AF65-F5344CB8AC3E}">
        <p14:creationId xmlns:p14="http://schemas.microsoft.com/office/powerpoint/2010/main" val="374039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8293"/>
            <a:ext cx="10766989" cy="384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>
                <a:solidFill>
                  <a:srgbClr val="EE2B7B"/>
                </a:solidFill>
                <a:latin typeface="Montserrat Medium" panose="00000600000000000000" pitchFamily="50" charset="0"/>
              </a:rPr>
              <a:t>-ASISTENCIA: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Según el reglamento estudiantil, un	submódulo	se considera perdido	por inasistencia  cuando un estudiante deja de asistir al 20% o más de las clases (15 horas de clase)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Si existe una causa de fuerza mayor como incapacidad médica o calamidad familiar, se debe presentar la excusa 8 días después de la falta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Ante problemas de conectividad o problemas con el equipo de cómputo personal, intentar informar al docente en la menor brevedad posible </a:t>
            </a:r>
          </a:p>
        </p:txBody>
      </p:sp>
    </p:spTree>
    <p:extLst>
      <p:ext uri="{BB962C8B-B14F-4D97-AF65-F5344CB8AC3E}">
        <p14:creationId xmlns:p14="http://schemas.microsoft.com/office/powerpoint/2010/main" val="304613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5491"/>
            <a:ext cx="10766989" cy="1024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>
                <a:solidFill>
                  <a:srgbClr val="EE2B7B"/>
                </a:solidFill>
                <a:latin typeface="Montserrat Medium" panose="00000600000000000000" pitchFamily="50" charset="0"/>
              </a:rPr>
              <a:t>-EVALUACIÓN: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 realizarán 3 actividades evaluativas (3 momentos)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8199" y="4652623"/>
            <a:ext cx="10647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-Se pueden presentar planes de mejoramiento 8 días después de la evaluación si  los resultados no son superiores a 3,0.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-La nota de aprobación es de 3,0 promediando las 3 notas del semestre.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6C438DD-5B14-445E-934D-6CF7ED50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41916"/>
              </p:ext>
            </p:extLst>
          </p:nvPr>
        </p:nvGraphicFramePr>
        <p:xfrm>
          <a:off x="1960111" y="2150379"/>
          <a:ext cx="7803648" cy="1944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244">
                  <a:extLst>
                    <a:ext uri="{9D8B030D-6E8A-4147-A177-3AD203B41FA5}">
                      <a16:colId xmlns:a16="http://schemas.microsoft.com/office/drawing/2014/main" val="4202407564"/>
                    </a:ext>
                  </a:extLst>
                </a:gridCol>
                <a:gridCol w="1988244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1988244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1838916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19441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1 (30%)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3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4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45797"/>
              </p:ext>
            </p:extLst>
          </p:nvPr>
        </p:nvGraphicFramePr>
        <p:xfrm>
          <a:off x="1880787" y="3720564"/>
          <a:ext cx="8128000" cy="1264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Generalidades PYTHON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Estructuras de control</a:t>
                      </a:r>
                    </a:p>
                    <a:p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Generalidades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Estructuras de control Python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Listas y diccionarios en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lang="es-ES"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Tuplas en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Versionamiento con Git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200" b="0" u="none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9" name="Picture 2" descr="Todo lo que necesitas para aprender PYTHON ya 🔥">
            <a:extLst>
              <a:ext uri="{FF2B5EF4-FFF2-40B4-BE49-F238E27FC236}">
                <a16:creationId xmlns:a16="http://schemas.microsoft.com/office/drawing/2014/main" id="{E6EC2AB2-B43F-E169-04D4-5FFD182D2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9" y="1522587"/>
            <a:ext cx="2938856" cy="18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F309D4-47C2-2663-1388-99BFB286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3" y="1873894"/>
            <a:ext cx="2718607" cy="11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59CEA1-23F3-33F5-6B4A-E5AEE42B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76" y="1674552"/>
            <a:ext cx="2600683" cy="14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36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526</Words>
  <Application>Microsoft Office PowerPoint</Application>
  <PresentationFormat>Panorámica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 BOLD</vt:lpstr>
      <vt:lpstr>Montserrat Medium</vt:lpstr>
      <vt:lpstr>Tema de Office</vt:lpstr>
      <vt:lpstr>Presentación de PowerPoint</vt:lpstr>
      <vt:lpstr>BIENVENIDOS </vt:lpstr>
      <vt:lpstr>RECORDEMOS LO APRENDIDO </vt:lpstr>
      <vt:lpstr>RECORDEMOS LO APRENDIDO </vt:lpstr>
      <vt:lpstr>PYTHON   </vt:lpstr>
      <vt:lpstr>PYTHON   </vt:lpstr>
      <vt:lpstr>COMPROMISOS  </vt:lpstr>
      <vt:lpstr>COMPROMISOS  </vt:lpstr>
      <vt:lpstr>CONTENIDOS  </vt:lpstr>
      <vt:lpstr>CONTENIDOS  </vt:lpstr>
      <vt:lpstr>CONTENIDOS  </vt:lpstr>
      <vt:lpstr>CONTENIDOS  </vt:lpstr>
      <vt:lpstr>CONTACTO CON EL DOCENTE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95</cp:revision>
  <dcterms:created xsi:type="dcterms:W3CDTF">2020-07-27T18:42:31Z</dcterms:created>
  <dcterms:modified xsi:type="dcterms:W3CDTF">2024-02-20T15:25:09Z</dcterms:modified>
</cp:coreProperties>
</file>