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71" r:id="rId16"/>
    <p:sldId id="272" r:id="rId17"/>
    <p:sldId id="273" r:id="rId18"/>
    <p:sldId id="269" r:id="rId19"/>
    <p:sldId id="270" r:id="rId20"/>
    <p:sldId id="274" r:id="rId21"/>
    <p:sldId id="275" r:id="rId22"/>
    <p:sldId id="276" r:id="rId23"/>
    <p:sldId id="277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6" r:id="rId35"/>
    <p:sldId id="297" r:id="rId36"/>
    <p:sldId id="298" r:id="rId37"/>
    <p:sldId id="300" r:id="rId38"/>
    <p:sldId id="289" r:id="rId39"/>
    <p:sldId id="290" r:id="rId40"/>
    <p:sldId id="291" r:id="rId41"/>
    <p:sldId id="301" r:id="rId42"/>
    <p:sldId id="31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23" r:id="rId53"/>
    <p:sldId id="324" r:id="rId54"/>
    <p:sldId id="325" r:id="rId55"/>
    <p:sldId id="328" r:id="rId56"/>
    <p:sldId id="329" r:id="rId57"/>
    <p:sldId id="330" r:id="rId58"/>
    <p:sldId id="331" r:id="rId59"/>
    <p:sldId id="332" r:id="rId60"/>
    <p:sldId id="326" r:id="rId61"/>
    <p:sldId id="327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73" autoAdjust="0"/>
  </p:normalViewPr>
  <p:slideViewPr>
    <p:cSldViewPr>
      <p:cViewPr varScale="1">
        <p:scale>
          <a:sx n="148" d="100"/>
          <a:sy n="148" d="100"/>
        </p:scale>
        <p:origin x="14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2017. 1. 7.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2017. 1. 7.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2017. 1. 7.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agcweb.co.kr/chat-1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agcweb.co.kr/member-cha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babeljs.io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agcweb.co.kr/es6-class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agcweb.co.kr/es6-promise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agcweb.co.kr/ecma2017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pic>
        <p:nvPicPr>
          <p:cNvPr id="1026" name="Picture 2" descr="http://cdn.www.fastcampus.co.kr/wp-content/uploads/2016/11/courseimg_noderea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9" y="702414"/>
            <a:ext cx="341376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4079" y="3732064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/>
              <a:t>Node.js</a:t>
            </a:r>
            <a:r>
              <a:rPr lang="ko-KR" altLang="en-US"/>
              <a:t>와 </a:t>
            </a:r>
            <a:r>
              <a:rPr lang="en-US" altLang="ko-KR"/>
              <a:t>React</a:t>
            </a:r>
            <a:r>
              <a:rPr lang="ko-KR" altLang="en-US"/>
              <a:t>로</a:t>
            </a:r>
            <a:endParaRPr lang="en-US" altLang="ko-KR"/>
          </a:p>
          <a:p>
            <a:r>
              <a:rPr lang="ko-KR" altLang="en-US"/>
              <a:t>구현하는 웹서비스 개발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socket.io </a:t>
            </a:r>
            <a:r>
              <a:rPr lang="ko-KR" altLang="en-US" dirty="0" smtClean="0"/>
              <a:t>작동방식</a:t>
            </a:r>
            <a:endParaRPr lang="en-US" altLang="ko-KR" dirty="0" smtClean="0"/>
          </a:p>
          <a:p>
            <a:r>
              <a:rPr lang="en-US" altLang="ko-KR" sz="2000" dirty="0" err="1" smtClean="0"/>
              <a:t>websocket</a:t>
            </a:r>
            <a:r>
              <a:rPr lang="ko-KR" altLang="en-US" sz="2000" dirty="0" smtClean="0"/>
              <a:t>지원하는 브라우저에서는 그대로 사용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그렇지 않은 브라우저에서는 </a:t>
            </a:r>
            <a:r>
              <a:rPr lang="en-US" altLang="ko-KR" sz="2000" dirty="0" smtClean="0"/>
              <a:t>( IE9</a:t>
            </a:r>
            <a:r>
              <a:rPr lang="ko-KR" altLang="en-US" sz="2000" dirty="0" smtClean="0"/>
              <a:t>이하</a:t>
            </a:r>
            <a:r>
              <a:rPr lang="en-US" altLang="ko-KR" sz="2000" dirty="0" smtClean="0"/>
              <a:t> )</a:t>
            </a:r>
          </a:p>
          <a:p>
            <a:r>
              <a:rPr lang="ko-KR" altLang="en-US" sz="2000" dirty="0" smtClean="0"/>
              <a:t>플래시가 설치되어있으면 플래시로</a:t>
            </a:r>
            <a:endParaRPr lang="en-US" altLang="ko-KR" sz="2000" dirty="0" smtClean="0"/>
          </a:p>
          <a:p>
            <a:r>
              <a:rPr lang="en-US" sz="2000" dirty="0" err="1" smtClean="0"/>
              <a:t>ajax</a:t>
            </a:r>
            <a:r>
              <a:rPr lang="ko-KR" altLang="en-US" sz="2000" dirty="0" smtClean="0"/>
              <a:t>로 중간중간마다 체크하거나</a:t>
            </a:r>
            <a:endParaRPr lang="en-US" altLang="ko-KR" sz="2000" dirty="0" smtClean="0"/>
          </a:p>
          <a:p>
            <a:r>
              <a:rPr lang="en-US" sz="2000" dirty="0" err="1" smtClean="0"/>
              <a:t>iframe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streaming</a:t>
            </a:r>
            <a:r>
              <a:rPr lang="ko-KR" altLang="en-US" sz="2000" dirty="0" smtClean="0"/>
              <a:t>등으로 실행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30000"/>
              </a:lnSpc>
              <a:buNone/>
            </a:pP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000" dirty="0" smtClean="0"/>
              <a:t>모듈 다운로드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chat </a:t>
            </a:r>
            <a:r>
              <a:rPr lang="ko-KR" altLang="en-US" sz="2000" dirty="0" err="1" smtClean="0"/>
              <a:t>라우팅작성</a:t>
            </a:r>
            <a:r>
              <a:rPr lang="ko-KR" altLang="en-US" sz="2000" dirty="0" smtClean="0"/>
              <a:t> 및 헤더 연결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en-US" altLang="ko-KR" sz="2000" dirty="0" smtClean="0"/>
              <a:t>app.js , bin/www </a:t>
            </a:r>
            <a:r>
              <a:rPr lang="ko-KR" altLang="en-US" sz="2000" dirty="0" smtClean="0"/>
              <a:t>환경설정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000" dirty="0" smtClean="0"/>
              <a:t>서버 </a:t>
            </a:r>
            <a:r>
              <a:rPr lang="en-US" altLang="ko-KR" sz="2000" dirty="0" smtClean="0"/>
              <a:t>socket.io </a:t>
            </a:r>
            <a:r>
              <a:rPr lang="ko-KR" altLang="en-US" sz="2000" dirty="0" smtClean="0"/>
              <a:t>작성</a:t>
            </a:r>
            <a:endParaRPr lang="en-US" altLang="ko-KR" sz="2000" dirty="0" smtClean="0"/>
          </a:p>
          <a:p>
            <a:pPr>
              <a:lnSpc>
                <a:spcPct val="130000"/>
              </a:lnSpc>
              <a:buNone/>
            </a:pPr>
            <a:r>
              <a:rPr lang="ko-KR" altLang="en-US" sz="2000" dirty="0" smtClean="0"/>
              <a:t>클라이언트 </a:t>
            </a:r>
            <a:r>
              <a:rPr lang="en-US" altLang="ko-KR" sz="2000" dirty="0" smtClean="0"/>
              <a:t>socket.io </a:t>
            </a:r>
            <a:r>
              <a:rPr lang="ko-KR" altLang="en-US" sz="2000" dirty="0" smtClean="0"/>
              <a:t>작성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http://nodejs.agcweb.co.kr/chat-1/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작동흐름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 err="1" smtClean="0"/>
              <a:t>웹페이지</a:t>
            </a:r>
            <a:r>
              <a:rPr lang="ko-KR" altLang="en-US" sz="2000" dirty="0" smtClean="0"/>
              <a:t> 접속</a:t>
            </a:r>
            <a:endParaRPr lang="en-US" altLang="ko-KR" sz="2000" dirty="0" smtClean="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 smtClean="0"/>
              <a:t>클라이언트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socket = </a:t>
            </a:r>
            <a:r>
              <a:rPr lang="en-US" altLang="ko-KR" sz="2000" dirty="0" err="1" smtClean="0"/>
              <a:t>io</a:t>
            </a:r>
            <a:r>
              <a:rPr lang="en-US" altLang="ko-KR" sz="2000" dirty="0" smtClean="0"/>
              <a:t>(); </a:t>
            </a:r>
            <a:r>
              <a:rPr lang="ko-KR" altLang="en-US" sz="2000" dirty="0" smtClean="0"/>
              <a:t>로</a:t>
            </a:r>
            <a:endParaRPr lang="en-US" altLang="ko-KR" sz="2000" dirty="0" smtClean="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 smtClean="0"/>
              <a:t>서버와 연결관계를 맺음</a:t>
            </a:r>
            <a:endParaRPr lang="en-US" altLang="ko-KR" sz="2000" dirty="0" smtClean="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 smtClean="0"/>
              <a:t>서버에 이벤트로 </a:t>
            </a:r>
            <a:r>
              <a:rPr lang="en-US" altLang="ko-KR" sz="2000" dirty="0" smtClean="0"/>
              <a:t>emit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ko-KR" altLang="en-US" sz="2000" dirty="0" smtClean="0"/>
              <a:t>전체 클라이언트에 메시지전달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작동 흐름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42976" y="3429000"/>
            <a:ext cx="1500198" cy="15001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643702" y="3429000"/>
            <a:ext cx="1500198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000364" y="3571876"/>
            <a:ext cx="35004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85852" y="2928934"/>
            <a:ext cx="281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서버로 전달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socket.emit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29256" y="3000372"/>
            <a:ext cx="26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 받음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socket.on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6" y="5214950"/>
            <a:ext cx="304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사용자로 전달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socket.emit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5852" y="5143512"/>
            <a:ext cx="26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메시지 받음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socket.on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>
            <a:off x="3000364" y="4714884"/>
            <a:ext cx="35004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6200000" flipH="1">
            <a:off x="2678893" y="4107661"/>
            <a:ext cx="4143404" cy="71438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5984" y="242886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B0F0"/>
                </a:solidFill>
              </a:rPr>
              <a:t>Clinet</a:t>
            </a:r>
            <a:r>
              <a:rPr lang="en-US" altLang="ko-KR" b="1" dirty="0" smtClean="0">
                <a:solidFill>
                  <a:srgbClr val="00B0F0"/>
                </a:solidFill>
              </a:rPr>
              <a:t> Side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7884" y="2428868"/>
            <a:ext cx="14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Server Side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코드설명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서버측</a:t>
            </a:r>
            <a:r>
              <a:rPr lang="ko-KR" altLang="en-US" dirty="0" smtClean="0"/>
              <a:t> 코드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클라이언트측</a:t>
            </a:r>
            <a:r>
              <a:rPr lang="ko-KR" altLang="en-US" dirty="0" smtClean="0"/>
              <a:t> 코드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중간 문법설명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require('./libs/</a:t>
            </a:r>
            <a:r>
              <a:rPr lang="en-US" altLang="ko-KR" sz="2000" dirty="0" err="1" smtClean="0"/>
              <a:t>socketConnection</a:t>
            </a:r>
            <a:r>
              <a:rPr lang="en-US" altLang="ko-KR" sz="2000" dirty="0" smtClean="0"/>
              <a:t>')(</a:t>
            </a:r>
            <a:r>
              <a:rPr lang="en-US" altLang="ko-KR" sz="2000" dirty="0" err="1" smtClean="0"/>
              <a:t>app.io</a:t>
            </a:r>
            <a:r>
              <a:rPr lang="en-US" altLang="ko-KR" sz="2000" dirty="0" smtClean="0"/>
              <a:t>); // </a:t>
            </a:r>
            <a:r>
              <a:rPr lang="en-US" altLang="ko-KR" sz="2000" dirty="0" err="1" smtClean="0"/>
              <a:t>app.js</a:t>
            </a:r>
            <a:r>
              <a:rPr lang="ko-KR" altLang="en-US" sz="2000" dirty="0" smtClean="0"/>
              <a:t>에 있던 부분을 외부파일로 뺴기 위해</a:t>
            </a:r>
            <a:r>
              <a:rPr lang="en-US" altLang="ko-KR" sz="2000" smtClean="0"/>
              <a:t>.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app.io</a:t>
            </a:r>
            <a:r>
              <a:rPr lang="ko-KR" altLang="en-US" sz="2000" dirty="0" smtClean="0"/>
              <a:t>를 변수로 넘긴다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 smtClean="0"/>
              <a:t>socketConnection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라이브러리를 호출하고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모듈을 바로 실행한다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require('./</a:t>
            </a:r>
            <a:r>
              <a:rPr lang="en-US" altLang="ko-KR" sz="2000" dirty="0" err="1" smtClean="0"/>
              <a:t>libs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socketConnection</a:t>
            </a:r>
            <a:r>
              <a:rPr lang="en-US" altLang="ko-KR" sz="2000" dirty="0" smtClean="0"/>
              <a:t>')(app.io);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sz="2000" b="1" dirty="0" smtClean="0">
                <a:solidFill>
                  <a:srgbClr val="FF0000"/>
                </a:solidFill>
              </a:rPr>
              <a:t>위 아래 동일 코드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아래 두줄 합친 것이 위의 것과 일치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socketConnection</a:t>
            </a:r>
            <a:r>
              <a:rPr lang="en-US" altLang="ko-KR" sz="2000" dirty="0" smtClean="0"/>
              <a:t>  = require('./</a:t>
            </a:r>
            <a:r>
              <a:rPr lang="en-US" altLang="ko-KR" sz="2000" dirty="0" err="1" smtClean="0"/>
              <a:t>libs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socketConnection</a:t>
            </a:r>
            <a:r>
              <a:rPr lang="en-US" altLang="ko-KR" sz="2000" dirty="0" smtClean="0"/>
              <a:t>')(app.io);</a:t>
            </a:r>
          </a:p>
          <a:p>
            <a:pPr>
              <a:buNone/>
            </a:pPr>
            <a:r>
              <a:rPr lang="en-US" altLang="ko-KR" sz="2000" dirty="0" err="1" smtClean="0"/>
              <a:t>socketConnection</a:t>
            </a:r>
            <a:r>
              <a:rPr lang="en-US" altLang="ko-KR" sz="2000" dirty="0" smtClean="0"/>
              <a:t>();</a:t>
            </a:r>
          </a:p>
          <a:p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pic>
        <p:nvPicPr>
          <p:cNvPr id="4" name="그림 3" descr="캡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2643182"/>
            <a:ext cx="6045575" cy="192882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rot="16200000" flipH="1">
            <a:off x="1250133" y="2393149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282" y="1214422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클라이언트에서 </a:t>
            </a:r>
            <a:r>
              <a:rPr lang="en-US" altLang="ko-KR" dirty="0" smtClean="0"/>
              <a:t>socket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전달할 사항 표시</a:t>
            </a:r>
            <a:endParaRPr lang="en-US" altLang="ko-KR" dirty="0" smtClean="0"/>
          </a:p>
          <a:p>
            <a:r>
              <a:rPr lang="en-US" altLang="ko-KR" dirty="0" smtClean="0"/>
              <a:t>connection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728" y="5214950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socket.on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메시지를 받아서</a:t>
            </a:r>
            <a:endParaRPr lang="en-US" altLang="ko-KR" dirty="0" smtClean="0"/>
          </a:p>
          <a:p>
            <a:r>
              <a:rPr lang="en-US" altLang="ko-KR" dirty="0" err="1" smtClean="0"/>
              <a:t>io.emit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전체 메시지로 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io.emit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나에게도 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접속자</a:t>
            </a:r>
            <a:r>
              <a:rPr lang="ko-KR" altLang="en-US" dirty="0" smtClean="0"/>
              <a:t> 전체에게도 보낸다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( 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 == </a:t>
            </a:r>
            <a:r>
              <a:rPr lang="en-US" altLang="ko-KR" dirty="0" err="1" smtClean="0"/>
              <a:t>io.sockets</a:t>
            </a:r>
            <a:r>
              <a:rPr lang="en-US" altLang="ko-KR" dirty="0" smtClean="0"/>
              <a:t> )</a:t>
            </a:r>
          </a:p>
          <a:p>
            <a:r>
              <a:rPr lang="en-US" altLang="ko-KR" dirty="0" err="1" smtClean="0"/>
              <a:t>socket.emit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나를 제외하고 보낸다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en-US" altLang="ko-KR" dirty="0" smtClean="0"/>
              <a:t>socket.io 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ko-KR" altLang="en-US" dirty="0" smtClean="0"/>
              <a:t>회원간의 채팅구현</a:t>
            </a:r>
            <a:endParaRPr lang="en-US" altLang="ko-KR" dirty="0" smtClean="0"/>
          </a:p>
          <a:p>
            <a:r>
              <a:rPr lang="en-US" altLang="ko-KR" dirty="0" smtClean="0"/>
              <a:t>ES6 ( ECMA2015 )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클라이언트측</a:t>
            </a:r>
            <a:r>
              <a:rPr lang="ko-KR" altLang="en-US" dirty="0" smtClean="0"/>
              <a:t> 코드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폼에서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socket.emit</a:t>
            </a:r>
            <a:r>
              <a:rPr lang="ko-KR" altLang="en-US" dirty="0" smtClean="0"/>
              <a:t>으로 메시지를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클라이언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2357430"/>
            <a:ext cx="6045912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서버에서 메시지가 오면</a:t>
            </a:r>
            <a:endParaRPr lang="en-US" altLang="ko-KR" dirty="0" smtClean="0"/>
          </a:p>
          <a:p>
            <a:r>
              <a:rPr lang="ko-KR" altLang="en-US" dirty="0" smtClean="0"/>
              <a:t>해당메시지를 뿌려준다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소켓em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2071678"/>
            <a:ext cx="7668360" cy="121444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회원간의 채팅구현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 smtClean="0"/>
              <a:t>서버측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socket </a:t>
            </a:r>
            <a:r>
              <a:rPr lang="ko-KR" altLang="en-US" sz="2000" dirty="0" err="1" smtClean="0"/>
              <a:t>이벤트시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passport</a:t>
            </a:r>
            <a:r>
              <a:rPr lang="ko-KR" altLang="en-US" sz="2000" dirty="0" smtClean="0"/>
              <a:t>로그인 정보에 접근하도록 </a:t>
            </a:r>
            <a:r>
              <a:rPr lang="ko-KR" altLang="en-US" sz="2000" dirty="0" err="1" smtClean="0"/>
              <a:t>미들웨어</a:t>
            </a:r>
            <a:r>
              <a:rPr lang="ko-KR" altLang="en-US" sz="2000" dirty="0" smtClean="0"/>
              <a:t> 작성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채팅페이지 접속 </a:t>
            </a:r>
            <a:r>
              <a:rPr lang="en-US" altLang="ko-KR" sz="2000" dirty="0" smtClean="0"/>
              <a:t>or </a:t>
            </a:r>
            <a:r>
              <a:rPr lang="ko-KR" altLang="en-US" sz="2000" dirty="0" err="1" smtClean="0"/>
              <a:t>이탈시</a:t>
            </a:r>
            <a:r>
              <a:rPr lang="ko-KR" altLang="en-US" sz="2000" dirty="0" smtClean="0"/>
              <a:t> 회원리스트 갱신 </a:t>
            </a:r>
            <a:r>
              <a:rPr lang="en-US" altLang="ko-KR" sz="2000" dirty="0" smtClean="0"/>
              <a:t>( </a:t>
            </a:r>
            <a:r>
              <a:rPr lang="ko-KR" altLang="en-US" sz="2000" dirty="0" err="1" smtClean="0"/>
              <a:t>서버측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클라이언트측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둘다구현</a:t>
            </a:r>
            <a:r>
              <a:rPr lang="en-US" altLang="ko-KR" sz="2000" dirty="0" smtClean="0"/>
              <a:t> 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http://nodejs.agcweb.co.kr/member-chat/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700" dirty="0" smtClean="0"/>
              <a:t>socket </a:t>
            </a:r>
            <a:r>
              <a:rPr lang="ko-KR" altLang="en-US" sz="2700" dirty="0" smtClean="0"/>
              <a:t>에서 </a:t>
            </a:r>
            <a:r>
              <a:rPr lang="en-US" altLang="ko-KR" sz="2700" dirty="0" smtClean="0"/>
              <a:t>passport </a:t>
            </a:r>
            <a:r>
              <a:rPr lang="ko-KR" altLang="en-US" sz="2700" dirty="0" err="1" smtClean="0"/>
              <a:t>접근가능하도록</a:t>
            </a:r>
            <a:endParaRPr lang="en-US" altLang="ko-KR" sz="2700" dirty="0" smtClean="0"/>
          </a:p>
          <a:p>
            <a:r>
              <a:rPr lang="ko-KR" altLang="en-US" sz="2700" dirty="0" err="1" smtClean="0"/>
              <a:t>미들웨어</a:t>
            </a:r>
            <a:r>
              <a:rPr lang="ko-KR" altLang="en-US" sz="2700" dirty="0" smtClean="0"/>
              <a:t> 생성</a:t>
            </a:r>
            <a:endParaRPr lang="en-US" altLang="ko-KR" sz="2700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app.io.use</a:t>
            </a:r>
            <a:r>
              <a:rPr lang="en-US" altLang="ko-KR" sz="2000" dirty="0" smtClean="0"/>
              <a:t>(function(socket, next){</a:t>
            </a:r>
          </a:p>
          <a:p>
            <a:pPr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sessionMiddleWare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socket.request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socket.request.res</a:t>
            </a:r>
            <a:r>
              <a:rPr lang="en-US" altLang="ko-KR" sz="2000" dirty="0" smtClean="0"/>
              <a:t>, next);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passport </a:t>
            </a:r>
            <a:r>
              <a:rPr lang="ko-KR" altLang="en-US" dirty="0" smtClean="0"/>
              <a:t>유저를 </a:t>
            </a:r>
            <a:r>
              <a:rPr lang="ko-KR" altLang="en-US" dirty="0" err="1" smtClean="0"/>
              <a:t>가져올시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session = </a:t>
            </a:r>
            <a:r>
              <a:rPr lang="en-US" altLang="ko-KR" dirty="0" err="1" smtClean="0"/>
              <a:t>socket.request.session.passport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socket.request.session.passport.user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로</a:t>
            </a:r>
            <a:r>
              <a:rPr lang="ko-KR" altLang="en-US" dirty="0" smtClean="0"/>
              <a:t> 접근가능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서버측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소켓접속시</a:t>
            </a:r>
            <a:r>
              <a:rPr lang="ko-KR" altLang="en-US" dirty="0" smtClean="0"/>
              <a:t> 사용자 정보 갱신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접속시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종료시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채팅 메시지 보내는 경우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Node.js</a:t>
            </a:r>
            <a:r>
              <a:rPr lang="ko-KR" altLang="en-US" dirty="0" smtClean="0"/>
              <a:t>용 소켓프로그래밍 지원</a:t>
            </a:r>
            <a:endParaRPr lang="en-US" altLang="ko-KR" dirty="0" smtClean="0"/>
          </a:p>
          <a:p>
            <a:r>
              <a:rPr lang="ko-KR" altLang="en-US" dirty="0" smtClean="0"/>
              <a:t>서버와의 양방향 통신</a:t>
            </a:r>
            <a:endParaRPr lang="en-US" altLang="ko-KR" dirty="0" smtClean="0"/>
          </a:p>
          <a:p>
            <a:r>
              <a:rPr lang="ko-KR" altLang="en-US" dirty="0" err="1" smtClean="0"/>
              <a:t>클라이트와</a:t>
            </a:r>
            <a:r>
              <a:rPr lang="ko-KR" altLang="en-US" dirty="0" smtClean="0"/>
              <a:t> 서버와 연결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err="1" smtClean="0"/>
              <a:t>소켓접속시</a:t>
            </a:r>
            <a:r>
              <a:rPr lang="ko-KR" altLang="en-US" sz="2400" dirty="0" smtClean="0"/>
              <a:t> 사용자 정보 갱신</a:t>
            </a:r>
            <a:endParaRPr lang="en-US" altLang="ko-KR" sz="24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err="1" smtClean="0"/>
              <a:t>userList</a:t>
            </a:r>
            <a:r>
              <a:rPr lang="ko-KR" altLang="en-US" sz="2200" dirty="0" smtClean="0"/>
              <a:t>에 내 정보가 없으면 삽입</a:t>
            </a:r>
            <a:endParaRPr lang="en-US" altLang="ko-KR" sz="22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000" dirty="0" smtClean="0"/>
              <a:t>if(</a:t>
            </a:r>
            <a:r>
              <a:rPr lang="en-US" altLang="ko-KR" sz="2000" dirty="0" err="1" smtClean="0"/>
              <a:t>userList.indexOf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user.username</a:t>
            </a:r>
            <a:r>
              <a:rPr lang="en-US" altLang="ko-KR" sz="2000" dirty="0" smtClean="0"/>
              <a:t>) === -1){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userList.push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user.username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접속시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err="1" smtClean="0"/>
              <a:t>io.emit</a:t>
            </a:r>
            <a:r>
              <a:rPr lang="en-US" altLang="ko-KR" dirty="0" smtClean="0"/>
              <a:t>('join', </a:t>
            </a:r>
            <a:r>
              <a:rPr lang="en-US" altLang="ko-KR" dirty="0" err="1" smtClean="0"/>
              <a:t>userList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사용자 리스트 반환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나갈 시</a:t>
            </a:r>
            <a:endParaRPr lang="en-US" altLang="ko-KR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내 정보 삭제하고</a:t>
            </a:r>
            <a:endParaRPr lang="en-US" altLang="ko-KR" sz="2000" dirty="0" smtClean="0"/>
          </a:p>
          <a:p>
            <a:r>
              <a:rPr lang="ko-KR" altLang="en-US" sz="2000" dirty="0" smtClean="0"/>
              <a:t>사용자리스트 반환</a:t>
            </a:r>
            <a:endParaRPr lang="en-US" altLang="ko-KR" sz="2000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200" dirty="0" err="1" smtClean="0"/>
              <a:t>socket.on</a:t>
            </a:r>
            <a:r>
              <a:rPr lang="en-US" altLang="ko-KR" sz="2200" dirty="0" smtClean="0"/>
              <a:t>('disconnect', function(){            </a:t>
            </a:r>
          </a:p>
          <a:p>
            <a:pPr>
              <a:buNone/>
            </a:pP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userList.removeByValue</a:t>
            </a:r>
            <a:r>
              <a:rPr lang="en-US" altLang="ko-KR" sz="2200" dirty="0" smtClean="0"/>
              <a:t>(</a:t>
            </a:r>
            <a:r>
              <a:rPr lang="en-US" altLang="ko-KR" sz="2200" dirty="0" err="1" smtClean="0"/>
              <a:t>user.username</a:t>
            </a:r>
            <a:r>
              <a:rPr lang="en-US" altLang="ko-KR" sz="2200" dirty="0" smtClean="0"/>
              <a:t>);</a:t>
            </a:r>
          </a:p>
          <a:p>
            <a:pPr>
              <a:buNone/>
            </a:pPr>
            <a:r>
              <a:rPr lang="en-US" altLang="ko-KR" sz="2200" dirty="0" smtClean="0"/>
              <a:t>    </a:t>
            </a:r>
            <a:r>
              <a:rPr lang="en-US" altLang="ko-KR" sz="2200" dirty="0" err="1" smtClean="0"/>
              <a:t>io.emit</a:t>
            </a:r>
            <a:r>
              <a:rPr lang="en-US" altLang="ko-KR" sz="2200" dirty="0" smtClean="0"/>
              <a:t>('leave', </a:t>
            </a:r>
            <a:r>
              <a:rPr lang="en-US" altLang="ko-KR" sz="2200" dirty="0" err="1" smtClean="0"/>
              <a:t>userList</a:t>
            </a:r>
            <a:r>
              <a:rPr lang="en-US" altLang="ko-KR" sz="2200" dirty="0" smtClean="0"/>
              <a:t>);</a:t>
            </a:r>
          </a:p>
          <a:p>
            <a:pPr>
              <a:buNone/>
            </a:pPr>
            <a:r>
              <a:rPr lang="en-US" altLang="ko-KR" sz="2200" dirty="0" smtClean="0"/>
              <a:t>});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채팅메시지 보내는 경우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socket.on</a:t>
            </a:r>
            <a:r>
              <a:rPr lang="en-US" altLang="ko-KR" sz="2000" dirty="0" smtClean="0"/>
              <a:t>('chat message', function(data){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io.emit</a:t>
            </a:r>
            <a:r>
              <a:rPr lang="en-US" altLang="ko-KR" sz="2000" dirty="0" smtClean="0"/>
              <a:t>('chat message', { message : </a:t>
            </a:r>
            <a:r>
              <a:rPr lang="en-US" altLang="ko-KR" sz="2000" dirty="0" err="1" smtClean="0"/>
              <a:t>data.message</a:t>
            </a:r>
            <a:r>
              <a:rPr lang="en-US" altLang="ko-KR" sz="2000" dirty="0" smtClean="0"/>
              <a:t> , username : </a:t>
            </a:r>
            <a:r>
              <a:rPr lang="en-US" altLang="ko-KR" sz="2000" dirty="0" err="1" smtClean="0"/>
              <a:t>user.username</a:t>
            </a:r>
            <a:r>
              <a:rPr lang="en-US" altLang="ko-KR" sz="2000" dirty="0" smtClean="0"/>
              <a:t> });</a:t>
            </a:r>
          </a:p>
          <a:p>
            <a:pPr>
              <a:buNone/>
            </a:pPr>
            <a:r>
              <a:rPr lang="en-US" altLang="ko-KR" sz="2000" dirty="0" smtClean="0"/>
              <a:t>});</a:t>
            </a:r>
          </a:p>
          <a:p>
            <a:r>
              <a:rPr lang="ko-KR" altLang="en-US" sz="2000" dirty="0" smtClean="0"/>
              <a:t>사용자 명과 메시지 같이 반환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클라이언트 소스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700" dirty="0" err="1" smtClean="0"/>
              <a:t>updateUserList</a:t>
            </a:r>
            <a:endParaRPr lang="en-US" altLang="ko-KR" sz="2700" dirty="0" smtClean="0"/>
          </a:p>
          <a:p>
            <a:r>
              <a:rPr lang="ko-KR" altLang="en-US" sz="2700" dirty="0" err="1" smtClean="0"/>
              <a:t>접속시</a:t>
            </a:r>
            <a:endParaRPr lang="en-US" altLang="ko-KR" sz="2700" dirty="0" smtClean="0"/>
          </a:p>
          <a:p>
            <a:r>
              <a:rPr lang="ko-KR" altLang="en-US" sz="2700" dirty="0" err="1" smtClean="0"/>
              <a:t>방이탈시</a:t>
            </a:r>
            <a:endParaRPr lang="en-US" altLang="ko-KR" sz="27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updateUserList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유저 정보를 인자로 받는다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유저리스트를 업데이트한다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유저리스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428868"/>
            <a:ext cx="5983096" cy="121444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접속시</a:t>
            </a:r>
            <a:endParaRPr lang="en-US" altLang="ko-KR" dirty="0" smtClean="0"/>
          </a:p>
          <a:p>
            <a:r>
              <a:rPr lang="ko-KR" altLang="en-US" dirty="0" smtClean="0"/>
              <a:t>데이터를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함수로 넘긴다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700" dirty="0" err="1" smtClean="0"/>
              <a:t>socket.on</a:t>
            </a:r>
            <a:r>
              <a:rPr lang="en-US" altLang="ko-KR" sz="2700" dirty="0" smtClean="0"/>
              <a:t>('join', function(data){</a:t>
            </a:r>
          </a:p>
          <a:p>
            <a:pPr>
              <a:buNone/>
            </a:pPr>
            <a:r>
              <a:rPr lang="en-US" altLang="ko-KR" sz="2700" dirty="0" smtClean="0"/>
              <a:t>	</a:t>
            </a:r>
            <a:r>
              <a:rPr lang="en-US" altLang="ko-KR" sz="2700" dirty="0" err="1" smtClean="0"/>
              <a:t>updateUserList</a:t>
            </a:r>
            <a:r>
              <a:rPr lang="en-US" altLang="ko-KR" sz="2700" dirty="0" smtClean="0"/>
              <a:t>(data);</a:t>
            </a:r>
          </a:p>
          <a:p>
            <a:pPr>
              <a:buNone/>
            </a:pPr>
            <a:r>
              <a:rPr lang="en-US" altLang="ko-KR" sz="2700" dirty="0" smtClean="0"/>
              <a:t>});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이탈시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700" dirty="0" err="1" smtClean="0"/>
              <a:t>socket.on</a:t>
            </a:r>
            <a:r>
              <a:rPr lang="en-US" altLang="ko-KR" sz="2700" dirty="0" smtClean="0"/>
              <a:t>('leave', function(data){</a:t>
            </a:r>
          </a:p>
          <a:p>
            <a:pPr>
              <a:buNone/>
            </a:pPr>
            <a:r>
              <a:rPr lang="en-US" altLang="ko-KR" sz="2700" dirty="0" smtClean="0"/>
              <a:t>   </a:t>
            </a:r>
            <a:r>
              <a:rPr lang="en-US" altLang="ko-KR" sz="2700" dirty="0" err="1" smtClean="0"/>
              <a:t>updateUserList</a:t>
            </a:r>
            <a:r>
              <a:rPr lang="en-US" altLang="ko-KR" sz="2700" dirty="0" smtClean="0"/>
              <a:t>(data);</a:t>
            </a:r>
          </a:p>
          <a:p>
            <a:pPr>
              <a:buNone/>
            </a:pPr>
            <a:r>
              <a:rPr lang="en-US" altLang="ko-KR" sz="2700" dirty="0" smtClean="0"/>
              <a:t>});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기타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en-US" altLang="ko-KR" dirty="0" smtClean="0"/>
              <a:t>Room – </a:t>
            </a:r>
            <a:r>
              <a:rPr lang="ko-KR" altLang="en-US" dirty="0" err="1" smtClean="0"/>
              <a:t>채팅방기능</a:t>
            </a:r>
            <a:endParaRPr lang="en-US" altLang="ko-KR" dirty="0" smtClean="0"/>
          </a:p>
          <a:p>
            <a:r>
              <a:rPr lang="ko-KR" altLang="en-US" dirty="0" smtClean="0"/>
              <a:t>귓속말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socket.join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방이름</a:t>
            </a:r>
            <a:r>
              <a:rPr lang="en-US" altLang="ko-KR" dirty="0" smtClean="0"/>
              <a:t>’)</a:t>
            </a:r>
          </a:p>
          <a:p>
            <a:pPr>
              <a:buNone/>
            </a:pPr>
            <a:r>
              <a:rPr lang="ko-KR" altLang="en-US" sz="2000" dirty="0" smtClean="0"/>
              <a:t>방으로 조인</a:t>
            </a:r>
            <a:endParaRPr lang="en-US" altLang="ko-KR" sz="2000" dirty="0" smtClean="0"/>
          </a:p>
          <a:p>
            <a:pPr>
              <a:buNone/>
            </a:pPr>
            <a:r>
              <a:rPr lang="en-US" sz="2000" dirty="0" err="1" smtClean="0"/>
              <a:t>io.to</a:t>
            </a:r>
            <a:r>
              <a:rPr lang="en-US" sz="2000" dirty="0" smtClean="0"/>
              <a:t>('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방이름</a:t>
            </a:r>
            <a:r>
              <a:rPr lang="en-US" sz="2000" dirty="0" smtClean="0"/>
              <a:t>').emit(); </a:t>
            </a:r>
          </a:p>
          <a:p>
            <a:pPr>
              <a:buNone/>
            </a:pPr>
            <a:r>
              <a:rPr lang="ko-KR" altLang="en-US" sz="2000" dirty="0" smtClean="0"/>
              <a:t>또는 </a:t>
            </a:r>
            <a:r>
              <a:rPr lang="en-US" sz="2000" dirty="0" err="1" smtClean="0"/>
              <a:t>io.in</a:t>
            </a:r>
            <a:endParaRPr lang="en-US" sz="2000" dirty="0" smtClean="0"/>
          </a:p>
          <a:p>
            <a:pPr>
              <a:buNone/>
            </a:pPr>
            <a:r>
              <a:rPr lang="ko-KR" altLang="en-US" sz="2000" dirty="0" err="1" smtClean="0"/>
              <a:t>해당방에</a:t>
            </a:r>
            <a:r>
              <a:rPr lang="ko-KR" altLang="en-US" sz="2000" dirty="0" smtClean="0"/>
              <a:t> 이벤트 전파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socket.leave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방이름</a:t>
            </a:r>
            <a:r>
              <a:rPr lang="en-US" altLang="ko-KR" dirty="0" smtClean="0"/>
              <a:t>’)</a:t>
            </a:r>
            <a:endParaRPr lang="ko-KR" altLang="en-US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ex) </a:t>
            </a:r>
            <a:r>
              <a:rPr lang="ko-KR" altLang="en-US" dirty="0" err="1" smtClean="0"/>
              <a:t>단방향으로</a:t>
            </a:r>
            <a:r>
              <a:rPr lang="ko-KR" altLang="en-US" dirty="0" smtClean="0"/>
              <a:t> 구현한 채팅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714480" y="3286124"/>
            <a:ext cx="1571636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786446" y="3286124"/>
            <a:ext cx="1571636" cy="15716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71670" y="38576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38576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571868" y="3643314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8992" y="2786058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초마다 </a:t>
            </a:r>
            <a:r>
              <a:rPr lang="en-US" altLang="ko-KR" dirty="0" err="1" smtClean="0"/>
              <a:t>ajax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ko-KR" altLang="en-US" dirty="0" smtClean="0"/>
              <a:t>채팅이 있는지 체크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3643306" y="4429132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8992" y="4714884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ajax</a:t>
            </a:r>
            <a:r>
              <a:rPr lang="ko-KR" altLang="en-US" dirty="0" smtClean="0"/>
              <a:t>요청에 대해 응답</a:t>
            </a:r>
            <a:endParaRPr lang="en-US" altLang="ko-KR" dirty="0" smtClean="0"/>
          </a:p>
          <a:p>
            <a:r>
              <a:rPr lang="en-US" altLang="ko-KR" dirty="0" smtClean="0"/>
              <a:t>client</a:t>
            </a:r>
            <a:r>
              <a:rPr lang="ko-KR" altLang="en-US" dirty="0" smtClean="0"/>
              <a:t>페이지 채팅반영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smtClean="0"/>
              <a:t>귓속말</a:t>
            </a:r>
            <a:endParaRPr lang="en-US" altLang="ko-KR" sz="2700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ko-KR" altLang="en-US" sz="2000" dirty="0" smtClean="0"/>
              <a:t>클라이언트에서 넘겨주거나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서버  측에서 상대소켓아이디를 알아냄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sz="2000" dirty="0" err="1" smtClean="0"/>
              <a:t>io.sockets</a:t>
            </a:r>
            <a:r>
              <a:rPr lang="en-US" sz="2000" dirty="0" smtClean="0"/>
              <a:t>[socket.id]</a:t>
            </a:r>
          </a:p>
          <a:p>
            <a:pPr>
              <a:buNone/>
            </a:pPr>
            <a:r>
              <a:rPr lang="ko-KR" altLang="en-US" sz="2000" dirty="0" smtClean="0"/>
              <a:t>귓속말 전파</a:t>
            </a:r>
            <a:endParaRPr lang="en-US" altLang="ko-KR" sz="20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ECMAScript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ko-KR" altLang="en-US" sz="2700" dirty="0" err="1" smtClean="0"/>
              <a:t>넷스케이프</a:t>
            </a:r>
            <a:r>
              <a:rPr lang="ko-KR" altLang="en-US" sz="2700" dirty="0" smtClean="0"/>
              <a:t> </a:t>
            </a:r>
            <a:r>
              <a:rPr lang="en-US" altLang="ko-KR" sz="2700" dirty="0" err="1" smtClean="0"/>
              <a:t>Livescript</a:t>
            </a:r>
            <a:r>
              <a:rPr lang="en-US" altLang="ko-KR" sz="2700" dirty="0" smtClean="0"/>
              <a:t>( </a:t>
            </a:r>
            <a:r>
              <a:rPr lang="ko-KR" altLang="en-US" sz="2700" dirty="0" smtClean="0"/>
              <a:t>자바스크립트 </a:t>
            </a:r>
            <a:r>
              <a:rPr lang="en-US" altLang="ko-KR" sz="2700" dirty="0" smtClean="0"/>
              <a:t>) </a:t>
            </a:r>
            <a:r>
              <a:rPr lang="ko-KR" altLang="en-US" sz="2700" dirty="0" smtClean="0"/>
              <a:t>개발</a:t>
            </a:r>
            <a:endParaRPr lang="en-US" altLang="ko-KR" sz="2700" dirty="0" smtClean="0"/>
          </a:p>
          <a:p>
            <a:r>
              <a:rPr lang="ko-KR" altLang="en-US" sz="2700" dirty="0" smtClean="0"/>
              <a:t>마이크로 소프트 </a:t>
            </a:r>
            <a:r>
              <a:rPr lang="en-US" altLang="ko-KR" sz="2700" dirty="0" smtClean="0"/>
              <a:t>Jscript </a:t>
            </a:r>
            <a:r>
              <a:rPr lang="ko-KR" altLang="en-US" sz="2700" dirty="0" smtClean="0"/>
              <a:t>개발</a:t>
            </a:r>
            <a:endParaRPr lang="en-US" altLang="ko-KR" sz="2700" dirty="0" smtClean="0"/>
          </a:p>
          <a:p>
            <a:r>
              <a:rPr lang="ko-KR" altLang="en-US" sz="2700" dirty="0" smtClean="0"/>
              <a:t>자바스크립트 파편화 문제 제기</a:t>
            </a:r>
            <a:endParaRPr lang="en-US" altLang="ko-KR" sz="2700" dirty="0" smtClean="0"/>
          </a:p>
          <a:p>
            <a:r>
              <a:rPr lang="ko-KR" altLang="en-US" sz="2700" dirty="0" smtClean="0"/>
              <a:t>자바스크립트 표준 규격을 위해 </a:t>
            </a:r>
            <a:r>
              <a:rPr lang="en-US" altLang="ko-KR" sz="2700" dirty="0" err="1" smtClean="0"/>
              <a:t>ECMAScript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작성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2015</a:t>
            </a:r>
            <a:r>
              <a:rPr lang="ko-KR" altLang="en-US" dirty="0" smtClean="0"/>
              <a:t>년에 많은 변화가 생김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년에는 개발자들이 적응하기 위해 </a:t>
            </a:r>
            <a:r>
              <a:rPr lang="ko-KR" altLang="en-US" dirty="0" err="1" smtClean="0"/>
              <a:t>두가지만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( ECMA2016 )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주요 사항</a:t>
            </a:r>
            <a:endParaRPr lang="en-US" altLang="ko-KR" dirty="0" smtClean="0"/>
          </a:p>
          <a:p>
            <a:r>
              <a:rPr lang="ko-KR" altLang="en-US" dirty="0" smtClean="0"/>
              <a:t>변수</a:t>
            </a:r>
            <a:r>
              <a:rPr lang="en-US" altLang="ko-KR" dirty="0" smtClean="0"/>
              <a:t>( let, const )</a:t>
            </a:r>
          </a:p>
          <a:p>
            <a:r>
              <a:rPr lang="en-US" altLang="ko-KR" dirty="0" smtClean="0"/>
              <a:t>arrow function</a:t>
            </a:r>
          </a:p>
          <a:p>
            <a:r>
              <a:rPr lang="en-US" altLang="ko-KR" dirty="0" smtClean="0"/>
              <a:t>Class</a:t>
            </a:r>
          </a:p>
          <a:p>
            <a:r>
              <a:rPr lang="ko-KR" altLang="en-US" dirty="0" smtClean="0"/>
              <a:t>템플릿 문자열</a:t>
            </a:r>
            <a:endParaRPr lang="en-US" altLang="ko-KR" dirty="0" smtClean="0"/>
          </a:p>
          <a:p>
            <a:r>
              <a:rPr lang="en-US" altLang="ko-KR" dirty="0" smtClean="0"/>
              <a:t>Promise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하위 브라우저에서는 사용하지 못한다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BABAEL 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hlinkClick r:id="rId2"/>
              </a:rPr>
              <a:t>https://babeljs.io/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4283968" y="2780928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Try it out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4" name="그림 3" descr="연습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785209"/>
            <a:ext cx="6761537" cy="407279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const </a:t>
            </a:r>
            <a:r>
              <a:rPr lang="ko-KR" altLang="en-US" dirty="0" smtClean="0"/>
              <a:t>상수 선언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const </a:t>
            </a:r>
            <a:r>
              <a:rPr lang="en-US" altLang="ko-KR" dirty="0" err="1" smtClean="0"/>
              <a:t>my_const</a:t>
            </a:r>
            <a:r>
              <a:rPr lang="en-US" altLang="ko-KR" dirty="0" smtClean="0"/>
              <a:t> = "Const define";</a:t>
            </a:r>
          </a:p>
          <a:p>
            <a:r>
              <a:rPr lang="en-US" altLang="ko-KR" dirty="0" err="1" smtClean="0"/>
              <a:t>my_const</a:t>
            </a:r>
            <a:r>
              <a:rPr lang="en-US" altLang="ko-KR" dirty="0" smtClean="0"/>
              <a:t> = "222"; //error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let </a:t>
            </a:r>
            <a:r>
              <a:rPr lang="ko-KR" altLang="en-US" dirty="0" smtClean="0"/>
              <a:t>지역변수 사용</a:t>
            </a:r>
            <a:endParaRPr lang="en-US" altLang="ko-KR" dirty="0" smtClean="0"/>
          </a:p>
          <a:p>
            <a:pPr>
              <a:buNone/>
            </a:pPr>
            <a:r>
              <a:rPr lang="en-US" altLang="ko-KR" sz="2200" dirty="0" smtClean="0"/>
              <a:t>if(true){</a:t>
            </a:r>
          </a:p>
          <a:p>
            <a:pPr>
              <a:buNone/>
            </a:pPr>
            <a:r>
              <a:rPr lang="en-US" altLang="ko-KR" sz="2200" dirty="0" smtClean="0"/>
              <a:t>  </a:t>
            </a:r>
            <a:r>
              <a:rPr lang="en-US" altLang="ko-KR" sz="2200" dirty="0" err="1" smtClean="0"/>
              <a:t>var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varValue</a:t>
            </a:r>
            <a:r>
              <a:rPr lang="en-US" altLang="ko-KR" sz="2200" dirty="0" smtClean="0"/>
              <a:t> = 1;</a:t>
            </a:r>
          </a:p>
          <a:p>
            <a:pPr>
              <a:buNone/>
            </a:pPr>
            <a:r>
              <a:rPr lang="en-US" altLang="ko-KR" sz="2200" dirty="0" smtClean="0"/>
              <a:t>  let </a:t>
            </a:r>
            <a:r>
              <a:rPr lang="en-US" altLang="ko-KR" sz="2200" dirty="0" err="1" smtClean="0"/>
              <a:t>letValue</a:t>
            </a:r>
            <a:r>
              <a:rPr lang="en-US" altLang="ko-KR" sz="2200" dirty="0" smtClean="0"/>
              <a:t> = 2;</a:t>
            </a:r>
          </a:p>
          <a:p>
            <a:pPr>
              <a:buNone/>
            </a:pPr>
            <a:r>
              <a:rPr lang="en-US" altLang="ko-KR" sz="2200" dirty="0" smtClean="0"/>
              <a:t>}</a:t>
            </a:r>
          </a:p>
          <a:p>
            <a:pPr>
              <a:buNone/>
            </a:pPr>
            <a:r>
              <a:rPr lang="en-US" altLang="ko-KR" sz="2200" dirty="0" smtClean="0"/>
              <a:t>console.log(</a:t>
            </a:r>
            <a:r>
              <a:rPr lang="en-US" altLang="ko-KR" sz="2200" dirty="0" err="1" smtClean="0"/>
              <a:t>varValue</a:t>
            </a:r>
            <a:r>
              <a:rPr lang="en-US" altLang="ko-KR" sz="2200" dirty="0" smtClean="0"/>
              <a:t>);</a:t>
            </a:r>
          </a:p>
          <a:p>
            <a:pPr>
              <a:buNone/>
            </a:pPr>
            <a:r>
              <a:rPr lang="en-US" altLang="ko-KR" sz="2200" dirty="0" smtClean="0"/>
              <a:t>console.log(</a:t>
            </a:r>
            <a:r>
              <a:rPr lang="en-US" altLang="ko-KR" sz="2200" dirty="0" err="1" smtClean="0"/>
              <a:t>letValue</a:t>
            </a:r>
            <a:r>
              <a:rPr lang="en-US" altLang="ko-KR" sz="2200" dirty="0" smtClean="0"/>
              <a:t>);  //error </a:t>
            </a:r>
            <a:r>
              <a:rPr lang="ko-KR" altLang="en-US" sz="2200" dirty="0" smtClean="0"/>
              <a:t>발생 </a:t>
            </a:r>
            <a:r>
              <a:rPr lang="en-US" altLang="ko-KR" sz="2200" dirty="0" smtClean="0"/>
              <a:t>{  } </a:t>
            </a:r>
            <a:r>
              <a:rPr lang="ko-KR" altLang="en-US" sz="2200" dirty="0" smtClean="0"/>
              <a:t>안에서만 </a:t>
            </a:r>
            <a:r>
              <a:rPr lang="ko-KR" altLang="en-US" sz="2200" dirty="0" err="1" smtClean="0"/>
              <a:t>사용가능하다</a:t>
            </a:r>
            <a:endParaRPr lang="en-US" altLang="ko-KR" sz="2200" dirty="0" smtClean="0"/>
          </a:p>
          <a:p>
            <a:pPr>
              <a:buNone/>
            </a:pPr>
            <a:endParaRPr lang="ko-KR" altLang="en-US" sz="2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arrow function</a:t>
            </a:r>
          </a:p>
          <a:p>
            <a:r>
              <a:rPr lang="ko-KR" altLang="en-US" dirty="0" err="1" smtClean="0"/>
              <a:t>콜백을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으로 받는 경우</a:t>
            </a:r>
            <a:endParaRPr lang="en-US" altLang="ko-KR" dirty="0" smtClean="0"/>
          </a:p>
          <a:p>
            <a:r>
              <a:rPr lang="en-US" altLang="ko-KR" dirty="0" smtClean="0"/>
              <a:t>, function(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, res){ }</a:t>
            </a:r>
          </a:p>
          <a:p>
            <a:r>
              <a:rPr lang="ko-KR" altLang="en-US" dirty="0" smtClean="0"/>
              <a:t>간소화 하기 위함</a:t>
            </a:r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err="1" smtClean="0"/>
              <a:t>fuction</a:t>
            </a:r>
            <a:r>
              <a:rPr lang="en-US" altLang="ko-KR" sz="2200" dirty="0" smtClean="0"/>
              <a:t>(err, post){</a:t>
            </a:r>
          </a:p>
          <a:p>
            <a:pPr>
              <a:buNone/>
            </a:pPr>
            <a:r>
              <a:rPr lang="en-US" altLang="ko-KR" sz="2200" dirty="0" smtClean="0"/>
              <a:t>    ...</a:t>
            </a:r>
          </a:p>
          <a:p>
            <a:pPr>
              <a:buNone/>
            </a:pPr>
            <a:r>
              <a:rPr lang="en-US" altLang="ko-KR" sz="2200" dirty="0" smtClean="0"/>
              <a:t>}</a:t>
            </a:r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            </a:t>
            </a:r>
            <a:r>
              <a:rPr lang="ko-KR" altLang="en-US" sz="2200" dirty="0" smtClean="0"/>
              <a:t>위아래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동일</a:t>
            </a:r>
            <a:endParaRPr lang="en-US" altLang="ko-KR" sz="2200" dirty="0" smtClean="0"/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(err ,post) =&gt; {</a:t>
            </a:r>
          </a:p>
          <a:p>
            <a:pPr>
              <a:buNone/>
            </a:pPr>
            <a:r>
              <a:rPr lang="en-US" altLang="ko-KR" sz="2200" dirty="0" smtClean="0"/>
              <a:t>    ...</a:t>
            </a:r>
          </a:p>
          <a:p>
            <a:pPr>
              <a:buNone/>
            </a:pPr>
            <a:r>
              <a:rPr lang="en-US" altLang="ko-KR" sz="2200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양방향 채팅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071934" y="3500438"/>
            <a:ext cx="1428760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571604" y="3643314"/>
            <a:ext cx="1285884" cy="1285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18" y="4214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000628" y="1571612"/>
            <a:ext cx="1285884" cy="1285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86446" y="5143512"/>
            <a:ext cx="1285884" cy="1285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" idx="6"/>
            <a:endCxn id="4" idx="2"/>
          </p:cNvCxnSpPr>
          <p:nvPr/>
        </p:nvCxnSpPr>
        <p:spPr>
          <a:xfrm flipV="1">
            <a:off x="2857488" y="4179099"/>
            <a:ext cx="1214446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5"/>
            <a:endCxn id="9" idx="1"/>
          </p:cNvCxnSpPr>
          <p:nvPr/>
        </p:nvCxnSpPr>
        <p:spPr>
          <a:xfrm rot="16200000" flipH="1">
            <a:off x="5296688" y="4653754"/>
            <a:ext cx="672840" cy="68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4"/>
            <a:endCxn id="4" idx="7"/>
          </p:cNvCxnSpPr>
          <p:nvPr/>
        </p:nvCxnSpPr>
        <p:spPr>
          <a:xfrm rot="5400000">
            <a:off x="5046656" y="3102298"/>
            <a:ext cx="841717" cy="35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29454" y="33575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28926" y="3571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채팅입력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57950" y="2214554"/>
            <a:ext cx="1882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서버와의 연결을</a:t>
            </a:r>
            <a:endParaRPr lang="en-US" altLang="ko-KR" dirty="0" smtClean="0"/>
          </a:p>
          <a:p>
            <a:r>
              <a:rPr lang="ko-KR" altLang="en-US" dirty="0" smtClean="0"/>
              <a:t>해놓고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</a:t>
            </a:r>
            <a:endParaRPr lang="en-US" altLang="ko-KR" dirty="0" smtClean="0"/>
          </a:p>
          <a:p>
            <a:r>
              <a:rPr lang="ko-KR" altLang="en-US" dirty="0" smtClean="0"/>
              <a:t>이벤트가 있으면</a:t>
            </a:r>
            <a:endParaRPr lang="en-US" altLang="ko-KR" dirty="0" smtClean="0"/>
          </a:p>
          <a:p>
            <a:r>
              <a:rPr lang="ko-KR" altLang="en-US" dirty="0" smtClean="0"/>
              <a:t>바로 반영</a:t>
            </a:r>
            <a:endParaRPr lang="ko-KR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routes/posts.js</a:t>
            </a:r>
          </a:p>
          <a:p>
            <a:r>
              <a:rPr lang="en-US" altLang="ko-KR" dirty="0" smtClean="0"/>
              <a:t>arrow function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상속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http://nodejs.agcweb.co.kr/es6-class/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템플릿 문자열</a:t>
            </a:r>
            <a:endParaRPr lang="en-US" altLang="ko-KR" dirty="0" smtClean="0"/>
          </a:p>
          <a:p>
            <a:r>
              <a:rPr lang="ko-KR" altLang="en-US" dirty="0" smtClean="0"/>
              <a:t>기존에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을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name = "world";</a:t>
            </a:r>
          </a:p>
          <a:p>
            <a:pPr>
              <a:buNone/>
            </a:pPr>
            <a:r>
              <a:rPr lang="en-US" altLang="ko-KR" dirty="0" smtClean="0"/>
              <a:t>console.log(`hello ${name}`);</a:t>
            </a:r>
          </a:p>
          <a:p>
            <a:pPr>
              <a:buNone/>
            </a:pPr>
            <a:r>
              <a:rPr lang="ko-KR" altLang="en-US" dirty="0" smtClean="0"/>
              <a:t>백스페이스 </a:t>
            </a:r>
            <a:r>
              <a:rPr lang="en-US" altLang="ko-KR" dirty="0" smtClean="0"/>
              <a:t>` </a:t>
            </a:r>
            <a:r>
              <a:rPr lang="ko-KR" altLang="en-US" dirty="0" smtClean="0"/>
              <a:t>로 처리하고 입력</a:t>
            </a:r>
            <a:endParaRPr lang="ko-KR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5700" dirty="0" smtClean="0"/>
              <a:t>Promise</a:t>
            </a:r>
          </a:p>
          <a:p>
            <a:r>
              <a:rPr lang="ko-KR" altLang="en-US" sz="2700" dirty="0" smtClean="0"/>
              <a:t>아래와 같은 </a:t>
            </a:r>
            <a:r>
              <a:rPr lang="en-US" altLang="ko-KR" sz="2700" dirty="0" err="1" smtClean="0"/>
              <a:t>callbackhell</a:t>
            </a:r>
            <a:r>
              <a:rPr lang="ko-KR" altLang="en-US" sz="2700" dirty="0" smtClean="0"/>
              <a:t>을 개선하기 위함</a:t>
            </a:r>
            <a:endParaRPr lang="en-US" altLang="ko-KR" sz="43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asyncfunction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params,</a:t>
            </a:r>
            <a:r>
              <a:rPr lang="en-US" altLang="ko-KR" b="1" dirty="0" err="1" smtClean="0"/>
              <a:t>function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      </a:t>
            </a:r>
            <a:r>
              <a:rPr lang="en-US" altLang="ko-KR" dirty="0" err="1" smtClean="0"/>
              <a:t>asyncfunction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params,</a:t>
            </a:r>
            <a:r>
              <a:rPr lang="en-US" altLang="ko-KR" b="1" dirty="0" err="1" smtClean="0"/>
              <a:t>function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           </a:t>
            </a:r>
            <a:r>
              <a:rPr lang="en-US" altLang="ko-KR" dirty="0" err="1" smtClean="0"/>
              <a:t>asyncfunction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params,</a:t>
            </a:r>
            <a:r>
              <a:rPr lang="en-US" altLang="ko-KR" b="1" dirty="0" err="1" smtClean="0"/>
              <a:t>function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                 </a:t>
            </a:r>
            <a:r>
              <a:rPr lang="en-US" altLang="ko-KR" dirty="0" err="1" smtClean="0"/>
              <a:t>asyncfunction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params,</a:t>
            </a:r>
            <a:r>
              <a:rPr lang="en-US" altLang="ko-KR" b="1" dirty="0" err="1" smtClean="0"/>
              <a:t>function</a:t>
            </a:r>
            <a:r>
              <a:rPr lang="en-US" altLang="ko-KR" dirty="0" smtClean="0"/>
              <a:t>(){</a:t>
            </a:r>
          </a:p>
          <a:p>
            <a:pPr>
              <a:buNone/>
            </a:pPr>
            <a:r>
              <a:rPr lang="en-US" altLang="ko-KR" dirty="0" smtClean="0"/>
              <a:t>                 });</a:t>
            </a:r>
          </a:p>
          <a:p>
            <a:pPr>
              <a:buNone/>
            </a:pPr>
            <a:r>
              <a:rPr lang="en-US" altLang="ko-KR" dirty="0" smtClean="0"/>
              <a:t>           });</a:t>
            </a:r>
          </a:p>
          <a:p>
            <a:pPr>
              <a:buNone/>
            </a:pPr>
            <a:r>
              <a:rPr lang="en-US" altLang="ko-KR" dirty="0" smtClean="0"/>
              <a:t>      });</a:t>
            </a:r>
          </a:p>
          <a:p>
            <a:pPr>
              <a:buNone/>
            </a:pPr>
            <a:r>
              <a:rPr lang="en-US" altLang="ko-KR" dirty="0" smtClean="0"/>
              <a:t>});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Promise </a:t>
            </a:r>
            <a:r>
              <a:rPr lang="ko-KR" altLang="en-US" dirty="0" smtClean="0"/>
              <a:t>기본모양</a:t>
            </a:r>
            <a:endParaRPr lang="en-US" altLang="ko-KR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_promise(true)</a:t>
            </a:r>
          </a:p>
          <a:p>
            <a:pPr>
              <a:buNone/>
            </a:pPr>
            <a:r>
              <a:rPr lang="en-US" altLang="ko-KR" sz="2400" dirty="0" smtClean="0"/>
              <a:t>.then(function (text) {</a:t>
            </a:r>
          </a:p>
          <a:p>
            <a:pPr>
              <a:buNone/>
            </a:pPr>
            <a:r>
              <a:rPr lang="en-US" altLang="ko-KR" sz="2400" dirty="0" smtClean="0"/>
              <a:t>    // </a:t>
            </a:r>
            <a:r>
              <a:rPr lang="ko-KR" altLang="en-US" sz="2400" dirty="0" err="1" smtClean="0"/>
              <a:t>성공시</a:t>
            </a:r>
            <a:endParaRPr lang="ko-KR" altLang="en-US" sz="2400" dirty="0" smtClean="0"/>
          </a:p>
          <a:p>
            <a:pPr>
              <a:buNone/>
            </a:pPr>
            <a:r>
              <a:rPr lang="ko-KR" altLang="en-US" sz="2400" dirty="0" smtClean="0"/>
              <a:t>    </a:t>
            </a:r>
            <a:r>
              <a:rPr lang="en-US" altLang="ko-KR" sz="2400" dirty="0" smtClean="0"/>
              <a:t>console.log(text);</a:t>
            </a:r>
          </a:p>
          <a:p>
            <a:pPr>
              <a:buNone/>
            </a:pPr>
            <a:r>
              <a:rPr lang="en-US" altLang="ko-KR" sz="2400" dirty="0" smtClean="0"/>
              <a:t>}, function (error) {</a:t>
            </a:r>
          </a:p>
          <a:p>
            <a:pPr>
              <a:buNone/>
            </a:pPr>
            <a:r>
              <a:rPr lang="en-US" altLang="ko-KR" sz="2400" dirty="0" smtClean="0"/>
              <a:t>    // </a:t>
            </a:r>
            <a:r>
              <a:rPr lang="ko-KR" altLang="en-US" sz="2400" dirty="0" err="1" smtClean="0"/>
              <a:t>실패시</a:t>
            </a:r>
            <a:r>
              <a:rPr lang="ko-KR" altLang="en-US" sz="2400" dirty="0" smtClean="0"/>
              <a:t> </a:t>
            </a:r>
          </a:p>
          <a:p>
            <a:pPr>
              <a:buNone/>
            </a:pPr>
            <a:r>
              <a:rPr lang="ko-KR" altLang="en-US" sz="2400" dirty="0" smtClean="0"/>
              <a:t>    </a:t>
            </a:r>
            <a:r>
              <a:rPr lang="en-US" altLang="ko-KR" sz="2400" dirty="0" err="1" smtClean="0"/>
              <a:t>console.error</a:t>
            </a:r>
            <a:r>
              <a:rPr lang="en-US" altLang="ko-KR" sz="2400" dirty="0" smtClean="0"/>
              <a:t>(error);</a:t>
            </a:r>
          </a:p>
          <a:p>
            <a:pPr>
              <a:buNone/>
            </a:pPr>
            <a:r>
              <a:rPr lang="en-US" altLang="ko-KR" sz="2400" dirty="0" smtClean="0"/>
              <a:t>});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Promise </a:t>
            </a:r>
            <a:r>
              <a:rPr lang="ko-KR" altLang="en-US" dirty="0" err="1" smtClean="0"/>
              <a:t>체이닝</a:t>
            </a:r>
            <a:r>
              <a:rPr lang="ko-KR" altLang="en-US" dirty="0" smtClean="0"/>
              <a:t> 도중 에러 발생</a:t>
            </a:r>
            <a:endParaRPr lang="en-US" altLang="ko-KR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_promise(true)</a:t>
            </a:r>
          </a:p>
          <a:p>
            <a:pPr>
              <a:buNone/>
            </a:pPr>
            <a:r>
              <a:rPr lang="en-US" altLang="ko-KR" sz="2400" dirty="0" smtClean="0"/>
              <a:t>.then(data)</a:t>
            </a:r>
          </a:p>
          <a:p>
            <a:pPr>
              <a:buNone/>
            </a:pPr>
            <a:r>
              <a:rPr lang="en-US" altLang="ko-KR" sz="2400" dirty="0" smtClean="0"/>
              <a:t>.catch(function () { </a:t>
            </a:r>
          </a:p>
          <a:p>
            <a:pPr>
              <a:buNone/>
            </a:pPr>
            <a:r>
              <a:rPr lang="en-US" altLang="ko-KR" sz="2400" dirty="0" smtClean="0"/>
              <a:t>    console.log("</a:t>
            </a:r>
            <a:r>
              <a:rPr lang="ko-KR" altLang="en-US" sz="2400" dirty="0" smtClean="0"/>
              <a:t>에러발생</a:t>
            </a:r>
            <a:r>
              <a:rPr lang="en-US" altLang="ko-KR" sz="2400" dirty="0" smtClean="0"/>
              <a:t>")</a:t>
            </a:r>
          </a:p>
          <a:p>
            <a:pPr>
              <a:buNone/>
            </a:pPr>
            <a:r>
              <a:rPr lang="en-US" altLang="ko-KR" sz="2400" dirty="0" smtClean="0"/>
              <a:t>})</a:t>
            </a:r>
          </a:p>
          <a:p>
            <a:pPr>
              <a:buNone/>
            </a:pPr>
            <a:r>
              <a:rPr lang="en-US" altLang="ko-KR" sz="2400" dirty="0" smtClean="0"/>
              <a:t>.then(function (text) {</a:t>
            </a:r>
          </a:p>
          <a:p>
            <a:pPr>
              <a:buNone/>
            </a:pPr>
            <a:r>
              <a:rPr lang="en-US" altLang="ko-KR" sz="2400" dirty="0" smtClean="0"/>
              <a:t>    console.log(text);</a:t>
            </a:r>
          </a:p>
          <a:p>
            <a:pPr>
              <a:buNone/>
            </a:pPr>
            <a:r>
              <a:rPr lang="en-US" altLang="ko-KR" sz="2400" dirty="0" smtClean="0"/>
              <a:t>});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http://nodejs.agcweb.co.kr/es6-promise/</a:t>
            </a:r>
            <a:endParaRPr lang="ko-KR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ES6 </a:t>
            </a:r>
            <a:r>
              <a:rPr lang="ko-KR" altLang="en-US" dirty="0" smtClean="0"/>
              <a:t>모듈관리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ES6</a:t>
            </a:r>
            <a:r>
              <a:rPr lang="ko-KR" altLang="en-US" dirty="0" smtClean="0"/>
              <a:t>모듈관리가 아닌 </a:t>
            </a:r>
            <a:r>
              <a:rPr lang="en-US" altLang="ko-KR" dirty="0" smtClean="0"/>
              <a:t>common.js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dirty="0" smtClean="0"/>
              <a:t>require(‘’);</a:t>
            </a:r>
            <a:endParaRPr lang="ko-KR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3034705" cy="4032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200" dirty="0" smtClean="0">
                <a:solidFill>
                  <a:srgbClr val="FF0000"/>
                </a:solidFill>
              </a:rPr>
              <a:t>-module.js</a:t>
            </a:r>
          </a:p>
          <a:p>
            <a:pPr>
              <a:buNone/>
            </a:pPr>
            <a:r>
              <a:rPr lang="en-US" altLang="ko-KR" sz="2200" dirty="0" smtClean="0"/>
              <a:t>function sum(</a:t>
            </a:r>
            <a:r>
              <a:rPr lang="en-US" altLang="ko-KR" sz="2200" dirty="0" err="1" smtClean="0"/>
              <a:t>a,b</a:t>
            </a:r>
            <a:r>
              <a:rPr lang="en-US" altLang="ko-KR" sz="2200" dirty="0" smtClean="0"/>
              <a:t>){</a:t>
            </a:r>
          </a:p>
          <a:p>
            <a:pPr>
              <a:buNone/>
            </a:pPr>
            <a:r>
              <a:rPr lang="en-US" altLang="ko-KR" sz="2200" dirty="0" smtClean="0"/>
              <a:t>    return </a:t>
            </a:r>
            <a:r>
              <a:rPr lang="en-US" altLang="ko-KR" sz="2200" dirty="0" err="1" smtClean="0"/>
              <a:t>a+b</a:t>
            </a:r>
            <a:r>
              <a:rPr lang="en-US" altLang="ko-KR" sz="2200" dirty="0" smtClean="0"/>
              <a:t>;</a:t>
            </a:r>
          </a:p>
          <a:p>
            <a:pPr>
              <a:buNone/>
            </a:pPr>
            <a:r>
              <a:rPr lang="en-US" altLang="ko-KR" sz="2200" dirty="0" smtClean="0"/>
              <a:t>}</a:t>
            </a:r>
          </a:p>
          <a:p>
            <a:pPr>
              <a:buNone/>
            </a:pPr>
            <a:r>
              <a:rPr lang="en-US" altLang="ko-KR" sz="2200" dirty="0" smtClean="0"/>
              <a:t>function print(text){</a:t>
            </a:r>
          </a:p>
          <a:p>
            <a:pPr>
              <a:buNone/>
            </a:pPr>
            <a:r>
              <a:rPr lang="en-US" altLang="ko-KR" sz="2200" dirty="0" smtClean="0"/>
              <a:t>    console.log(text);</a:t>
            </a:r>
          </a:p>
          <a:p>
            <a:pPr>
              <a:buNone/>
            </a:pPr>
            <a:r>
              <a:rPr lang="en-US" altLang="ko-KR" sz="2200" dirty="0" smtClean="0"/>
              <a:t>}</a:t>
            </a:r>
          </a:p>
          <a:p>
            <a:pPr>
              <a:buNone/>
            </a:pPr>
            <a:endParaRPr lang="en-US" altLang="ko-KR" sz="2200" dirty="0" smtClean="0"/>
          </a:p>
          <a:p>
            <a:pPr>
              <a:buNone/>
            </a:pPr>
            <a:r>
              <a:rPr lang="en-US" altLang="ko-KR" sz="2200" dirty="0" smtClean="0"/>
              <a:t>export { sum, print };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772816"/>
            <a:ext cx="400045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solidFill>
                  <a:srgbClr val="FF0000"/>
                </a:solidFill>
              </a:rPr>
              <a:t>-entry.js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import { sum } from 'module';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console.log(sum(1,2));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ES6(ECMA2015)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다음 수업에 </a:t>
            </a:r>
            <a:r>
              <a:rPr lang="en-US" altLang="ko-KR" dirty="0" smtClean="0"/>
              <a:t>React</a:t>
            </a:r>
            <a:r>
              <a:rPr lang="ko-KR" altLang="en-US" dirty="0" smtClean="0"/>
              <a:t>진행하면서</a:t>
            </a:r>
            <a:endParaRPr lang="en-US" altLang="ko-KR" dirty="0" smtClean="0"/>
          </a:p>
          <a:p>
            <a:r>
              <a:rPr lang="en-US" altLang="ko-KR" dirty="0" err="1" smtClean="0"/>
              <a:t>webpack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/>
              <a:t>babel</a:t>
            </a:r>
            <a:r>
              <a:rPr lang="ko-KR" altLang="en-US" dirty="0" smtClean="0"/>
              <a:t>설치 이후</a:t>
            </a:r>
            <a:endParaRPr lang="en-US" altLang="ko-KR" dirty="0" smtClean="0"/>
          </a:p>
          <a:p>
            <a:r>
              <a:rPr lang="en-US" altLang="ko-KR" dirty="0" smtClean="0"/>
              <a:t>es6</a:t>
            </a:r>
            <a:r>
              <a:rPr lang="ko-KR" altLang="en-US" dirty="0" smtClean="0"/>
              <a:t>모듈 관리 적용해서 시작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700" dirty="0" err="1" smtClean="0"/>
              <a:t>단방향</a:t>
            </a:r>
            <a:endParaRPr lang="en-US" altLang="ko-KR" sz="2700" dirty="0" smtClean="0"/>
          </a:p>
          <a:p>
            <a:r>
              <a:rPr lang="ko-KR" altLang="en-US" sz="2000" dirty="0" smtClean="0"/>
              <a:t>클라이언트가 </a:t>
            </a:r>
            <a:r>
              <a:rPr lang="en-US" altLang="ko-KR" sz="2000" dirty="0" err="1" smtClean="0"/>
              <a:t>setInterval</a:t>
            </a:r>
            <a:r>
              <a:rPr lang="ko-KR" altLang="en-US" sz="2000" dirty="0" smtClean="0"/>
              <a:t>로 지속적으로 체크</a:t>
            </a:r>
            <a:endParaRPr lang="en-US" altLang="ko-KR" sz="2000" dirty="0" smtClean="0"/>
          </a:p>
          <a:p>
            <a:endParaRPr lang="en-US" altLang="ko-KR" sz="2700" dirty="0" smtClean="0"/>
          </a:p>
          <a:p>
            <a:r>
              <a:rPr lang="ko-KR" altLang="en-US" sz="2700" dirty="0" smtClean="0"/>
              <a:t>양방향</a:t>
            </a:r>
            <a:endParaRPr lang="en-US" altLang="ko-KR" sz="2700" dirty="0" smtClean="0"/>
          </a:p>
          <a:p>
            <a:r>
              <a:rPr lang="ko-KR" altLang="en-US" sz="2000" dirty="0" smtClean="0"/>
              <a:t>서버와 연결을 맺어놓고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다른 사용자의 이벤트가 </a:t>
            </a:r>
            <a:r>
              <a:rPr lang="ko-KR" altLang="en-US" sz="2000" dirty="0" err="1" smtClean="0"/>
              <a:t>있을시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   </a:t>
            </a:r>
            <a:r>
              <a:rPr lang="ko-KR" altLang="en-US" sz="2000" dirty="0" err="1" smtClean="0"/>
              <a:t>즉각반영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ECMA2017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ECMA2017 </a:t>
            </a:r>
            <a:r>
              <a:rPr lang="ko-KR" altLang="en-US" dirty="0" err="1" smtClean="0"/>
              <a:t>추가된사항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Array.prototype.includes</a:t>
            </a:r>
            <a:endParaRPr lang="en-US" altLang="ko-KR" dirty="0" smtClean="0"/>
          </a:p>
          <a:p>
            <a:r>
              <a:rPr lang="ko-KR" altLang="en-US" dirty="0" smtClean="0"/>
              <a:t>지수 연산자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ECMA2017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ECMA2017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http://nodejs.agcweb.co.kr/ecma2017/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채팅모듈 종류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websocket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socket.io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 지원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 descr="XREd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428868"/>
            <a:ext cx="7878275" cy="3077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socket.io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websocket</a:t>
            </a:r>
            <a:endParaRPr lang="en-US" altLang="ko-KR" dirty="0" smtClean="0"/>
          </a:p>
          <a:p>
            <a:r>
              <a:rPr lang="en-US" altLang="ko-KR" dirty="0" smtClean="0"/>
              <a:t>IE</a:t>
            </a:r>
            <a:r>
              <a:rPr lang="ko-KR" altLang="en-US" dirty="0" smtClean="0"/>
              <a:t>하위 브라우저 지원 불가</a:t>
            </a:r>
            <a:endParaRPr lang="en-US" altLang="ko-KR" dirty="0" smtClean="0"/>
          </a:p>
          <a:p>
            <a:r>
              <a:rPr lang="en-US" altLang="ko-KR" dirty="0" smtClean="0"/>
              <a:t>HTML5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</TotalTime>
  <Words>970</Words>
  <Application>Microsoft Macintosh PowerPoint</Application>
  <PresentationFormat>화면 슬라이드 쇼(4:3)</PresentationFormat>
  <Paragraphs>387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맑은 고딕</vt:lpstr>
      <vt:lpstr>Arial</vt:lpstr>
      <vt:lpstr>HY견고딕</vt:lpstr>
      <vt:lpstr>Office 테마</vt:lpstr>
      <vt:lpstr>Node.js 1일차</vt:lpstr>
      <vt:lpstr>목차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socket.io</vt:lpstr>
      <vt:lpstr>ES6(ECMA2015)</vt:lpstr>
      <vt:lpstr>ES6(ECMA2015)</vt:lpstr>
      <vt:lpstr>ES6(ECMA2015)</vt:lpstr>
      <vt:lpstr>ES6(ECMA2015)</vt:lpstr>
      <vt:lpstr>ES6(ECMA2015)</vt:lpstr>
      <vt:lpstr>ES6(ECMA2015)</vt:lpstr>
      <vt:lpstr>ES6(ECMA2015)</vt:lpstr>
      <vt:lpstr>ES6(ECMA2015)</vt:lpstr>
      <vt:lpstr>ES6(ECMA2015)</vt:lpstr>
      <vt:lpstr>ES6(ECMA2015)</vt:lpstr>
      <vt:lpstr>ES6(ECMA2015)</vt:lpstr>
      <vt:lpstr>ES6(ECMA2015)</vt:lpstr>
      <vt:lpstr>ES6(ECMA2015)</vt:lpstr>
      <vt:lpstr>ES6(ECMA2015)</vt:lpstr>
      <vt:lpstr>ES6(ECMA2015)</vt:lpstr>
      <vt:lpstr>ES6(ECMA2015)</vt:lpstr>
      <vt:lpstr>ES6(ECMA2015)</vt:lpstr>
      <vt:lpstr>ES6(ECMA2015)</vt:lpstr>
      <vt:lpstr>ES6(ECMA2015)</vt:lpstr>
      <vt:lpstr>ECMA2017</vt:lpstr>
      <vt:lpstr>ECMA2017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이명재</cp:lastModifiedBy>
  <cp:revision>664</cp:revision>
  <dcterms:created xsi:type="dcterms:W3CDTF">2016-12-03T07:49:29Z</dcterms:created>
  <dcterms:modified xsi:type="dcterms:W3CDTF">2017-01-07T04:36:36Z</dcterms:modified>
</cp:coreProperties>
</file>