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89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73" r:id="rId21"/>
    <p:sldId id="264" r:id="rId22"/>
    <p:sldId id="272" r:id="rId23"/>
    <p:sldId id="265" r:id="rId24"/>
    <p:sldId id="266" r:id="rId25"/>
    <p:sldId id="302" r:id="rId26"/>
    <p:sldId id="303" r:id="rId27"/>
    <p:sldId id="304" r:id="rId28"/>
    <p:sldId id="305" r:id="rId29"/>
    <p:sldId id="309" r:id="rId30"/>
    <p:sldId id="291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84" r:id="rId43"/>
    <p:sldId id="268" r:id="rId44"/>
    <p:sldId id="286" r:id="rId45"/>
    <p:sldId id="287" r:id="rId46"/>
    <p:sldId id="288" r:id="rId47"/>
    <p:sldId id="285" r:id="rId48"/>
    <p:sldId id="269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>
      <p:cViewPr>
        <p:scale>
          <a:sx n="148" d="100"/>
          <a:sy n="148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2016. 12. 29.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junyoung/fc-nodejs-5/blob/ce1cb0498743f5278f82e17a9e6efc4bf5715564/models/PostModel.js" TargetMode="External"/><Relationship Id="rId4" Type="http://schemas.openxmlformats.org/officeDocument/2006/relationships/hyperlink" Target="https://github.com/parkjunyoung/fc-nodejs-5/commit/ce1cb0498743f5278f82e17a9e6efc4bf5715564" TargetMode="External"/><Relationship Id="rId5" Type="http://schemas.openxmlformats.org/officeDocument/2006/relationships/hyperlink" Target="https://github.com/parkjunyoung/fc-nodejs-5/commit/63d2e90c0ef8e0d502461f3e08fb6cc0ac0c0404" TargetMode="External"/><Relationship Id="rId6" Type="http://schemas.openxmlformats.org/officeDocument/2006/relationships/hyperlink" Target="https://github.com/parkjunyoung/fc-nodejs-5/commit/cf6650b56131dfa935b2674a925ac0fca4043d8b" TargetMode="External"/><Relationship Id="rId7" Type="http://schemas.openxmlformats.org/officeDocument/2006/relationships/hyperlink" Target="https://github.com/parkjunyoung/fc-nodejs-5/commit/f51f033c92b6a3e40abc20711d784456ab215724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ex_expres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npmjs.com/package/xs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mongoose-validation-2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mongoose-validation-3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mongoose-validation-rout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사용법</a:t>
            </a:r>
          </a:p>
          <a:p>
            <a:r>
              <a:rPr sz="2700"/>
              <a:t>mongoose 패키지 import</a:t>
            </a:r>
          </a:p>
          <a:p>
            <a:r>
              <a:rPr sz="2700"/>
              <a:t>Schema 받아온다</a:t>
            </a:r>
          </a:p>
          <a:p>
            <a:r>
              <a:rPr sz="2700"/>
              <a:t>var mongoose = require('mongoose');</a:t>
            </a:r>
          </a:p>
          <a:p>
            <a:r>
              <a:rPr sz="2700"/>
              <a:t>var Schema = mongoose.Schema;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스키마 적용</a:t>
            </a:r>
          </a:p>
        </p:txBody>
      </p:sp>
      <p:pic>
        <p:nvPicPr>
          <p:cNvPr id="177" name="스크린샷 2016-12-18 오후 9.21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9829" y="2504834"/>
            <a:ext cx="5544342" cy="3000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모듈 export</a:t>
            </a:r>
          </a:p>
        </p:txBody>
      </p:sp>
      <p:sp>
        <p:nvSpPr>
          <p:cNvPr id="181" name="Shape 181"/>
          <p:cNvSpPr/>
          <p:nvPr/>
        </p:nvSpPr>
        <p:spPr>
          <a:xfrm>
            <a:off x="1313457" y="3046028"/>
            <a:ext cx="651708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    module.exports = mongoose.model('post' , PostSchema);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mongoose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mongoose = require('mongoose');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autoIncrement</a:t>
            </a:r>
            <a:r>
              <a:rPr lang="en-US" altLang="ko-KR" sz="2000" dirty="0" smtClean="0"/>
              <a:t> = require('mongoose-auto-increment');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mongoose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와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mongoose-auto-increment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(insert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시마다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primary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키 값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1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씩 증가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) </a:t>
            </a:r>
          </a:p>
          <a:p>
            <a:pPr>
              <a:buNone/>
            </a:pP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chemeClr val="accent1"/>
                </a:solidFill>
              </a:rPr>
              <a:t>패키지를 불러온다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00100" y="2285992"/>
            <a:ext cx="7221538" cy="24288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db = </a:t>
            </a:r>
            <a:r>
              <a:rPr lang="en-US" altLang="ko-KR" sz="2000" dirty="0" err="1" smtClean="0"/>
              <a:t>mongoose.connection</a:t>
            </a:r>
            <a:r>
              <a:rPr lang="en-US" altLang="ko-KR" sz="2000" dirty="0" smtClean="0"/>
              <a:t>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접속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db.on</a:t>
            </a:r>
            <a:r>
              <a:rPr lang="en-US" altLang="ko-KR" sz="2000" dirty="0" smtClean="0"/>
              <a:t>( 'error' , </a:t>
            </a:r>
            <a:r>
              <a:rPr lang="en-US" altLang="ko-KR" sz="2000" dirty="0" err="1" smtClean="0"/>
              <a:t>console.error</a:t>
            </a:r>
            <a:r>
              <a:rPr lang="en-US" altLang="ko-KR" sz="2000" dirty="0" smtClean="0"/>
              <a:t> );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에러시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로그를 뿌림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db.once</a:t>
            </a:r>
            <a:r>
              <a:rPr lang="en-US" altLang="ko-KR" sz="2000" dirty="0" smtClean="0"/>
              <a:t>( 'open' , function(){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console.log("</a:t>
            </a: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connect");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});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접속 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성공시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콘솔에 메시지 출력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00100" y="2428868"/>
            <a:ext cx="7221538" cy="314327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connect = </a:t>
            </a:r>
            <a:r>
              <a:rPr lang="en-US" altLang="ko-KR" sz="2000" dirty="0" err="1" smtClean="0"/>
              <a:t>mongoose.connect</a:t>
            </a:r>
            <a:r>
              <a:rPr lang="en-US" altLang="ko-KR" sz="2000" dirty="0" smtClean="0"/>
              <a:t>('mongodb://127.0.0.1/post');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//post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라는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DB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및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collection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에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생성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,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접속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sz="2000" dirty="0" err="1" smtClean="0"/>
              <a:t>autoIncrement.initialize</a:t>
            </a:r>
            <a:r>
              <a:rPr lang="en-US" sz="2000" dirty="0" smtClean="0"/>
              <a:t>(connect;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//primary Key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자동 증가 플러그인 설정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ko-KR" altLang="en-US" sz="2000" b="1" dirty="0" smtClean="0">
              <a:solidFill>
                <a:schemeClr val="accent1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Model 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PostModel</a:t>
            </a:r>
            <a:r>
              <a:rPr lang="en-US" sz="2000" dirty="0" smtClean="0"/>
              <a:t> = require('../models/</a:t>
            </a:r>
            <a:r>
              <a:rPr lang="en-US" sz="2000" dirty="0" err="1" smtClean="0"/>
              <a:t>postmodel</a:t>
            </a:r>
            <a:r>
              <a:rPr lang="en-US" sz="2000" dirty="0" smtClean="0"/>
              <a:t>');</a:t>
            </a:r>
          </a:p>
          <a:p>
            <a:r>
              <a:rPr lang="ko-KR" altLang="en-US" sz="2000" dirty="0" smtClean="0"/>
              <a:t>해당 모델을 불러온다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save ( </a:t>
            </a:r>
            <a:r>
              <a:rPr lang="ko-KR" altLang="en-US" dirty="0" smtClean="0"/>
              <a:t>데이터삽입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find ( </a:t>
            </a:r>
            <a:r>
              <a:rPr lang="ko-KR" altLang="en-US" dirty="0" smtClean="0"/>
              <a:t>데이터조회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update ( </a:t>
            </a:r>
            <a:r>
              <a:rPr lang="ko-KR" altLang="en-US" dirty="0" smtClean="0"/>
              <a:t>데이터 수정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remove ( </a:t>
            </a:r>
            <a:r>
              <a:rPr lang="ko-KR" altLang="en-US" dirty="0" smtClean="0"/>
              <a:t>데이터 삭제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71538" y="3357562"/>
            <a:ext cx="7221538" cy="1155696"/>
          </a:xfrm>
        </p:spPr>
        <p:txBody>
          <a:bodyPr>
            <a:normAutofit/>
          </a:bodyPr>
          <a:lstStyle/>
          <a:p>
            <a:r>
              <a:rPr lang="en-US" altLang="ko-KR" sz="2700" dirty="0" err="1" smtClean="0"/>
              <a:t>Model.method</a:t>
            </a:r>
            <a:r>
              <a:rPr lang="en-US" altLang="ko-KR" sz="2700" dirty="0" smtClean="0"/>
              <a:t>(  </a:t>
            </a:r>
            <a:r>
              <a:rPr lang="ko-KR" altLang="en-US" sz="2700" dirty="0" smtClean="0"/>
              <a:t>조회조건 </a:t>
            </a:r>
            <a:r>
              <a:rPr lang="en-US" altLang="ko-KR" sz="2700" dirty="0" smtClean="0"/>
              <a:t>, callback ) </a:t>
            </a:r>
            <a:endParaRPr lang="ko-KR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928802"/>
            <a:ext cx="29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 ,find, update, remove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H="1">
            <a:off x="2607455" y="2678901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9256" y="514351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function( error 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6072198" y="4357694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29322" y="2214554"/>
            <a:ext cx="244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where, { id : 11 },…etc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5357818" y="271462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mongoose callback</a:t>
            </a:r>
          </a:p>
          <a:p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find</a:t>
            </a:r>
            <a:r>
              <a:rPr lang="ko-KR" altLang="en-US" sz="2000" dirty="0" smtClean="0"/>
              <a:t>처럼 받는 데이터가 </a:t>
            </a:r>
            <a:r>
              <a:rPr lang="ko-KR" altLang="en-US" sz="2000" dirty="0" err="1" smtClean="0"/>
              <a:t>있을시</a:t>
            </a:r>
            <a:r>
              <a:rPr lang="ko-KR" altLang="en-US" sz="2000" dirty="0" smtClean="0"/>
              <a:t>  인자를 명시 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 ex) function(err , posts)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그밖에 </a:t>
            </a:r>
            <a:r>
              <a:rPr lang="en-US" altLang="ko-KR" sz="2000" dirty="0" smtClean="0"/>
              <a:t>update, remove</a:t>
            </a:r>
            <a:r>
              <a:rPr lang="ko-KR" altLang="en-US" sz="2000" dirty="0" smtClean="0"/>
              <a:t>의 경우 인자는 </a:t>
            </a:r>
            <a:r>
              <a:rPr lang="en-US" altLang="ko-KR" sz="2000" dirty="0" smtClean="0"/>
              <a:t>error</a:t>
            </a:r>
            <a:r>
              <a:rPr lang="ko-KR" altLang="en-US" sz="2000" dirty="0" smtClean="0"/>
              <a:t>만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인자는 </a:t>
            </a:r>
            <a:r>
              <a:rPr lang="en-US" altLang="ko-KR" sz="2000" dirty="0" smtClean="0"/>
              <a:t>error</a:t>
            </a:r>
            <a:r>
              <a:rPr lang="ko-KR" altLang="en-US" sz="2000" dirty="0" smtClean="0"/>
              <a:t>로 받는다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실습진행순서</a:t>
            </a:r>
            <a:endParaRPr lang="en-US" altLang="ko-KR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저번시간까지 진행사항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2"/>
              </a:rPr>
              <a:t>링크</a:t>
            </a:r>
            <a:r>
              <a:rPr lang="en-US" altLang="ko-KR" sz="2000" dirty="0" smtClean="0"/>
              <a:t> )</a:t>
            </a:r>
          </a:p>
          <a:p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 smtClean="0"/>
              <a:t>PostModel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 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3"/>
              </a:rPr>
              <a:t>링크</a:t>
            </a:r>
            <a:r>
              <a:rPr lang="en-US" altLang="ko-KR" sz="2000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게시판 구현 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4"/>
              </a:rPr>
              <a:t>링크</a:t>
            </a:r>
            <a:r>
              <a:rPr lang="en-US" altLang="ko-KR" sz="2000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/>
              <a:t>댓글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5"/>
              </a:rPr>
              <a:t>링크</a:t>
            </a:r>
            <a:r>
              <a:rPr lang="en-US" altLang="ko-KR" sz="2000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 smtClean="0"/>
              <a:t>csurf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적용 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6"/>
              </a:rPr>
              <a:t>링크</a:t>
            </a:r>
            <a:r>
              <a:rPr lang="en-US" altLang="ko-KR" sz="2000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validation </a:t>
            </a:r>
            <a:r>
              <a:rPr lang="ko-KR" altLang="en-US" sz="2000" dirty="0" smtClean="0"/>
              <a:t>작성 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7"/>
              </a:rPr>
              <a:t>링크</a:t>
            </a:r>
            <a:r>
              <a:rPr lang="en-US" altLang="ko-KR" sz="2000" dirty="0" smtClean="0"/>
              <a:t> )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save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post = new </a:t>
            </a:r>
            <a:r>
              <a:rPr lang="en-US" altLang="ko-KR" sz="2000" dirty="0" err="1" smtClean="0"/>
              <a:t>PostModel</a:t>
            </a:r>
            <a:r>
              <a:rPr lang="en-US" altLang="ko-KR" sz="2000" dirty="0" smtClean="0"/>
              <a:t>({</a:t>
            </a:r>
          </a:p>
          <a:p>
            <a:pPr>
              <a:buNone/>
            </a:pPr>
            <a:r>
              <a:rPr lang="en-US" altLang="ko-KR" sz="2000" dirty="0" smtClean="0"/>
              <a:t>    title : </a:t>
            </a:r>
            <a:r>
              <a:rPr lang="en-US" altLang="ko-KR" sz="2000" dirty="0" err="1" smtClean="0"/>
              <a:t>req.body.title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    content : </a:t>
            </a:r>
            <a:r>
              <a:rPr lang="en-US" altLang="ko-KR" sz="2000" dirty="0" err="1" smtClean="0"/>
              <a:t>req.body.content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post.save</a:t>
            </a:r>
            <a:r>
              <a:rPr lang="en-US" altLang="ko-KR" sz="2000" dirty="0" smtClean="0"/>
              <a:t>( function(err){ 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12" y="2857496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스키마에서 지정한</a:t>
            </a:r>
            <a:endParaRPr lang="en-US" altLang="ko-KR" dirty="0" smtClean="0"/>
          </a:p>
          <a:p>
            <a:r>
              <a:rPr lang="ko-KR" altLang="en-US" dirty="0" err="1" smtClean="0"/>
              <a:t>필드명에</a:t>
            </a:r>
            <a:r>
              <a:rPr lang="ko-KR" altLang="en-US" dirty="0" smtClean="0"/>
              <a:t> 일치하게</a:t>
            </a:r>
            <a:endParaRPr lang="en-US" altLang="ko-KR" dirty="0" smtClean="0"/>
          </a:p>
          <a:p>
            <a:r>
              <a:rPr lang="ko-KR" altLang="en-US" dirty="0" smtClean="0"/>
              <a:t>지정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786314" y="3571876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6380" y="514351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그리고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4000496" y="4929198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find = </a:t>
            </a:r>
            <a:r>
              <a:rPr lang="ko-KR" altLang="en-US" dirty="0" err="1" smtClean="0"/>
              <a:t>검색후</a:t>
            </a:r>
            <a:r>
              <a:rPr lang="ko-KR" altLang="en-US" dirty="0" smtClean="0"/>
              <a:t> 리스트로 받는다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Model.find</a:t>
            </a:r>
            <a:r>
              <a:rPr lang="en-US" altLang="ko-KR" sz="2000" dirty="0" smtClean="0"/>
              <a:t>( {  id : 1000 } , function(err, posts){</a:t>
            </a:r>
          </a:p>
          <a:p>
            <a:pPr>
              <a:buNone/>
            </a:pPr>
            <a:r>
              <a:rPr lang="en-US" altLang="ko-KR" sz="2000" dirty="0" smtClean="0"/>
              <a:t>             console.log(posts);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findOne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검색조건과 일치하는 </a:t>
            </a:r>
            <a:r>
              <a:rPr lang="ko-KR" altLang="en-US" dirty="0" err="1" smtClean="0"/>
              <a:t>한줄만</a:t>
            </a:r>
            <a:r>
              <a:rPr lang="ko-KR" altLang="en-US" dirty="0" smtClean="0"/>
              <a:t> 받는다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Model.findOne</a:t>
            </a:r>
            <a:r>
              <a:rPr lang="en-US" altLang="ko-KR" sz="2000" dirty="0" smtClean="0"/>
              <a:t>( {  id : 1000 } , function(err, post){</a:t>
            </a:r>
          </a:p>
          <a:p>
            <a:pPr>
              <a:buNone/>
            </a:pPr>
            <a:r>
              <a:rPr lang="en-US" altLang="ko-KR" sz="2000" dirty="0" smtClean="0"/>
              <a:t>             console.log(post);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update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200" dirty="0" err="1" smtClean="0"/>
              <a:t>PostModel.update</a:t>
            </a:r>
            <a:r>
              <a:rPr lang="en-US" altLang="ko-KR" sz="2200" dirty="0" smtClean="0"/>
              <a:t>( </a:t>
            </a:r>
          </a:p>
          <a:p>
            <a:pPr>
              <a:buNone/>
            </a:pPr>
            <a:r>
              <a:rPr lang="en-US" altLang="ko-KR" sz="2200" dirty="0" smtClean="0"/>
              <a:t>	{ id : req.params.id} , </a:t>
            </a:r>
          </a:p>
          <a:p>
            <a:pPr>
              <a:buNone/>
            </a:pPr>
            <a:r>
              <a:rPr lang="en-US" altLang="ko-KR" sz="2200" dirty="0" smtClean="0"/>
              <a:t>	{ $set : query },</a:t>
            </a:r>
          </a:p>
          <a:p>
            <a:pPr>
              <a:buNone/>
            </a:pPr>
            <a:r>
              <a:rPr lang="en-US" altLang="ko-KR" sz="2200" dirty="0" smtClean="0"/>
              <a:t>	function(err){}</a:t>
            </a:r>
          </a:p>
          <a:p>
            <a:pPr>
              <a:buNone/>
            </a:pPr>
            <a:r>
              <a:rPr lang="en-US" altLang="ko-KR" sz="2200" dirty="0" smtClean="0"/>
              <a:t>); </a:t>
            </a:r>
            <a:endParaRPr lang="ko-KR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2428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조회조건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857620" y="2714620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3643306" y="400050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2066" y="385762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스키마와 일치하게 작성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3357554" y="4429132"/>
            <a:ext cx="128588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628" y="4857760"/>
            <a:ext cx="17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콜백함수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remove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PostModel.remove</a:t>
            </a:r>
            <a:r>
              <a:rPr lang="en-US" altLang="ko-KR" sz="2000" dirty="0" smtClean="0"/>
              <a:t>(</a:t>
            </a:r>
          </a:p>
          <a:p>
            <a:pPr>
              <a:buNone/>
            </a:pPr>
            <a:r>
              <a:rPr lang="en-US" altLang="ko-KR" sz="2000" dirty="0" smtClean="0"/>
              <a:t>     {id : req.params.id},</a:t>
            </a:r>
          </a:p>
          <a:p>
            <a:pPr>
              <a:buNone/>
            </a:pPr>
            <a:r>
              <a:rPr lang="en-US" altLang="ko-KR" sz="2000" dirty="0" smtClean="0"/>
              <a:t>     function(err){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3000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4143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786182" y="3286124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>
            <a:off x="3214678" y="3857628"/>
            <a:ext cx="164307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500" dirty="0" err="1" smtClean="0"/>
              <a:t>CommentModel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생성</a:t>
            </a:r>
            <a:endParaRPr lang="en-US" altLang="ko-KR" sz="2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500" dirty="0" err="1" smtClean="0"/>
              <a:t>PostModel</a:t>
            </a:r>
            <a:r>
              <a:rPr lang="ko-KR" altLang="en-US" sz="2500" dirty="0" smtClean="0"/>
              <a:t>의 </a:t>
            </a:r>
            <a:r>
              <a:rPr lang="en-US" altLang="ko-KR" sz="2500" dirty="0" smtClean="0"/>
              <a:t>id</a:t>
            </a:r>
            <a:r>
              <a:rPr lang="ko-KR" altLang="en-US" sz="2500" dirty="0" smtClean="0"/>
              <a:t>값을 받아서</a:t>
            </a:r>
            <a:endParaRPr lang="en-US" altLang="ko-KR" sz="2500" dirty="0" smtClean="0"/>
          </a:p>
          <a:p>
            <a:pPr marL="457200" indent="-457200">
              <a:buNone/>
            </a:pPr>
            <a:r>
              <a:rPr lang="en-US" altLang="ko-KR" sz="2500" dirty="0" smtClean="0"/>
              <a:t>    </a:t>
            </a:r>
            <a:r>
              <a:rPr lang="en-US" altLang="ko-KR" sz="2500" dirty="0" err="1" smtClean="0"/>
              <a:t>CommentModel</a:t>
            </a:r>
            <a:r>
              <a:rPr lang="ko-KR" altLang="en-US" sz="2500" dirty="0" smtClean="0"/>
              <a:t>의 </a:t>
            </a:r>
            <a:r>
              <a:rPr lang="en-US" altLang="ko-KR" sz="2500" dirty="0" err="1" smtClean="0"/>
              <a:t>post_id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필드로 저장</a:t>
            </a:r>
            <a:endParaRPr lang="en-US" altLang="ko-KR" sz="25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500" dirty="0" err="1" smtClean="0"/>
              <a:t>댓글</a:t>
            </a:r>
            <a:r>
              <a:rPr lang="ko-KR" altLang="en-US" sz="2500" dirty="0" smtClean="0"/>
              <a:t> 작성해도 페이지 </a:t>
            </a:r>
            <a:r>
              <a:rPr lang="ko-KR" altLang="en-US" sz="2500" dirty="0" err="1" smtClean="0"/>
              <a:t>변동없도록</a:t>
            </a:r>
            <a:r>
              <a:rPr lang="ko-KR" altLang="en-US" sz="2500" dirty="0" smtClean="0"/>
              <a:t> </a:t>
            </a:r>
            <a:r>
              <a:rPr lang="en-US" altLang="ko-KR" sz="2500" dirty="0" err="1" smtClean="0"/>
              <a:t>ajax</a:t>
            </a:r>
            <a:r>
              <a:rPr lang="ko-KR" altLang="en-US" sz="2500" dirty="0" smtClean="0"/>
              <a:t>적용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CommentModel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comment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071810"/>
            <a:ext cx="6353342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ko-KR" sz="2700" dirty="0" smtClean="0"/>
              <a:t>2.  </a:t>
            </a:r>
            <a:r>
              <a:rPr lang="en-US" altLang="ko-KR" sz="2700" dirty="0" err="1" smtClean="0"/>
              <a:t>PostModel</a:t>
            </a:r>
            <a:r>
              <a:rPr lang="ko-KR" altLang="en-US" sz="2700" dirty="0" smtClean="0"/>
              <a:t>의 </a:t>
            </a:r>
            <a:r>
              <a:rPr lang="en-US" altLang="ko-KR" sz="2700" dirty="0" smtClean="0"/>
              <a:t>id</a:t>
            </a:r>
            <a:r>
              <a:rPr lang="ko-KR" altLang="en-US" sz="2700" dirty="0" smtClean="0"/>
              <a:t>값을 받아서</a:t>
            </a:r>
            <a:endParaRPr lang="en-US" altLang="ko-KR" sz="2700" dirty="0" smtClean="0"/>
          </a:p>
          <a:p>
            <a:pPr marL="457200" indent="-457200">
              <a:buNone/>
            </a:pPr>
            <a:r>
              <a:rPr lang="en-US" altLang="ko-KR" sz="2700" dirty="0" smtClean="0"/>
              <a:t>    </a:t>
            </a:r>
            <a:r>
              <a:rPr lang="en-US" altLang="ko-KR" sz="2700" dirty="0" err="1" smtClean="0"/>
              <a:t>CommentModel</a:t>
            </a:r>
            <a:r>
              <a:rPr lang="ko-KR" altLang="en-US" sz="2700" dirty="0" smtClean="0"/>
              <a:t>의 </a:t>
            </a:r>
            <a:r>
              <a:rPr lang="en-US" altLang="ko-KR" sz="2700" dirty="0" err="1" smtClean="0"/>
              <a:t>post_id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필드로 저장</a:t>
            </a:r>
            <a:endParaRPr lang="en-US" altLang="ko-KR" sz="2700" dirty="0" smtClean="0"/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 descr="commentsa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286124"/>
            <a:ext cx="7623483" cy="19955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err="1" smtClean="0"/>
              <a:t>댓글</a:t>
            </a:r>
            <a:r>
              <a:rPr lang="ko-KR" altLang="en-US" sz="2700" dirty="0" smtClean="0"/>
              <a:t> 입력 후 등록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err="1" smtClean="0"/>
              <a:t>ajax</a:t>
            </a:r>
            <a:r>
              <a:rPr lang="ko-KR" altLang="en-US" sz="2700" dirty="0" smtClean="0"/>
              <a:t>로 </a:t>
            </a:r>
            <a:r>
              <a:rPr lang="en-US" altLang="ko-KR" sz="2700" dirty="0" smtClean="0"/>
              <a:t>form </a:t>
            </a:r>
            <a:r>
              <a:rPr lang="ko-KR" altLang="en-US" sz="2700" dirty="0" smtClean="0"/>
              <a:t>전송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DB insert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#</a:t>
            </a:r>
            <a:r>
              <a:rPr lang="en-US" altLang="ko-KR" sz="2700" dirty="0" err="1" smtClean="0"/>
              <a:t>comment_area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에 </a:t>
            </a:r>
            <a:r>
              <a:rPr lang="en-US" altLang="ko-KR" sz="2700" dirty="0" smtClean="0"/>
              <a:t>append( </a:t>
            </a:r>
            <a:r>
              <a:rPr lang="ko-KR" altLang="en-US" sz="2700" dirty="0" smtClean="0"/>
              <a:t>삭제를 반영한 </a:t>
            </a:r>
            <a:r>
              <a:rPr lang="en-US" altLang="ko-KR" sz="2700" dirty="0" smtClean="0"/>
              <a:t>element</a:t>
            </a:r>
            <a:r>
              <a:rPr lang="ko-KR" altLang="en-US" sz="2700" dirty="0" smtClean="0"/>
              <a:t>생성</a:t>
            </a:r>
            <a:r>
              <a:rPr lang="en-US" altLang="ko-KR" sz="2700" dirty="0" smtClean="0"/>
              <a:t> )</a:t>
            </a:r>
          </a:p>
        </p:txBody>
      </p:sp>
      <p:pic>
        <p:nvPicPr>
          <p:cNvPr id="4" name="그림 3" descr="삭제반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1714488"/>
            <a:ext cx="2195222" cy="25055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삭제 클릭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err="1" smtClean="0"/>
              <a:t>attr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속성</a:t>
            </a:r>
            <a:r>
              <a:rPr lang="en-US" altLang="ko-KR" sz="2700" dirty="0" smtClean="0"/>
              <a:t>)</a:t>
            </a:r>
            <a:r>
              <a:rPr lang="ko-KR" altLang="en-US" sz="2700" dirty="0" smtClean="0"/>
              <a:t>의 </a:t>
            </a:r>
            <a:r>
              <a:rPr lang="en-US" altLang="ko-KR" sz="2700" dirty="0" err="1" smtClean="0"/>
              <a:t>comment_id</a:t>
            </a:r>
            <a:r>
              <a:rPr lang="ko-KR" altLang="en-US" sz="2700" dirty="0" smtClean="0"/>
              <a:t>를 </a:t>
            </a:r>
            <a:r>
              <a:rPr lang="ko-KR" altLang="en-US" sz="2700" dirty="0" err="1" smtClean="0"/>
              <a:t>파라미터로</a:t>
            </a:r>
            <a:r>
              <a:rPr lang="ko-KR" altLang="en-US" sz="2700" dirty="0" smtClean="0"/>
              <a:t> 전달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DB remove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err="1" smtClean="0"/>
              <a:t>완료후</a:t>
            </a:r>
            <a:r>
              <a:rPr lang="ko-KR" altLang="en-US" sz="2700" dirty="0" smtClean="0"/>
              <a:t> 클릭했던 </a:t>
            </a:r>
            <a:r>
              <a:rPr lang="en-US" altLang="ko-KR" sz="2700" dirty="0" smtClean="0"/>
              <a:t>element </a:t>
            </a:r>
            <a:r>
              <a:rPr lang="ko-KR" altLang="en-US" sz="2700" dirty="0" smtClean="0"/>
              <a:t>삭제</a:t>
            </a:r>
            <a:endParaRPr lang="en-US" altLang="ko-KR" sz="27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XSS, CSRF</a:t>
            </a:r>
          </a:p>
          <a:p>
            <a:r>
              <a:rPr lang="en-US" altLang="ko-KR" dirty="0" smtClean="0"/>
              <a:t>validation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3240" y="2928934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XSS, CSRF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Cross Site Scripting </a:t>
            </a:r>
            <a:r>
              <a:rPr lang="ko-KR" altLang="en-US" sz="2000" dirty="0" smtClean="0"/>
              <a:t>공격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글 </a:t>
            </a:r>
            <a:r>
              <a:rPr lang="ko-KR" altLang="en-US" sz="2000" dirty="0" err="1" smtClean="0"/>
              <a:t>등록시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&lt;script&gt;</a:t>
            </a:r>
            <a:r>
              <a:rPr lang="en-US" altLang="ko-KR" sz="2000" dirty="0" err="1" smtClean="0"/>
              <a:t>location.href</a:t>
            </a:r>
            <a:r>
              <a:rPr lang="en-US" altLang="ko-KR" sz="2000" dirty="0" smtClean="0"/>
              <a:t>&lt;/script&gt; </a:t>
            </a:r>
            <a:r>
              <a:rPr lang="ko-KR" altLang="en-US" sz="2000" dirty="0" smtClean="0"/>
              <a:t>와 같이 페이지를 이동하게 하거나 매 초마다 목표사이트를 공격하게 하는 스크립트 삽입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또는 사이트 쿠키를 가로채고 전송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script </a:t>
            </a:r>
            <a:r>
              <a:rPr lang="ko-KR" altLang="en-US" sz="2000" dirty="0" smtClean="0"/>
              <a:t>삽입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iframe</a:t>
            </a:r>
            <a:r>
              <a:rPr lang="ko-KR" altLang="en-US" sz="2000" dirty="0" smtClean="0"/>
              <a:t>삽입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해당 스크립트가 삽입된 페이지를 사용자가 </a:t>
            </a:r>
            <a:r>
              <a:rPr lang="ko-KR" altLang="en-US" sz="2000" dirty="0" err="1" smtClean="0"/>
              <a:t>방문시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스크립팅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방어법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 전 특수문자를 필터링한다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&lt;, &gt;,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특수문자 코드로 변환한다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 밖의 문자열은 지운다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ex)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html = “&lt;script&gt;document&lt;/script&gt;”;</a:t>
            </a:r>
          </a:p>
          <a:p>
            <a:r>
              <a:rPr lang="ko-KR" altLang="en-US" sz="2000" dirty="0" err="1" smtClean="0"/>
              <a:t>변환후</a:t>
            </a:r>
            <a:endParaRPr lang="en-US" altLang="ko-KR" sz="2000" dirty="0" smtClean="0"/>
          </a:p>
          <a:p>
            <a:r>
              <a:rPr lang="en-US" altLang="ko-KR" sz="2000" dirty="0" smtClean="0"/>
              <a:t>html =  </a:t>
            </a:r>
            <a:r>
              <a:rPr lang="en-US" sz="2000" dirty="0" smtClean="0"/>
              <a:t>&amp;</a:t>
            </a:r>
            <a:r>
              <a:rPr lang="en-US" sz="2000" dirty="0" err="1" smtClean="0"/>
              <a:t>lt</a:t>
            </a:r>
            <a:r>
              <a:rPr lang="en-US" sz="2000" dirty="0" smtClean="0"/>
              <a:t>; script &amp;</a:t>
            </a:r>
            <a:r>
              <a:rPr lang="en-US" sz="2000" dirty="0" err="1" smtClean="0"/>
              <a:t>gt</a:t>
            </a:r>
            <a:r>
              <a:rPr lang="en-US" sz="2000" dirty="0" smtClean="0"/>
              <a:t>;…. </a:t>
            </a:r>
          </a:p>
          <a:p>
            <a:endParaRPr lang="en-US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xss</a:t>
            </a:r>
            <a:endParaRPr lang="en-US" altLang="ko-KR" dirty="0" smtClean="0"/>
          </a:p>
          <a:p>
            <a:endParaRPr lang="en-US" altLang="ko-KR" dirty="0" smtClean="0"/>
          </a:p>
          <a:p>
            <a:pPr fontAlgn="base"/>
            <a:r>
              <a:rPr lang="en-US" sz="2000" dirty="0" err="1" smtClean="0"/>
              <a:t>var</a:t>
            </a:r>
            <a:r>
              <a:rPr lang="en-US" sz="2000" dirty="0" smtClean="0"/>
              <a:t> </a:t>
            </a:r>
            <a:r>
              <a:rPr lang="en-US" sz="2000" dirty="0" err="1" smtClean="0"/>
              <a:t>xss</a:t>
            </a:r>
            <a:r>
              <a:rPr lang="en-US" sz="2000" dirty="0" smtClean="0"/>
              <a:t> </a:t>
            </a:r>
            <a:r>
              <a:rPr lang="en-US" sz="2000" b="1" dirty="0" smtClean="0"/>
              <a:t>=</a:t>
            </a:r>
            <a:r>
              <a:rPr lang="en-US" sz="2000" dirty="0" smtClean="0"/>
              <a:t> require('</a:t>
            </a:r>
            <a:r>
              <a:rPr lang="en-US" sz="2000" dirty="0" err="1" smtClean="0"/>
              <a:t>xss</a:t>
            </a:r>
            <a:r>
              <a:rPr lang="en-US" sz="2000" dirty="0" smtClean="0"/>
              <a:t>');</a:t>
            </a:r>
          </a:p>
          <a:p>
            <a:pPr fontAlgn="base"/>
            <a:r>
              <a:rPr lang="en-US" sz="2000" dirty="0" err="1" smtClean="0"/>
              <a:t>var</a:t>
            </a:r>
            <a:r>
              <a:rPr lang="en-US" sz="2000" dirty="0" smtClean="0"/>
              <a:t> html </a:t>
            </a:r>
            <a:r>
              <a:rPr lang="en-US" sz="2000" b="1" dirty="0" smtClean="0"/>
              <a:t>=</a:t>
            </a:r>
            <a:r>
              <a:rPr lang="en-US" sz="2000" dirty="0" smtClean="0"/>
              <a:t> </a:t>
            </a:r>
            <a:r>
              <a:rPr lang="en-US" sz="2000" dirty="0" err="1" smtClean="0"/>
              <a:t>xss</a:t>
            </a:r>
            <a:r>
              <a:rPr lang="en-US" sz="2000" dirty="0" smtClean="0"/>
              <a:t>('&lt;script&gt;alert("</a:t>
            </a:r>
            <a:r>
              <a:rPr lang="en-US" sz="2000" dirty="0" err="1" smtClean="0"/>
              <a:t>xss</a:t>
            </a:r>
            <a:r>
              <a:rPr lang="en-US" sz="2000" dirty="0" smtClean="0"/>
              <a:t>");&lt;/script&gt;');</a:t>
            </a:r>
          </a:p>
          <a:p>
            <a:pPr fontAlgn="base"/>
            <a:r>
              <a:rPr lang="en-US" sz="2000" dirty="0" smtClean="0"/>
              <a:t>console.log(html);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ko-KR" altLang="en-US" sz="2000" dirty="0" smtClean="0"/>
              <a:t>참조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https://www.npmjs.com/package/xss</a:t>
            </a:r>
            <a:endParaRPr lang="en-US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sz="2700" dirty="0" smtClean="0"/>
              <a:t>Cross-Site Request forgery</a:t>
            </a:r>
          </a:p>
          <a:p>
            <a:r>
              <a:rPr lang="ko-KR" altLang="en-US" sz="2700" dirty="0" smtClean="0"/>
              <a:t>사용자가 자신의 의지와는 무관하게 글을 등록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수정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삭제 </a:t>
            </a:r>
            <a:r>
              <a:rPr lang="ko-KR" altLang="en-US" sz="2700" dirty="0" err="1" smtClean="0"/>
              <a:t>를</a:t>
            </a:r>
            <a:r>
              <a:rPr lang="ko-KR" altLang="en-US" sz="2700" dirty="0" smtClean="0"/>
              <a:t> 서버에 요청</a:t>
            </a:r>
            <a:endParaRPr lang="en-US" altLang="ko-KR" sz="2700" dirty="0" smtClean="0"/>
          </a:p>
          <a:p>
            <a:r>
              <a:rPr lang="en-US" altLang="ko-KR" sz="2700" dirty="0" smtClean="0"/>
              <a:t>2008</a:t>
            </a:r>
            <a:r>
              <a:rPr lang="ko-KR" altLang="en-US" sz="2700" dirty="0" smtClean="0"/>
              <a:t>년 </a:t>
            </a:r>
            <a:r>
              <a:rPr lang="ko-KR" altLang="en-US" sz="2700" dirty="0" err="1" smtClean="0"/>
              <a:t>옥션</a:t>
            </a:r>
            <a:r>
              <a:rPr lang="ko-KR" altLang="en-US" sz="2700" dirty="0" smtClean="0"/>
              <a:t> 해킹에도 사용된 기법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700" dirty="0" err="1" smtClean="0"/>
              <a:t>daum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로그인 창을 개발자 도구로 </a:t>
            </a:r>
            <a:r>
              <a:rPr lang="ko-KR" altLang="en-US" sz="2700" dirty="0" err="1" smtClean="0"/>
              <a:t>봤을시</a:t>
            </a:r>
            <a:endParaRPr lang="en-US" altLang="ko-KR" sz="27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을 보면 어떤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폼을 전송하는지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목표사이트를 정하고</a:t>
            </a:r>
            <a:r>
              <a:rPr lang="en-US" altLang="ko-KR" dirty="0" smtClean="0"/>
              <a:t>, action</a:t>
            </a:r>
            <a:r>
              <a:rPr lang="ko-KR" altLang="en-US" dirty="0" smtClean="0"/>
              <a:t>의 위치로 필드명만 일치한 폼을 전송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da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571744"/>
            <a:ext cx="8143928" cy="4286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방식일 경우</a:t>
            </a:r>
            <a:endParaRPr lang="en-US" altLang="ko-KR" dirty="0" smtClean="0"/>
          </a:p>
          <a:p>
            <a:endParaRPr lang="de-DE" sz="2000" dirty="0" smtClean="0"/>
          </a:p>
          <a:p>
            <a:r>
              <a:rPr lang="de-DE" sz="2000" dirty="0" smtClean="0"/>
              <a:t>&lt;</a:t>
            </a:r>
            <a:r>
              <a:rPr lang="de-DE" sz="2000" b="1" dirty="0" smtClean="0"/>
              <a:t>img</a:t>
            </a:r>
            <a:r>
              <a:rPr lang="de-DE" sz="2000" dirty="0" smtClean="0"/>
              <a:t> src= "https://travel.service.com/travel_update?.src=Korea&amp;.dst=Hell"&gt;</a:t>
            </a:r>
          </a:p>
          <a:p>
            <a:endParaRPr lang="de-DE" altLang="ko-KR" sz="2000" dirty="0" smtClean="0"/>
          </a:p>
          <a:p>
            <a:r>
              <a:rPr lang="ko-KR" altLang="en-US" sz="2000" dirty="0" smtClean="0"/>
              <a:t>태그가 삽입된 페이지를 클릭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파라미터에</a:t>
            </a:r>
            <a:r>
              <a:rPr lang="ko-KR" altLang="en-US" sz="2000" dirty="0" smtClean="0"/>
              <a:t> 맞게 공격을 수행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방식의 경우</a:t>
            </a:r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&lt;form action="http://test.website.co.kr/posts/write" method="post"&gt;</a:t>
            </a:r>
          </a:p>
          <a:p>
            <a:pPr>
              <a:buNone/>
            </a:pPr>
            <a:r>
              <a:rPr lang="en-US" altLang="ko-KR" sz="2000" dirty="0" smtClean="0"/>
              <a:t>    &lt;input type="hidden" name="title" value="</a:t>
            </a:r>
            <a:r>
              <a:rPr lang="ko-KR" altLang="en-US" sz="2000" dirty="0" smtClean="0"/>
              <a:t>등록되라</a:t>
            </a:r>
            <a:r>
              <a:rPr lang="en-US" altLang="ko-KR" sz="2000" dirty="0" smtClean="0"/>
              <a:t>" /&gt;</a:t>
            </a:r>
          </a:p>
          <a:p>
            <a:pPr>
              <a:buNone/>
            </a:pPr>
            <a:r>
              <a:rPr lang="en-US" altLang="ko-KR" sz="2000" dirty="0" smtClean="0"/>
              <a:t>    &lt;input type="hidden" name="content" value="</a:t>
            </a:r>
            <a:r>
              <a:rPr lang="ko-KR" altLang="en-US" sz="2000" dirty="0" smtClean="0"/>
              <a:t>등록되라 내용</a:t>
            </a:r>
            <a:r>
              <a:rPr lang="en-US" altLang="ko-KR" sz="2000" dirty="0" smtClean="0"/>
              <a:t>" /&gt;</a:t>
            </a:r>
          </a:p>
          <a:p>
            <a:pPr>
              <a:buNone/>
            </a:pPr>
            <a:r>
              <a:rPr lang="en-US" altLang="ko-KR" sz="2000" dirty="0" smtClean="0"/>
              <a:t>&lt;/form&gt;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input hidden</a:t>
            </a:r>
            <a:r>
              <a:rPr lang="ko-KR" altLang="en-US" sz="2000" dirty="0" smtClean="0"/>
              <a:t>으로 감싸서 안보이게 처리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아래와 같은 방식으로 </a:t>
            </a:r>
            <a:r>
              <a:rPr lang="ko-KR" altLang="en-US" dirty="0" err="1" smtClean="0"/>
              <a:t>글작성</a:t>
            </a:r>
            <a:endParaRPr lang="ko-KR" altLang="en-US" dirty="0"/>
          </a:p>
        </p:txBody>
      </p:sp>
      <p:pic>
        <p:nvPicPr>
          <p:cNvPr id="4" name="그림 3" descr="22222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714620"/>
            <a:ext cx="7798425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방어법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토큰발행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42976" y="3143248"/>
            <a:ext cx="2500330" cy="2428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29190" y="3143248"/>
            <a:ext cx="2500330" cy="2357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5918" y="3857628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ko-KR" altLang="en-US" dirty="0" smtClean="0"/>
              <a:t>토큰발행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7818" y="3714752"/>
            <a:ext cx="1882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 </a:t>
            </a:r>
            <a:r>
              <a:rPr lang="ko-KR" altLang="en-US" dirty="0" err="1" smtClean="0"/>
              <a:t>작성전</a:t>
            </a:r>
            <a:endParaRPr lang="en-US" altLang="ko-KR" dirty="0" smtClean="0"/>
          </a:p>
          <a:p>
            <a:r>
              <a:rPr lang="ko-KR" altLang="en-US" dirty="0" smtClean="0"/>
              <a:t>서버에서 생성한</a:t>
            </a:r>
            <a:endParaRPr lang="en-US" altLang="ko-KR" dirty="0" smtClean="0"/>
          </a:p>
          <a:p>
            <a:r>
              <a:rPr lang="ko-KR" altLang="en-US" dirty="0" smtClean="0"/>
              <a:t>토큰과 </a:t>
            </a:r>
            <a:endParaRPr lang="en-US" altLang="ko-KR" dirty="0" smtClean="0"/>
          </a:p>
          <a:p>
            <a:r>
              <a:rPr lang="ko-KR" altLang="en-US" dirty="0" smtClean="0"/>
              <a:t>맞는지 확인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29058" y="42862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mongoo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327" y="2263427"/>
            <a:ext cx="3533346" cy="1909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000" dirty="0" err="1" smtClean="0"/>
              <a:t>전송전</a:t>
            </a:r>
            <a:r>
              <a:rPr lang="ko-KR" altLang="en-US" sz="2000" dirty="0" smtClean="0"/>
              <a:t> 아래와 같은 토큰발행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&lt;form&gt;&lt;input type="hidden" name="_</a:t>
            </a:r>
            <a:r>
              <a:rPr lang="en-US" altLang="ko-KR" sz="2000" dirty="0" err="1" smtClean="0"/>
              <a:t>csrf</a:t>
            </a:r>
            <a:r>
              <a:rPr lang="en-US" altLang="ko-KR" sz="2000" dirty="0" smtClean="0"/>
              <a:t>" value="</a:t>
            </a:r>
            <a:r>
              <a:rPr lang="en-US" altLang="ko-KR" sz="2000" dirty="0" smtClean="0">
                <a:solidFill>
                  <a:srgbClr val="FF0000"/>
                </a:solidFill>
              </a:rPr>
              <a:t>aFQ25j8Y-jw16md0R2xnGLhnuIY8r10VCQNw</a:t>
            </a:r>
            <a:r>
              <a:rPr lang="en-US" altLang="ko-KR" sz="2000" dirty="0" smtClean="0"/>
              <a:t>"&gt;&lt;/form&gt;</a:t>
            </a:r>
          </a:p>
          <a:p>
            <a:endParaRPr lang="en-US" altLang="ko-KR" dirty="0" smtClean="0"/>
          </a:p>
          <a:p>
            <a:r>
              <a:rPr lang="en-US" altLang="ko-KR" sz="2000" dirty="0" smtClean="0"/>
              <a:t>router</a:t>
            </a:r>
            <a:r>
              <a:rPr lang="ko-KR" altLang="en-US" sz="2000" dirty="0" smtClean="0"/>
              <a:t>에서 토큰 일치확인</a:t>
            </a:r>
            <a:endParaRPr lang="en-US" altLang="ko-KR" sz="2000" dirty="0" smtClean="0"/>
          </a:p>
          <a:p>
            <a:r>
              <a:rPr lang="en-US" altLang="ko-KR" sz="2000" dirty="0" smtClean="0"/>
              <a:t>if(_</a:t>
            </a:r>
            <a:r>
              <a:rPr lang="en-US" altLang="ko-KR" sz="2000" dirty="0" err="1" smtClean="0"/>
              <a:t>csrf</a:t>
            </a:r>
            <a:r>
              <a:rPr lang="en-US" altLang="ko-KR" sz="2000" dirty="0" smtClean="0"/>
              <a:t> !==</a:t>
            </a:r>
            <a:r>
              <a:rPr lang="en-US" altLang="ko-KR" sz="2000" dirty="0" err="1" smtClean="0"/>
              <a:t>csrf</a:t>
            </a:r>
            <a:r>
              <a:rPr lang="en-US" altLang="ko-KR" sz="2000" dirty="0" smtClean="0"/>
              <a:t>) error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csurf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나머지는 실습으로 안내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validator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err="1" smtClean="0"/>
              <a:t>validator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유효성검사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웹사이트 데이터 유효성 검증</a:t>
            </a:r>
            <a:endParaRPr lang="en-US" altLang="ko-KR" sz="2000" dirty="0" smtClean="0"/>
          </a:p>
          <a:p>
            <a:r>
              <a:rPr lang="ko-KR" altLang="en-US" sz="2000" dirty="0" smtClean="0"/>
              <a:t>이유</a:t>
            </a:r>
            <a:r>
              <a:rPr lang="en-US" altLang="ko-KR" sz="2000" dirty="0" smtClean="0"/>
              <a:t> : </a:t>
            </a:r>
          </a:p>
          <a:p>
            <a:r>
              <a:rPr lang="ko-KR" altLang="en-US" sz="2000" dirty="0" err="1" smtClean="0"/>
              <a:t>프론트</a:t>
            </a:r>
            <a:r>
              <a:rPr lang="ko-KR" altLang="en-US" sz="2000" dirty="0" smtClean="0"/>
              <a:t> 단에서 </a:t>
            </a:r>
            <a:r>
              <a:rPr lang="ko-KR" altLang="en-US" sz="2000" dirty="0" err="1" smtClean="0"/>
              <a:t>이메일</a:t>
            </a:r>
            <a:r>
              <a:rPr lang="ko-KR" altLang="en-US" sz="2000" dirty="0" smtClean="0"/>
              <a:t> 양식에 맞는지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검증을 통과해도 브라우저에서 </a:t>
            </a:r>
            <a:r>
              <a:rPr lang="en-US" altLang="ko-KR" sz="2000" dirty="0" err="1" smtClean="0"/>
              <a:t>js</a:t>
            </a:r>
            <a:r>
              <a:rPr lang="ko-KR" altLang="en-US" sz="2000" dirty="0" smtClean="0"/>
              <a:t>끄고 </a:t>
            </a:r>
            <a:r>
              <a:rPr lang="en-US" altLang="ko-KR" sz="2000" dirty="0" smtClean="0"/>
              <a:t>form </a:t>
            </a:r>
            <a:r>
              <a:rPr lang="ko-KR" altLang="en-US" sz="2000" dirty="0" err="1" smtClean="0"/>
              <a:t>전송시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 전 유효성 체크를 함</a:t>
            </a:r>
            <a:endParaRPr lang="en-US" altLang="ko-KR" sz="2000" dirty="0" smtClean="0"/>
          </a:p>
          <a:p>
            <a:r>
              <a:rPr lang="ko-KR" altLang="en-US" sz="2000" dirty="0" smtClean="0"/>
              <a:t>악의적인 데이터 삽입 방지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form </a:t>
            </a:r>
            <a:r>
              <a:rPr lang="ko-KR" altLang="en-US" dirty="0" smtClean="0"/>
              <a:t>전송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28662" y="3786190"/>
            <a:ext cx="1643074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86182" y="3786190"/>
            <a:ext cx="1500198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643702" y="3786190"/>
            <a:ext cx="1500198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421481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r>
              <a:rPr lang="ko-KR" altLang="en-US" dirty="0" smtClean="0"/>
              <a:t>유효성 체크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29058" y="421481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서버단</a:t>
            </a:r>
            <a:endParaRPr lang="en-US" altLang="ko-KR" dirty="0" smtClean="0"/>
          </a:p>
          <a:p>
            <a:r>
              <a:rPr lang="ko-KR" altLang="en-US" dirty="0" smtClean="0"/>
              <a:t>유효성체크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9454" y="442913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14612" y="457200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00694" y="464344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1736" y="3857628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7818" y="38576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서버단언어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validator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스키마 내부 </a:t>
            </a:r>
            <a:r>
              <a:rPr lang="ko-KR" altLang="en-US" sz="2700" smtClean="0"/>
              <a:t>필드명으로 </a:t>
            </a:r>
            <a:r>
              <a:rPr lang="ko-KR" altLang="en-US" sz="2700" smtClean="0"/>
              <a:t>작성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외부 함수로 작성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path</a:t>
            </a:r>
            <a:r>
              <a:rPr lang="ko-KR" altLang="en-US" sz="2700" dirty="0" smtClean="0"/>
              <a:t>로 작성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router</a:t>
            </a:r>
            <a:r>
              <a:rPr lang="ko-KR" altLang="en-US" dirty="0" smtClean="0"/>
              <a:t>에서 적용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스키마 내부 </a:t>
            </a:r>
            <a:r>
              <a:rPr lang="ko-KR" altLang="en-US" dirty="0" err="1" smtClean="0"/>
              <a:t>필드명으로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안할시</a:t>
            </a:r>
            <a:r>
              <a:rPr lang="ko-KR" altLang="en-US" dirty="0" smtClean="0"/>
              <a:t> 오류 발생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빈필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000372"/>
            <a:ext cx="4717710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외부 함수로 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http://nodejs.agcweb.co.kr/mongoose-validation-2/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isEmp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2857496"/>
            <a:ext cx="2991268" cy="1371792"/>
          </a:xfrm>
          <a:prstGeom prst="rect">
            <a:avLst/>
          </a:prstGeom>
        </p:spPr>
      </p:pic>
      <p:pic>
        <p:nvPicPr>
          <p:cNvPr id="5" name="그림 4" descr="isfun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2714620"/>
            <a:ext cx="3000396" cy="160890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생성법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PostSchema.path</a:t>
            </a:r>
            <a:r>
              <a:rPr lang="en-US" altLang="ko-KR" sz="2000" dirty="0" smtClean="0"/>
              <a:t>('title').validate(function (value) {</a:t>
            </a:r>
          </a:p>
          <a:p>
            <a:pPr>
              <a:buNone/>
            </a:pPr>
            <a:r>
              <a:rPr lang="en-US" altLang="ko-KR" sz="2000" dirty="0" smtClean="0"/>
              <a:t>    return </a:t>
            </a:r>
            <a:r>
              <a:rPr lang="en-US" altLang="ko-KR" sz="2000" dirty="0" err="1" smtClean="0"/>
              <a:t>value.length</a:t>
            </a:r>
            <a:r>
              <a:rPr lang="en-US" altLang="ko-KR" sz="2000" dirty="0" smtClean="0"/>
              <a:t> &lt; 10;</a:t>
            </a:r>
          </a:p>
          <a:p>
            <a:pPr>
              <a:buNone/>
            </a:pPr>
            <a:r>
              <a:rPr lang="en-US" altLang="ko-KR" sz="2000" dirty="0" smtClean="0"/>
              <a:t>}, '10</a:t>
            </a:r>
            <a:r>
              <a:rPr lang="ko-KR" altLang="en-US" sz="2000" dirty="0" smtClean="0"/>
              <a:t>자 이내로만 작성</a:t>
            </a:r>
            <a:r>
              <a:rPr lang="en-US" altLang="ko-KR" sz="2000" dirty="0" smtClean="0"/>
              <a:t>');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제목의 길이가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글자 </a:t>
            </a:r>
            <a:r>
              <a:rPr lang="ko-KR" altLang="en-US" sz="2000" dirty="0" err="1" smtClean="0"/>
              <a:t>일때</a:t>
            </a:r>
            <a:r>
              <a:rPr lang="ko-KR" altLang="en-US" sz="2000" dirty="0" smtClean="0"/>
              <a:t> 에러 발생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http://nodejs.agcweb.co.kr/mongoose-validation-3/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cxnSp>
        <p:nvCxnSpPr>
          <p:cNvPr id="5" name="직선 화살표 연결선 4"/>
          <p:cNvCxnSpPr/>
          <p:nvPr/>
        </p:nvCxnSpPr>
        <p:spPr>
          <a:xfrm rot="10800000" flipV="1">
            <a:off x="3500430" y="2357430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7686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필드명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9" idx="1"/>
          </p:cNvCxnSpPr>
          <p:nvPr/>
        </p:nvCxnSpPr>
        <p:spPr>
          <a:xfrm rot="10800000">
            <a:off x="2357422" y="4000504"/>
            <a:ext cx="1357322" cy="47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744" y="42862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삽입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28662" y="1785926"/>
            <a:ext cx="7221538" cy="403225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4000" b="1" dirty="0" smtClean="0"/>
              <a:t>router</a:t>
            </a:r>
            <a:r>
              <a:rPr lang="ko-KR" altLang="en-US" sz="4000" b="1" dirty="0" smtClean="0"/>
              <a:t>에서 적용</a:t>
            </a:r>
            <a:endParaRPr lang="en-US" altLang="ko-KR" sz="4000" b="1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Post = new </a:t>
            </a:r>
            <a:r>
              <a:rPr lang="en-US" altLang="ko-KR" dirty="0" err="1" smtClean="0"/>
              <a:t>PostModel</a:t>
            </a:r>
            <a:r>
              <a:rPr lang="en-US" altLang="ko-KR" dirty="0" smtClean="0"/>
              <a:t>({</a:t>
            </a:r>
          </a:p>
          <a:p>
            <a:pPr>
              <a:buNone/>
            </a:pPr>
            <a:r>
              <a:rPr lang="en-US" altLang="ko-KR" dirty="0" smtClean="0"/>
              <a:t>    title : </a:t>
            </a:r>
            <a:r>
              <a:rPr lang="en-US" altLang="ko-KR" dirty="0" err="1" smtClean="0"/>
              <a:t>req.body.title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    content : </a:t>
            </a:r>
            <a:r>
              <a:rPr lang="en-US" altLang="ko-KR" dirty="0" err="1" smtClean="0"/>
              <a:t>req.body.content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});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validationError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Post.validateSync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r>
              <a:rPr lang="en-US" altLang="ko-KR" dirty="0" smtClean="0"/>
              <a:t>if(</a:t>
            </a:r>
            <a:r>
              <a:rPr lang="en-US" altLang="ko-KR" dirty="0" err="1" smtClean="0"/>
              <a:t>validationError</a:t>
            </a:r>
            <a:r>
              <a:rPr lang="en-US" altLang="ko-KR" dirty="0" smtClean="0"/>
              <a:t>){</a:t>
            </a:r>
          </a:p>
          <a:p>
            <a:pPr>
              <a:buNone/>
            </a:pPr>
            <a:r>
              <a:rPr lang="en-US" altLang="ko-KR" dirty="0" smtClean="0"/>
              <a:t>    //</a:t>
            </a:r>
            <a:r>
              <a:rPr lang="ko-KR" altLang="en-US" dirty="0" smtClean="0"/>
              <a:t>통과하지 못했을 때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}else{</a:t>
            </a:r>
          </a:p>
          <a:p>
            <a:pPr>
              <a:buNone/>
            </a:pPr>
            <a:r>
              <a:rPr lang="en-US" altLang="ko-KR" dirty="0" smtClean="0"/>
              <a:t>    //</a:t>
            </a:r>
            <a:r>
              <a:rPr lang="ko-KR" altLang="en-US" dirty="0" smtClean="0"/>
              <a:t>유효성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>
                <a:hlinkClick r:id="rId2"/>
              </a:rPr>
              <a:t>http://nodejs.agcweb.co.kr/mongoose-validation-router/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MongoDB ODM( Object Document Model )</a:t>
            </a:r>
          </a:p>
          <a:p>
            <a:pPr>
              <a:defRPr sz="2700"/>
            </a:pPr>
            <a:r>
              <a:t>RDMS 에 ORM이 있다면 MongDB엔 ODM</a:t>
            </a:r>
          </a:p>
          <a:p>
            <a:pPr>
              <a:defRPr sz="2700"/>
            </a:pPr>
            <a:r>
              <a:t>MongoDB엔 스키마가 없기 때문에 스키마를 적용 할수 있게 해준다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mongoose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스키마란?  </a:t>
            </a:r>
          </a:p>
          <a:p>
            <a:pPr marL="254000" indent="-254000">
              <a:defRPr sz="2700"/>
            </a:pPr>
            <a:r>
              <a:rPr sz="2000"/>
              <a:t>데이터베이스를 구성하는 레코드의 크기, 키(key)의 정의, 레코드와 레코드의 관계, 검색 방법 등을 정의한 것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endParaRPr/>
          </a:p>
          <a:p>
            <a:pPr>
              <a:defRPr sz="2000"/>
            </a:pPr>
            <a:r>
              <a:t>RDMS의 경우 id, userid, point 등의 정의된 필드에 맞게 데이터를 저장</a:t>
            </a:r>
          </a:p>
          <a:p>
            <a:pPr>
              <a:defRPr sz="2000"/>
            </a:pPr>
            <a:r>
              <a:t>그러나 MongoDB는 insert때마다 넣는 양식을 바꿀수 있음</a:t>
            </a:r>
          </a:p>
        </p:txBody>
      </p:sp>
      <p:pic>
        <p:nvPicPr>
          <p:cNvPr id="147" name="스크린샷 2016-12-18 오후 9.17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441" y="3286664"/>
            <a:ext cx="5589118" cy="522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MongoDB 쿼리로만 개발시</a:t>
            </a:r>
          </a:p>
          <a:p>
            <a:pPr>
              <a:defRPr sz="2700"/>
            </a:pPr>
            <a:r>
              <a:t>조회</a:t>
            </a:r>
          </a:p>
          <a:p>
            <a:pPr>
              <a:defRPr sz="2700"/>
            </a:pPr>
            <a:r>
              <a:t>db.board.find() 만 보이고 Document에 대한 구조를 추측하기 어렵다( 어떤 필드가 있는지 )</a:t>
            </a:r>
          </a:p>
          <a:p>
            <a:pPr>
              <a:defRPr sz="2700"/>
            </a:pPr>
            <a:r>
              <a:t>전체 DB를 알수가 없다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하지만 mongoose를 쓴다면</a:t>
            </a:r>
          </a:p>
          <a:p>
            <a:r>
              <a:t>전체 DB를 models폴더에 기술</a:t>
            </a:r>
          </a:p>
        </p:txBody>
      </p:sp>
      <p:sp>
        <p:nvSpPr>
          <p:cNvPr id="154" name="Shape 154"/>
          <p:cNvSpPr/>
          <p:nvPr/>
        </p:nvSpPr>
        <p:spPr>
          <a:xfrm>
            <a:off x="16891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1148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6675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모델 파일 확인</a:t>
            </a:r>
          </a:p>
        </p:txBody>
      </p:sp>
      <p:sp>
        <p:nvSpPr>
          <p:cNvPr id="157" name="Shape 157"/>
          <p:cNvSpPr/>
          <p:nvPr/>
        </p:nvSpPr>
        <p:spPr>
          <a:xfrm>
            <a:off x="3238128" y="4330700"/>
            <a:ext cx="597643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727329" y="4330700"/>
            <a:ext cx="597643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844795" y="4018279"/>
            <a:ext cx="9586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모델구조</a:t>
            </a:r>
          </a:p>
          <a:p>
            <a:pPr algn="ctr"/>
            <a:r>
              <a:t>의문</a:t>
            </a:r>
          </a:p>
        </p:txBody>
      </p:sp>
      <p:sp>
        <p:nvSpPr>
          <p:cNvPr id="160" name="Shape 160"/>
          <p:cNvSpPr/>
          <p:nvPr/>
        </p:nvSpPr>
        <p:spPr>
          <a:xfrm>
            <a:off x="4447537" y="4018279"/>
            <a:ext cx="56313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상단</a:t>
            </a:r>
          </a:p>
          <a:p>
            <a:r>
              <a:t>참조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하나의 모델을 정해 놓고 재사용이 가능( 다른곳에 사용시 postmodel만 불러오면 된다. )</a:t>
            </a:r>
          </a:p>
          <a:p>
            <a:r>
              <a:t>모델에 저장 시 숫자 또는 허용 문자열을 정할수 있다. ( validator 적용 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1089</Words>
  <Application>Microsoft Macintosh PowerPoint</Application>
  <PresentationFormat>화면 슬라이드 쇼(4:3)</PresentationFormat>
  <Paragraphs>315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HY견고딕</vt:lpstr>
      <vt:lpstr>Office 테마</vt:lpstr>
      <vt:lpstr>Node.js 1일차</vt:lpstr>
      <vt:lpstr>실습</vt:lpstr>
      <vt:lpstr>목차</vt:lpstr>
      <vt:lpstr>PowerPoint 프레젠테이션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댓글</vt:lpstr>
      <vt:lpstr>댓글</vt:lpstr>
      <vt:lpstr>댓글</vt:lpstr>
      <vt:lpstr>댓글</vt:lpstr>
      <vt:lpstr>댓글</vt:lpstr>
      <vt:lpstr>PowerPoint 프레젠테이션</vt:lpstr>
      <vt:lpstr>XSS</vt:lpstr>
      <vt:lpstr>XSS</vt:lpstr>
      <vt:lpstr>XSS</vt:lpstr>
      <vt:lpstr>CSRF</vt:lpstr>
      <vt:lpstr>CSRF</vt:lpstr>
      <vt:lpstr>CSRF</vt:lpstr>
      <vt:lpstr>CSRF</vt:lpstr>
      <vt:lpstr>CSRF</vt:lpstr>
      <vt:lpstr>CSRF</vt:lpstr>
      <vt:lpstr>CSRF</vt:lpstr>
      <vt:lpstr>CSRF</vt:lpstr>
      <vt:lpstr>validator</vt:lpstr>
      <vt:lpstr>mongoose</vt:lpstr>
      <vt:lpstr>mongoose</vt:lpstr>
      <vt:lpstr>mongoose</vt:lpstr>
      <vt:lpstr>mongoose</vt:lpstr>
      <vt:lpstr>mongoose</vt:lpstr>
      <vt:lpstr>mongoose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이명재</cp:lastModifiedBy>
  <cp:revision>371</cp:revision>
  <dcterms:created xsi:type="dcterms:W3CDTF">2016-12-03T07:49:29Z</dcterms:created>
  <dcterms:modified xsi:type="dcterms:W3CDTF">2016-12-29T12:15:51Z</dcterms:modified>
</cp:coreProperties>
</file>