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5" r:id="rId36"/>
    <p:sldId id="290" r:id="rId37"/>
    <p:sldId id="291" r:id="rId38"/>
    <p:sldId id="293" r:id="rId39"/>
    <p:sldId id="292" r:id="rId40"/>
    <p:sldId id="299" r:id="rId41"/>
    <p:sldId id="316" r:id="rId42"/>
    <p:sldId id="297" r:id="rId43"/>
    <p:sldId id="300" r:id="rId44"/>
    <p:sldId id="301" r:id="rId45"/>
    <p:sldId id="310" r:id="rId46"/>
    <p:sldId id="309" r:id="rId47"/>
    <p:sldId id="307" r:id="rId48"/>
    <p:sldId id="308" r:id="rId49"/>
    <p:sldId id="311" r:id="rId50"/>
    <p:sldId id="312" r:id="rId51"/>
    <p:sldId id="315" r:id="rId52"/>
    <p:sldId id="313" r:id="rId53"/>
    <p:sldId id="314" r:id="rId54"/>
    <p:sldId id="302" r:id="rId55"/>
    <p:sldId id="303" r:id="rId56"/>
    <p:sldId id="304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>
      <p:cViewPr>
        <p:scale>
          <a:sx n="97" d="100"/>
          <a:sy n="97" d="100"/>
        </p:scale>
        <p:origin x="2944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2017. 1. 5.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multer-2/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multer-3/" TargetMode="Externa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multer-4/" TargetMode="Externa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api/f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4808e8e6cb6a2311b6c53af1eac9fca3b452903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c2beb256b55245014b8e3c6463a70aad95877e0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616b742874106ac8cb2cffb680f23246aa3e33f9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616b742874106ac8cb2cffb680f23246aa3e33f9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616b742874106ac8cb2cffb680f23246aa3e33f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616b742874106ac8cb2cffb680f23246aa3e33f9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616b742874106ac8cb2cffb680f23246aa3e33f9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616b742874106ac8cb2cffb680f23246aa3e33f9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85b2cadba5e4d4544b650edd0e040c3807440c31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85b2cadba5e4d4544b650edd0e040c3807440c31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85b2cadba5e4d4544b650edd0e040c3807440c31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arkjunyoung/fc-nodejs-5/commit/85b2cadba5e4d4544b650edd0e040c3807440c3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multer-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 흐름</a:t>
            </a:r>
            <a:endParaRPr lang="en-US" altLang="ko-KR" dirty="0" smtClean="0"/>
          </a:p>
          <a:p>
            <a:r>
              <a:rPr lang="ko-KR" altLang="en-US" sz="2000" dirty="0" smtClean="0"/>
              <a:t>폼 데이터 서버로 전송</a:t>
            </a:r>
            <a:endParaRPr lang="en-US" altLang="ko-KR" sz="2000" dirty="0" smtClean="0"/>
          </a:p>
          <a:p>
            <a:r>
              <a:rPr lang="en-US" altLang="ko-KR" sz="2000" dirty="0" smtClean="0"/>
              <a:t>destination</a:t>
            </a:r>
            <a:r>
              <a:rPr lang="ko-KR" altLang="en-US" sz="2000" dirty="0" smtClean="0"/>
              <a:t>에 저장될 위치로 지정</a:t>
            </a:r>
            <a:endParaRPr lang="en-US" altLang="ko-KR" sz="2000" dirty="0" smtClean="0"/>
          </a:p>
          <a:p>
            <a:r>
              <a:rPr lang="en-US" altLang="ko-KR" sz="2000" dirty="0" smtClean="0"/>
              <a:t>filename</a:t>
            </a:r>
            <a:r>
              <a:rPr lang="ko-KR" altLang="en-US" sz="2000" dirty="0" smtClean="0"/>
              <a:t>으로 파일명을 받아서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</a:t>
            </a:r>
            <a:endParaRPr lang="en-US" altLang="ko-KR" sz="2000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지정 및 </a:t>
            </a:r>
            <a:r>
              <a:rPr lang="en-US" altLang="ko-KR" dirty="0" smtClean="0"/>
              <a:t>uploads </a:t>
            </a:r>
            <a:r>
              <a:rPr lang="ko-KR" altLang="en-US" dirty="0" smtClean="0"/>
              <a:t>저장 위치 명시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path = require('path');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uploadDir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path.join</a:t>
            </a:r>
            <a:r>
              <a:rPr lang="en-US" altLang="ko-KR" sz="2000" dirty="0" smtClean="0"/>
              <a:t>( __</a:t>
            </a:r>
            <a:r>
              <a:rPr lang="en-US" altLang="ko-KR" sz="2000" dirty="0" err="1" smtClean="0"/>
              <a:t>dirname</a:t>
            </a:r>
            <a:r>
              <a:rPr lang="en-US" altLang="ko-KR" sz="2000" dirty="0" smtClean="0"/>
              <a:t> , '../</a:t>
            </a:r>
            <a:r>
              <a:rPr lang="en-US" altLang="ko-KR" sz="2000" dirty="0" err="1" smtClean="0"/>
              <a:t>uploads'</a:t>
            </a:r>
            <a:r>
              <a:rPr lang="en-US" altLang="ko-KR" sz="2000" dirty="0" smtClean="0"/>
              <a:t> 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fs</a:t>
            </a:r>
            <a:r>
              <a:rPr lang="en-US" altLang="ko-KR" sz="2000" dirty="0" smtClean="0"/>
              <a:t> = require('</a:t>
            </a:r>
            <a:r>
              <a:rPr lang="en-US" altLang="ko-KR" sz="2000" dirty="0" err="1" smtClean="0"/>
              <a:t>fs'</a:t>
            </a: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참고 주소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http://nodejs.agcweb.co.kr/multer-2/</a:t>
            </a:r>
            <a:endParaRPr lang="ko-KR" altLang="en-US" sz="2000" dirty="0"/>
          </a:p>
        </p:txBody>
      </p:sp>
      <p:pic>
        <p:nvPicPr>
          <p:cNvPr id="4" name="그림 3" descr="settingmu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2643182"/>
            <a:ext cx="6392168" cy="198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diskstorage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destination : </a:t>
            </a:r>
            <a:r>
              <a:rPr lang="ko-KR" altLang="en-US" sz="2000" dirty="0" smtClean="0"/>
              <a:t>이미지가 저장될 폴더 지정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filename : </a:t>
            </a:r>
            <a:r>
              <a:rPr lang="ko-KR" altLang="en-US" sz="2000" dirty="0" smtClean="0"/>
              <a:t>저장될 파일명 규칙을 생성한다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위에서는 </a:t>
            </a:r>
            <a:r>
              <a:rPr lang="en-US" altLang="ko-KR" sz="2000" dirty="0" smtClean="0"/>
              <a:t>posts – </a:t>
            </a:r>
            <a:r>
              <a:rPr lang="ko-KR" altLang="en-US" sz="2000" dirty="0" smtClean="0"/>
              <a:t>날짜 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지정하였다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mul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6" y="2447788"/>
            <a:ext cx="6420747" cy="1962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upload = </a:t>
            </a:r>
            <a:r>
              <a:rPr lang="en-US" altLang="ko-KR" sz="2000" dirty="0" err="1" smtClean="0"/>
              <a:t>multer</a:t>
            </a:r>
            <a:r>
              <a:rPr lang="en-US" altLang="ko-KR" sz="2000" dirty="0" smtClean="0"/>
              <a:t>({ storage: storage });</a:t>
            </a:r>
          </a:p>
          <a:p>
            <a:r>
              <a:rPr lang="en-US" altLang="ko-KR" sz="2000" dirty="0" err="1" smtClean="0"/>
              <a:t>multer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셋팅을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저장후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router.post('/edit/:id', </a:t>
            </a:r>
            <a:r>
              <a:rPr lang="en-US" sz="2000" dirty="0" err="1" smtClean="0"/>
              <a:t>upload.single</a:t>
            </a:r>
            <a:r>
              <a:rPr lang="en-US" sz="2000" dirty="0" smtClean="0"/>
              <a:t>(‘thumbnail')</a:t>
            </a:r>
          </a:p>
          <a:p>
            <a:r>
              <a:rPr lang="ko-KR" altLang="en-US" sz="2000" dirty="0" err="1" smtClean="0"/>
              <a:t>라우터에서</a:t>
            </a:r>
            <a:r>
              <a:rPr lang="ko-KR" altLang="en-US" sz="2000" dirty="0" smtClean="0"/>
              <a:t> 적용</a:t>
            </a:r>
            <a:r>
              <a:rPr lang="en-US" sz="2000" dirty="0" err="1" smtClean="0"/>
              <a:t>thumbnai</a:t>
            </a:r>
            <a:endParaRPr lang="en-US" altLang="ko-KR" sz="2000" dirty="0" smtClean="0"/>
          </a:p>
          <a:p>
            <a:r>
              <a:rPr lang="en-US" altLang="ko-KR" sz="2000" dirty="0" smtClean="0"/>
              <a:t>thumbnail </a:t>
            </a:r>
            <a:r>
              <a:rPr lang="ko-KR" altLang="en-US" sz="2000" dirty="0" err="1" smtClean="0"/>
              <a:t>필드명으로</a:t>
            </a:r>
            <a:r>
              <a:rPr lang="ko-KR" altLang="en-US" sz="2000" dirty="0" smtClean="0"/>
              <a:t> 파일을 받는다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err="1" smtClean="0"/>
              <a:t>req.file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인자로 </a:t>
            </a:r>
            <a:r>
              <a:rPr lang="ko-KR" altLang="en-US" sz="2000" dirty="0" err="1" smtClean="0"/>
              <a:t>셋팅된다</a:t>
            </a:r>
            <a:endParaRPr lang="en-US" altLang="ko-KR" sz="2000" dirty="0" smtClean="0"/>
          </a:p>
          <a:p>
            <a:r>
              <a:rPr lang="en-US" altLang="ko-KR" sz="2000" dirty="0" smtClean="0"/>
              <a:t>post </a:t>
            </a:r>
            <a:r>
              <a:rPr lang="ko-KR" altLang="en-US" sz="2000" dirty="0" err="1" smtClean="0"/>
              <a:t>라우터에서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console.log</a:t>
            </a:r>
            <a:r>
              <a:rPr lang="ko-KR" altLang="en-US" sz="2000" dirty="0" smtClean="0"/>
              <a:t>로 찍어본다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인자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000372"/>
            <a:ext cx="757242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req.file.path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req.file.filename</a:t>
            </a:r>
            <a:r>
              <a:rPr lang="ko-KR" altLang="en-US" dirty="0" smtClean="0"/>
              <a:t>등등 </a:t>
            </a:r>
            <a:r>
              <a:rPr lang="en-US" altLang="ko-KR" dirty="0" err="1" smtClean="0"/>
              <a:t>diskstorage</a:t>
            </a:r>
            <a:r>
              <a:rPr lang="ko-KR" altLang="en-US" dirty="0" smtClean="0"/>
              <a:t>에 작성한 내용과 변수명들로 접근이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저장 </a:t>
            </a:r>
            <a:r>
              <a:rPr lang="en-US" altLang="ko-KR" dirty="0" smtClean="0"/>
              <a:t>( routes/posts ) – write (get)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Post = new </a:t>
            </a:r>
            <a:r>
              <a:rPr lang="en-US" altLang="ko-KR" sz="2000" dirty="0" err="1" smtClean="0"/>
              <a:t>PostModel</a:t>
            </a:r>
            <a:r>
              <a:rPr lang="en-US" altLang="ko-KR" sz="2000" dirty="0" smtClean="0"/>
              <a:t>({</a:t>
            </a:r>
          </a:p>
          <a:p>
            <a:pPr>
              <a:buNone/>
            </a:pPr>
            <a:r>
              <a:rPr lang="en-US" altLang="ko-KR" sz="2000" dirty="0" smtClean="0"/>
              <a:t>        title : </a:t>
            </a:r>
            <a:r>
              <a:rPr lang="en-US" altLang="ko-KR" sz="2000" dirty="0" err="1" smtClean="0"/>
              <a:t>req.body.title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        content : </a:t>
            </a:r>
            <a:r>
              <a:rPr lang="en-US" altLang="ko-KR" sz="2000" dirty="0" err="1" smtClean="0"/>
              <a:t>req.body.content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        thumbnail : (</a:t>
            </a:r>
            <a:r>
              <a:rPr lang="en-US" altLang="ko-KR" sz="2000" dirty="0" err="1" smtClean="0"/>
              <a:t>req.file</a:t>
            </a:r>
            <a:r>
              <a:rPr lang="en-US" altLang="ko-KR" sz="2000" dirty="0" smtClean="0"/>
              <a:t>) ? </a:t>
            </a:r>
            <a:r>
              <a:rPr lang="en-US" altLang="ko-KR" sz="2000" dirty="0" err="1" smtClean="0"/>
              <a:t>req.file.filename</a:t>
            </a:r>
            <a:r>
              <a:rPr lang="en-US" altLang="ko-KR" sz="2000" dirty="0" smtClean="0"/>
              <a:t> : ""</a:t>
            </a:r>
          </a:p>
          <a:p>
            <a:pPr>
              <a:buNone/>
            </a:pPr>
            <a:r>
              <a:rPr lang="en-US" altLang="ko-KR" sz="2000" dirty="0" smtClean="0"/>
              <a:t>    });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파일업로드시</a:t>
            </a:r>
            <a:r>
              <a:rPr lang="ko-KR" altLang="en-US" sz="2000" dirty="0" smtClean="0"/>
              <a:t> 파일이 존재하면 파일명을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필드에 저장</a:t>
            </a:r>
            <a:endParaRPr lang="en-US" altLang="ko-KR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view/post/detail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thumbnail </a:t>
            </a:r>
            <a:r>
              <a:rPr lang="ko-KR" altLang="en-US" sz="2000" dirty="0" err="1" smtClean="0"/>
              <a:t>존재시</a:t>
            </a:r>
            <a:r>
              <a:rPr lang="ko-KR" altLang="en-US" sz="2000" dirty="0" smtClean="0"/>
              <a:t> 이미지 파일 노출</a:t>
            </a:r>
            <a:endParaRPr lang="en-US" altLang="ko-KR" sz="2000" dirty="0" smtClean="0"/>
          </a:p>
          <a:p>
            <a:endParaRPr lang="en-US" altLang="ko-KR" dirty="0" smtClean="0"/>
          </a:p>
        </p:txBody>
      </p:sp>
      <p:pic>
        <p:nvPicPr>
          <p:cNvPr id="4" name="그림 3" descr="thumbnail 추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714620"/>
            <a:ext cx="5696745" cy="22863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227530"/>
          </a:xfrm>
        </p:spPr>
        <p:txBody>
          <a:bodyPr/>
          <a:lstStyle/>
          <a:p>
            <a:r>
              <a:rPr lang="en-US" altLang="ko-KR" dirty="0" smtClean="0"/>
              <a:t>router/posts.js – edit(post)</a:t>
            </a:r>
          </a:p>
          <a:p>
            <a:r>
              <a:rPr lang="ko-KR" altLang="en-US" sz="2000" dirty="0" smtClean="0"/>
              <a:t>이전파일이 있으면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유지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없으면 이미지 파일 </a:t>
            </a:r>
            <a:r>
              <a:rPr lang="ko-KR" altLang="en-US" sz="2000" dirty="0" err="1" smtClean="0"/>
              <a:t>업로드명으로</a:t>
            </a:r>
            <a:r>
              <a:rPr lang="ko-KR" altLang="en-US" sz="2000" dirty="0" smtClean="0"/>
              <a:t> 덮어 씌움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http://nodejs.agcweb.co.kr/multer-3/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filen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143248"/>
            <a:ext cx="6944695" cy="220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이미지 업로드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multer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구현</a:t>
            </a:r>
            <a:r>
              <a:rPr lang="en-US" altLang="ko-KR" dirty="0" smtClean="0"/>
              <a:t>( passport )</a:t>
            </a:r>
          </a:p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로그인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views/posts/edit</a:t>
            </a:r>
          </a:p>
          <a:p>
            <a:r>
              <a:rPr lang="ko-KR" altLang="en-US" sz="2000" dirty="0" err="1" smtClean="0"/>
              <a:t>수정시</a:t>
            </a:r>
            <a:r>
              <a:rPr lang="ko-KR" altLang="en-US" sz="2000" dirty="0" smtClean="0"/>
              <a:t> 현재 올라가 있는 파일을 </a:t>
            </a:r>
            <a:r>
              <a:rPr lang="ko-KR" altLang="en-US" sz="2000" dirty="0" err="1" smtClean="0"/>
              <a:t>확인할수</a:t>
            </a:r>
            <a:r>
              <a:rPr lang="ko-KR" altLang="en-US" sz="2000" dirty="0" smtClean="0"/>
              <a:t> 있게 처리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http://nodejs.agcweb.co.kr/multer-4/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파일명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071810"/>
            <a:ext cx="7068537" cy="1705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파일삭제</a:t>
            </a:r>
            <a:endParaRPr lang="en-US" altLang="ko-KR" dirty="0" smtClean="0"/>
          </a:p>
          <a:p>
            <a:r>
              <a:rPr lang="ko-KR" altLang="en-US" dirty="0" smtClean="0"/>
              <a:t>내장 모듈 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https://nodejs.org/api/fs.html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비동기식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콜백함수</a:t>
            </a:r>
            <a:r>
              <a:rPr lang="ko-KR" altLang="en-US" dirty="0" smtClean="0"/>
              <a:t> 有</a:t>
            </a:r>
            <a:r>
              <a:rPr lang="en-US" altLang="ko-KR" dirty="0" smtClean="0"/>
              <a:t> )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fs.unlink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경로 </a:t>
            </a:r>
            <a:r>
              <a:rPr lang="en-US" altLang="ko-KR" sz="2000" dirty="0" smtClean="0"/>
              <a:t>,  function(err) =&gt; {</a:t>
            </a:r>
          </a:p>
          <a:p>
            <a:pPr>
              <a:buNone/>
            </a:pPr>
            <a:r>
              <a:rPr lang="en-US" altLang="ko-KR" sz="2000" dirty="0" smtClean="0"/>
              <a:t>	//</a:t>
            </a:r>
            <a:r>
              <a:rPr lang="ko-KR" altLang="en-US" sz="2000" dirty="0" smtClean="0"/>
              <a:t>추가 부분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동기식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콜백함수</a:t>
            </a:r>
            <a:r>
              <a:rPr lang="ko-KR" altLang="en-US" dirty="0" smtClean="0"/>
              <a:t> 無</a:t>
            </a:r>
            <a:r>
              <a:rPr lang="en-US" altLang="ko-KR" dirty="0" smtClean="0"/>
              <a:t> )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fs</a:t>
            </a:r>
            <a:r>
              <a:rPr lang="en-US" altLang="ko-KR" sz="2000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unlinkSync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경로 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POST view/edit/:id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un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143248"/>
            <a:ext cx="6887537" cy="12860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if(</a:t>
            </a:r>
            <a:r>
              <a:rPr lang="en-US" altLang="ko-KR" sz="2000" dirty="0" err="1" smtClean="0"/>
              <a:t>req.file</a:t>
            </a:r>
            <a:r>
              <a:rPr lang="en-US" altLang="ko-KR" sz="2000" dirty="0" smtClean="0"/>
              <a:t>){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fs.unlinkSync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uploadDir</a:t>
            </a:r>
            <a:r>
              <a:rPr lang="en-US" altLang="ko-KR" sz="2000" dirty="0" smtClean="0"/>
              <a:t> + '/' + </a:t>
            </a:r>
            <a:r>
              <a:rPr lang="en-US" altLang="ko-KR" sz="2000" dirty="0" err="1" smtClean="0"/>
              <a:t>post.thumbnail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글 </a:t>
            </a:r>
            <a:r>
              <a:rPr lang="ko-KR" altLang="en-US" sz="2000" dirty="0" err="1" smtClean="0"/>
              <a:t>수정일때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request</a:t>
            </a:r>
            <a:r>
              <a:rPr lang="ko-KR" altLang="en-US" sz="2000" dirty="0" smtClean="0"/>
              <a:t>로 파일요청이 있을 경우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해당경로를 찾아서 지운다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참고소스 </a:t>
            </a:r>
            <a:r>
              <a:rPr lang="en-US" altLang="ko-KR" sz="2000" dirty="0" smtClean="0"/>
              <a:t>: </a:t>
            </a:r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https://github.com/parkjunyoung/fc-nodejs-5/commit/4808e8e6cb6a2311b6c53af1eac9fca3b452903a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u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000372"/>
            <a:ext cx="38862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인증관련 모듈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페이지 구현</a:t>
            </a:r>
            <a:endParaRPr lang="en-US" altLang="ko-KR" dirty="0" smtClean="0"/>
          </a:p>
          <a:p>
            <a:r>
              <a:rPr lang="ko-KR" altLang="en-US" dirty="0" smtClean="0"/>
              <a:t>로그인 구현</a:t>
            </a:r>
            <a:endParaRPr lang="en-US" altLang="ko-KR" dirty="0" smtClean="0"/>
          </a:p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로그인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회원가입페이지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UserModel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accounts router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 err="1" smtClean="0"/>
              <a:t>폼작성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폼작성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암호화 모듈 작성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웹파일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전송방식중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multipart/form-data </a:t>
            </a:r>
            <a:r>
              <a:rPr lang="ko-KR" altLang="en-US" sz="2000" dirty="0" smtClean="0"/>
              <a:t>방식을 지원해주는 모듈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아래 수업 소스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https://github.com/parkjunyoung/fc-nodejs-5/commit/c2beb256b55245014b8e3c6463a70aad95877e0b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1 .</a:t>
            </a:r>
            <a:r>
              <a:rPr lang="en-US" altLang="ko-KR" dirty="0" err="1" smtClean="0"/>
              <a:t>UserModel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/models/UserModel.js</a:t>
            </a:r>
          </a:p>
          <a:p>
            <a:pPr>
              <a:buNone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ko-KR" altLang="en-US" sz="2700" dirty="0" smtClean="0"/>
              <a:t>필드 </a:t>
            </a:r>
            <a:endParaRPr lang="en-US" altLang="ko-KR" sz="27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https://github.com/parkjunyoung/fc-nodejs-5/commit/616b742874106ac8cb2cffb680f23246aa3e33f9#diff-2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852" y="364331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created_at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 . account router</a:t>
            </a:r>
          </a:p>
          <a:p>
            <a:r>
              <a:rPr lang="en-US" altLang="ko-KR" dirty="0" smtClean="0"/>
              <a:t>app.js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https://github.com/parkjunyoung/fc-nodejs-5/commit/616b742874106ac8cb2cffb680f23246aa3e33f9#diff-0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routes/accounts.js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GET /accounts/join </a:t>
            </a:r>
            <a:r>
              <a:rPr lang="ko-KR" altLang="en-US" sz="2400" dirty="0" err="1" smtClean="0"/>
              <a:t>가입폼</a:t>
            </a:r>
            <a:endParaRPr lang="en-US" altLang="ko-KR" sz="2400" dirty="0" smtClean="0"/>
          </a:p>
          <a:p>
            <a:r>
              <a:rPr lang="en-US" altLang="ko-KR" sz="2400" dirty="0" smtClean="0"/>
              <a:t>POST /accounts/join </a:t>
            </a:r>
            <a:r>
              <a:rPr lang="ko-KR" altLang="en-US" sz="2400" dirty="0" smtClean="0"/>
              <a:t>사용자 저장</a:t>
            </a:r>
            <a:endParaRPr lang="en-US" altLang="ko-KR" sz="2400" dirty="0" smtClean="0"/>
          </a:p>
          <a:p>
            <a:r>
              <a:rPr lang="en-US" altLang="ko-KR" sz="2400" dirty="0" smtClean="0"/>
              <a:t>GET /accounts/login </a:t>
            </a:r>
            <a:r>
              <a:rPr lang="ko-KR" altLang="en-US" sz="2400" dirty="0" err="1" smtClean="0"/>
              <a:t>로그인폼</a:t>
            </a:r>
            <a:endParaRPr lang="en-US" altLang="ko-KR" sz="24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https://github.com/parkjunyoung/fc-nodejs-5/commit/616b742874106ac8cb2cffb680f23246aa3e33f9#diff-3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회원가입폼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views/accounts/join.ejs</a:t>
            </a:r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https://github.com/parkjunyoung/fc-nodejs-5/commit/616b742874106ac8cb2cffb680f23246aa3e33f9#diff-4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로그인폼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views/accounts/login.ejs</a:t>
            </a:r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https://github.com/parkjunyoung/fc-nodejs-5/commit/616b742874106ac8cb2cffb680f23246aa3e33f9#diff-4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5" name="그림 4" descr="로그인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357298"/>
            <a:ext cx="3357586" cy="2088977"/>
          </a:xfrm>
          <a:prstGeom prst="rect">
            <a:avLst/>
          </a:prstGeom>
        </p:spPr>
      </p:pic>
      <p:pic>
        <p:nvPicPr>
          <p:cNvPr id="6" name="그림 5" descr="패스워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4000504"/>
            <a:ext cx="6100284" cy="233858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6200000" flipH="1">
            <a:off x="2464579" y="3036091"/>
            <a:ext cx="2571768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4942" y="2571744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로그인시 입력했던 값을</a:t>
            </a:r>
            <a:endParaRPr lang="en-US" altLang="ko-KR" dirty="0" smtClean="0"/>
          </a:p>
          <a:p>
            <a:r>
              <a:rPr lang="ko-KR" altLang="en-US" dirty="0" smtClean="0"/>
              <a:t>암호화해서 이미 암호화된</a:t>
            </a:r>
            <a:endParaRPr lang="en-US" altLang="ko-KR" dirty="0" smtClean="0"/>
          </a:p>
          <a:p>
            <a:r>
              <a:rPr lang="ko-KR" altLang="en-US" dirty="0" smtClean="0"/>
              <a:t>값이랑 비교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암호화 모듈 작성</a:t>
            </a:r>
            <a:endParaRPr lang="en-US" altLang="ko-KR" dirty="0" smtClean="0"/>
          </a:p>
          <a:p>
            <a:r>
              <a:rPr lang="en-US" altLang="ko-KR" dirty="0" err="1" smtClean="0"/>
              <a:t>libs</a:t>
            </a:r>
            <a:r>
              <a:rPr lang="en-US" altLang="ko-KR" dirty="0" smtClean="0"/>
              <a:t>/passwordHash.js</a:t>
            </a:r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https://github.com/parkjunyoung/fc-nodejs-5/commit/616b742874106ac8cb2cffb680f23246aa3e33f9#diff-1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패스워드 암호화에 대해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 모듈 </a:t>
            </a:r>
            <a:r>
              <a:rPr lang="en-US" altLang="ko-KR" sz="2000" dirty="0" smtClean="0"/>
              <a:t>crypto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저장시 패스워드를 암호화해서 기존의 암호를 관리자도 알 수 없게 하기 위함 </a:t>
            </a:r>
            <a:r>
              <a:rPr lang="en-US" altLang="ko-KR" sz="2000" dirty="0" smtClean="0"/>
              <a:t>( </a:t>
            </a:r>
            <a:r>
              <a:rPr lang="ko-KR" altLang="en-US" sz="2000" dirty="0" err="1" smtClean="0"/>
              <a:t>단방향</a:t>
            </a:r>
            <a:r>
              <a:rPr lang="ko-KR" altLang="en-US" sz="2000" dirty="0" smtClean="0"/>
              <a:t> 암호화</a:t>
            </a:r>
            <a:r>
              <a:rPr lang="en-US" altLang="ko-KR" sz="2000" dirty="0" smtClean="0"/>
              <a:t> )</a:t>
            </a:r>
          </a:p>
          <a:p>
            <a:r>
              <a:rPr lang="en-US" altLang="ko-KR" sz="2000" dirty="0" smtClean="0"/>
              <a:t>( </a:t>
            </a:r>
            <a:r>
              <a:rPr lang="ko-KR" altLang="en-US" sz="2000" dirty="0" smtClean="0"/>
              <a:t>기존 암호를 복원가능</a:t>
            </a:r>
            <a:r>
              <a:rPr lang="en-US" altLang="ko-KR" sz="2000" dirty="0" smtClean="0"/>
              <a:t>? = </a:t>
            </a:r>
            <a:r>
              <a:rPr lang="ko-KR" altLang="en-US" sz="2000" dirty="0" err="1" smtClean="0"/>
              <a:t>복호화가능</a:t>
            </a:r>
            <a:r>
              <a:rPr lang="en-US" altLang="ko-KR" sz="2000" dirty="0" smtClean="0"/>
              <a:t> )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암호화 기법</a:t>
            </a:r>
            <a:endParaRPr lang="en-US" altLang="ko-KR" dirty="0" smtClean="0"/>
          </a:p>
          <a:p>
            <a:r>
              <a:rPr lang="en-US" altLang="ko-KR" dirty="0" err="1" smtClean="0"/>
              <a:t>Ciper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Hmac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err="1" smtClean="0"/>
              <a:t>Ciper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err="1" smtClean="0"/>
              <a:t>평문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-&gt; </a:t>
            </a:r>
            <a:r>
              <a:rPr lang="ko-KR" altLang="en-US" sz="2700" dirty="0" smtClean="0"/>
              <a:t>암호문 </a:t>
            </a:r>
            <a:r>
              <a:rPr lang="en-US" altLang="ko-KR" sz="2700" dirty="0" smtClean="0"/>
              <a:t>-&gt; </a:t>
            </a:r>
            <a:r>
              <a:rPr lang="ko-KR" altLang="en-US" sz="2700" dirty="0" err="1" smtClean="0"/>
              <a:t>복호문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err="1" smtClean="0"/>
              <a:t>복호화</a:t>
            </a:r>
            <a:r>
              <a:rPr lang="ko-KR" altLang="en-US" sz="2700" dirty="0" smtClean="0"/>
              <a:t> 해서 암호를 복원가능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&lt;-&gt; </a:t>
            </a:r>
            <a:r>
              <a:rPr lang="en-US" altLang="ko-KR" sz="2700" dirty="0" err="1" smtClean="0"/>
              <a:t>Hmac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방식</a:t>
            </a:r>
            <a:r>
              <a:rPr lang="en-US" altLang="ko-KR" sz="2700" dirty="0" smtClean="0"/>
              <a:t>( </a:t>
            </a:r>
            <a:r>
              <a:rPr lang="ko-KR" altLang="en-US" sz="2700" dirty="0" smtClean="0"/>
              <a:t>복원불가능</a:t>
            </a:r>
            <a:r>
              <a:rPr lang="en-US" altLang="ko-KR" sz="2700" dirty="0" smtClean="0"/>
              <a:t> )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그림 3" descr="cryp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00438"/>
            <a:ext cx="8072494" cy="1247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5852" y="2071678"/>
            <a:ext cx="6796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에서 입력된 정보 </a:t>
            </a:r>
            <a:r>
              <a:rPr lang="en-US" altLang="ko-KR" dirty="0" smtClean="0"/>
              <a:t>+ salt </a:t>
            </a:r>
            <a:r>
              <a:rPr lang="ko-KR" altLang="en-US" dirty="0" smtClean="0"/>
              <a:t>로 아무 의미 없는 문자를 더한 후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sha512</a:t>
            </a:r>
            <a:r>
              <a:rPr lang="ko-KR" altLang="en-US" dirty="0" smtClean="0"/>
              <a:t>라는 암호화 기법으로 해시로 만들어서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1234 + </a:t>
            </a:r>
            <a:r>
              <a:rPr lang="en-US" altLang="ko-KR" dirty="0" err="1" smtClean="0"/>
              <a:t>fastcampus</a:t>
            </a:r>
            <a:r>
              <a:rPr lang="en-US" altLang="ko-KR" dirty="0" smtClean="0"/>
              <a:t> -&gt; sha512 -&gt; hash -&gt; base64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5786" y="5000636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PfdjA8bjgBvKBGfXTbPhU8NyToCecp/qbKBid6Y0voUguOssZpAoeJY475kPyBto6SoOWohJjHW0pZwz4n9M7A==</a:t>
            </a:r>
          </a:p>
          <a:p>
            <a:r>
              <a:rPr lang="ko-KR" altLang="en-US" dirty="0" err="1" smtClean="0">
                <a:solidFill>
                  <a:schemeClr val="accent1"/>
                </a:solidFill>
              </a:rPr>
              <a:t>위와같이</a:t>
            </a:r>
            <a:r>
              <a:rPr lang="ko-KR" altLang="en-US" dirty="0" smtClean="0">
                <a:solidFill>
                  <a:schemeClr val="accent1"/>
                </a:solidFill>
              </a:rPr>
              <a:t> 암호화 성공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적용순서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저장될 필드 수정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PostModel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–save </a:t>
            </a:r>
            <a:r>
              <a:rPr lang="en-US" altLang="ko-KR" dirty="0" err="1" smtClean="0"/>
              <a:t>multer</a:t>
            </a:r>
            <a:endParaRPr lang="en-US" altLang="ko-KR" dirty="0" smtClean="0"/>
          </a:p>
          <a:p>
            <a:r>
              <a:rPr lang="en-US" altLang="ko-KR" dirty="0" smtClean="0"/>
              <a:t>uploads </a:t>
            </a:r>
            <a:r>
              <a:rPr lang="ko-KR" altLang="en-US" dirty="0" smtClean="0"/>
              <a:t>폴더생성</a:t>
            </a:r>
            <a:endParaRPr lang="en-US" altLang="ko-KR" dirty="0" smtClean="0"/>
          </a:p>
          <a:p>
            <a:r>
              <a:rPr lang="en-US" altLang="ko-KR" dirty="0" smtClean="0"/>
              <a:t>router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 write, edit - post )</a:t>
            </a:r>
          </a:p>
          <a:p>
            <a:r>
              <a:rPr lang="en-US" altLang="ko-KR" dirty="0" smtClean="0"/>
              <a:t>view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 detail )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모듈설치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app.js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router passport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로그인 실패 </a:t>
            </a:r>
            <a:r>
              <a:rPr lang="en-US" altLang="ko-KR" dirty="0" smtClean="0"/>
              <a:t>flash </a:t>
            </a:r>
            <a:r>
              <a:rPr lang="ko-KR" altLang="en-US" dirty="0" smtClean="0"/>
              <a:t>메시지 적용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모듈설치</a:t>
            </a:r>
            <a:endParaRPr kumimoji="1" lang="en-US" altLang="ko-KR" dirty="0" smtClean="0"/>
          </a:p>
          <a:p>
            <a:pPr fontAlgn="base"/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–save express-session</a:t>
            </a:r>
          </a:p>
          <a:p>
            <a:pPr fontAlgn="base"/>
            <a:r>
              <a:rPr lang="en-US" altLang="ko-KR" dirty="0" err="1"/>
              <a:t>npm</a:t>
            </a:r>
            <a:r>
              <a:rPr lang="en-US" altLang="ko-KR" dirty="0"/>
              <a:t> install –save passport</a:t>
            </a:r>
          </a:p>
          <a:p>
            <a:pPr fontAlgn="base"/>
            <a:r>
              <a:rPr lang="en-US" altLang="ko-KR" dirty="0" err="1"/>
              <a:t>npm</a:t>
            </a:r>
            <a:r>
              <a:rPr lang="en-US" altLang="ko-KR" dirty="0"/>
              <a:t> install –save passport-local</a:t>
            </a:r>
          </a:p>
          <a:p>
            <a:pPr fontAlgn="base"/>
            <a:r>
              <a:rPr lang="en-US" altLang="ko-KR" dirty="0" err="1"/>
              <a:t>npm</a:t>
            </a:r>
            <a:r>
              <a:rPr lang="en-US" altLang="ko-KR" dirty="0"/>
              <a:t> install –save </a:t>
            </a:r>
            <a:r>
              <a:rPr lang="en-US" altLang="ko-KR" dirty="0" smtClean="0"/>
              <a:t>connect-flash(</a:t>
            </a:r>
            <a:r>
              <a:rPr lang="ko-KR" altLang="en-US" dirty="0" smtClean="0"/>
              <a:t>잠깐 나타났다 사라지는 메세지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974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Nodejs</a:t>
            </a:r>
            <a:r>
              <a:rPr lang="ko-KR" altLang="en-US" dirty="0" smtClean="0"/>
              <a:t>용 범용 인증 모듈</a:t>
            </a:r>
            <a:endParaRPr lang="en-US" altLang="ko-KR" dirty="0" smtClean="0"/>
          </a:p>
          <a:p>
            <a:r>
              <a:rPr lang="en-US" altLang="ko-KR" dirty="0" err="1" smtClean="0"/>
              <a:t>facebook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각 모듈 </a:t>
            </a:r>
            <a:r>
              <a:rPr lang="ko-KR" altLang="en-US" sz="2000" dirty="0" err="1" smtClean="0"/>
              <a:t>셋팅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https://github.com/parkjunyoung/fc-nodejs-5/commit/85b2cadba5e4d4544b650edd0e040c3807440c31#diff-0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? </a:t>
            </a:r>
          </a:p>
          <a:p>
            <a:r>
              <a:rPr lang="ko-KR" altLang="en-US" sz="2200" dirty="0" err="1" smtClean="0"/>
              <a:t>서버측에</a:t>
            </a:r>
            <a:r>
              <a:rPr lang="ko-KR" altLang="en-US" sz="2200" dirty="0" smtClean="0"/>
              <a:t> 저장해서 인증 </a:t>
            </a:r>
            <a:r>
              <a:rPr lang="ko-KR" altLang="en-US" sz="2200" dirty="0" err="1" smtClean="0"/>
              <a:t>등에사용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000" dirty="0" err="1" smtClean="0"/>
              <a:t>app.use</a:t>
            </a:r>
            <a:r>
              <a:rPr lang="en-US" altLang="ko-KR" sz="2000" dirty="0" smtClean="0"/>
              <a:t>(session({</a:t>
            </a:r>
          </a:p>
          <a:p>
            <a:pPr>
              <a:buNone/>
            </a:pPr>
            <a:r>
              <a:rPr lang="en-US" altLang="ko-KR" sz="2000" dirty="0" smtClean="0"/>
              <a:t>    secret: '</a:t>
            </a:r>
            <a:r>
              <a:rPr lang="en-US" altLang="ko-KR" sz="2000" dirty="0" err="1" smtClean="0"/>
              <a:t>fastcampus</a:t>
            </a:r>
            <a:r>
              <a:rPr lang="en-US" altLang="ko-KR" sz="2000" dirty="0" smtClean="0"/>
              <a:t>', 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smtClean="0">
                <a:solidFill>
                  <a:schemeClr val="accent1"/>
                </a:solidFill>
              </a:rPr>
              <a:t>쿠키 임의 변조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방지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resave: false,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세션을 언제나 저장할지 지정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saveUninitialized</a:t>
            </a:r>
            <a:r>
              <a:rPr lang="en-US" altLang="ko-KR" sz="2000" dirty="0" smtClean="0"/>
              <a:t>: true, 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세션이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저장되기전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uninitialized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상태로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만듬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cookie: {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maxAge</a:t>
            </a:r>
            <a:r>
              <a:rPr lang="en-US" altLang="ko-KR" sz="2000" dirty="0" smtClean="0"/>
              <a:t>: 2000 * 60 * 60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지속시간 </a:t>
            </a:r>
            <a:r>
              <a:rPr lang="en-US" altLang="ko-KR" sz="2000" dirty="0" smtClean="0">
                <a:solidFill>
                  <a:schemeClr val="accent1"/>
                </a:solidFill>
              </a:rPr>
              <a:t>2</a:t>
            </a:r>
            <a:r>
              <a:rPr lang="ko-KR" altLang="en-US" sz="2000" dirty="0" smtClean="0">
                <a:solidFill>
                  <a:schemeClr val="accent1"/>
                </a:solidFill>
              </a:rPr>
              <a:t>시간</a:t>
            </a:r>
          </a:p>
          <a:p>
            <a:pPr>
              <a:buNone/>
            </a:pPr>
            <a:r>
              <a:rPr lang="ko-KR" altLang="en-US" sz="2000" dirty="0" smtClean="0"/>
              <a:t>    </a:t>
            </a: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}));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사용할 모듈 다운로드</a:t>
            </a:r>
            <a:endParaRPr lang="en-US" altLang="ko-KR" dirty="0" smtClean="0"/>
          </a:p>
          <a:p>
            <a:pPr fontAlgn="base"/>
            <a:endParaRPr lang="en-US" sz="2000" dirty="0" smtClean="0"/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 express-session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세션사용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 passport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passport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다운로드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 passport-local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local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방식으로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저장가능하게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사용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 connect-flash</a:t>
            </a:r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   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로그인성공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or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실패시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flash message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사용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적용순서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정책작성 </a:t>
            </a:r>
            <a:endParaRPr lang="en-US" altLang="ko-KR" sz="2700" dirty="0" smtClean="0"/>
          </a:p>
          <a:p>
            <a:pPr marL="914400" lvl="1" indent="-514350"/>
            <a:r>
              <a:rPr lang="ko-KR" altLang="en-US" sz="2300" dirty="0" smtClean="0"/>
              <a:t>필드 및 </a:t>
            </a:r>
            <a:r>
              <a:rPr lang="en-US" altLang="ko-KR" sz="2300" dirty="0" smtClean="0"/>
              <a:t>passport </a:t>
            </a:r>
            <a:r>
              <a:rPr lang="ko-KR" altLang="en-US" sz="2300" dirty="0" err="1" smtClean="0"/>
              <a:t>콜백</a:t>
            </a:r>
            <a:r>
              <a:rPr lang="ko-KR" altLang="en-US" sz="2300" dirty="0" smtClean="0"/>
              <a:t> 인증부분작성</a:t>
            </a:r>
            <a:endParaRPr lang="en-US" altLang="ko-KR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serializeUser</a:t>
            </a:r>
            <a:r>
              <a:rPr lang="en-US" sz="2800" dirty="0" smtClean="0"/>
              <a:t>, </a:t>
            </a:r>
            <a:r>
              <a:rPr lang="en-US" sz="2800" dirty="0" err="1" smtClean="0"/>
              <a:t>deserializeUser</a:t>
            </a:r>
            <a:r>
              <a:rPr lang="en-US" sz="2800" dirty="0" smtClean="0"/>
              <a:t> </a:t>
            </a:r>
            <a:r>
              <a:rPr lang="ko-KR" altLang="en-US" sz="2800" dirty="0" smtClean="0"/>
              <a:t>작성</a:t>
            </a:r>
            <a:endParaRPr lang="en-US" altLang="ko-KR" sz="2800" dirty="0" smtClean="0"/>
          </a:p>
          <a:p>
            <a:pPr marL="914400" lvl="1" indent="-514350"/>
            <a:r>
              <a:rPr lang="ko-KR" altLang="en-US" sz="2400" dirty="0" smtClean="0"/>
              <a:t>첫 로그인시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이후 조회 시 사용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router (  POST , GET ) </a:t>
            </a:r>
            <a:r>
              <a:rPr lang="ko-KR" altLang="en-US" sz="2700" dirty="0" smtClean="0"/>
              <a:t>적용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  </a:t>
            </a:r>
            <a:r>
              <a:rPr lang="ko-KR" altLang="en-US" dirty="0" smtClean="0"/>
              <a:t>정책적용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LocalStrategy</a:t>
            </a:r>
            <a:r>
              <a:rPr lang="en-US" altLang="ko-KR" sz="2000" dirty="0" smtClean="0"/>
              <a:t>? id, password</a:t>
            </a:r>
            <a:r>
              <a:rPr lang="ko-KR" altLang="en-US" sz="2000" dirty="0" smtClean="0"/>
              <a:t>만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받아서 적용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패스포트포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857628"/>
            <a:ext cx="4927954" cy="2071702"/>
          </a:xfrm>
          <a:prstGeom prst="rect">
            <a:avLst/>
          </a:prstGeom>
        </p:spPr>
      </p:pic>
      <p:pic>
        <p:nvPicPr>
          <p:cNvPr id="5" name="그림 4" descr="로그인폼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643050"/>
            <a:ext cx="3214710" cy="200008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rot="5400000">
            <a:off x="4179091" y="2607463"/>
            <a:ext cx="171451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4500562" y="3000372"/>
            <a:ext cx="150019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그림 3" descr="콜백작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86058"/>
            <a:ext cx="4686647" cy="2143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5984" y="164305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아이디와 패스워드 일치하는 </a:t>
            </a:r>
            <a:r>
              <a:rPr lang="ko-KR" altLang="en-US" dirty="0" err="1" smtClean="0"/>
              <a:t>사용자있는지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2607455" y="2035959"/>
            <a:ext cx="107157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 flipV="1">
            <a:off x="4786314" y="3571876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16" y="3214686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일치않할시</a:t>
            </a:r>
            <a:endParaRPr lang="en-US" altLang="ko-KR" dirty="0" smtClean="0"/>
          </a:p>
          <a:p>
            <a:r>
              <a:rPr lang="ko-KR" altLang="en-US" dirty="0" smtClean="0"/>
              <a:t>세션에 </a:t>
            </a:r>
            <a:r>
              <a:rPr lang="en-US" altLang="ko-KR" dirty="0" smtClean="0"/>
              <a:t>false</a:t>
            </a:r>
          </a:p>
          <a:p>
            <a:r>
              <a:rPr lang="ko-KR" altLang="en-US" dirty="0" smtClean="0"/>
              <a:t>저장하지 않는다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0826" y="550070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존재할시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세션을 </a:t>
            </a:r>
            <a:r>
              <a:rPr lang="ko-KR" altLang="en-US" dirty="0" err="1" smtClean="0"/>
              <a:t>셋팅한다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4214810" y="4214818"/>
            <a:ext cx="2286016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serializeUser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로그인 첫수행시 실행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5" name="그림 4" descr="로그인펄스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786058"/>
            <a:ext cx="5859539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sz="2000" dirty="0" smtClean="0"/>
              <a:t>models/PostModel.js</a:t>
            </a:r>
          </a:p>
          <a:p>
            <a:r>
              <a:rPr lang="en-US" altLang="ko-KR" sz="2000" dirty="0" smtClean="0"/>
              <a:t>thumbnail : String,</a:t>
            </a:r>
          </a:p>
          <a:p>
            <a:endParaRPr lang="ko-KR" altLang="en-US" dirty="0"/>
          </a:p>
        </p:txBody>
      </p:sp>
      <p:pic>
        <p:nvPicPr>
          <p:cNvPr id="4" name="그림 3" descr="thumbn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3571876"/>
            <a:ext cx="3762900" cy="20767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rot="16200000" flipH="1">
            <a:off x="2000232" y="3286124"/>
            <a:ext cx="157163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deserializeUser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로그아웃 전까지 </a:t>
            </a:r>
            <a:r>
              <a:rPr lang="ko-KR" altLang="en-US" dirty="0" err="1" smtClean="0"/>
              <a:t>조회할때마다</a:t>
            </a:r>
            <a:r>
              <a:rPr lang="ko-KR" altLang="en-US" dirty="0" smtClean="0"/>
              <a:t> 계속 진행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6" name="그림 5" descr="로그인가져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714620"/>
            <a:ext cx="6271573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라우터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적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928934"/>
            <a:ext cx="5504608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req.logout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로그아웃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571744"/>
            <a:ext cx="4786346" cy="131658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그 이후 사용 하고자 </a:t>
            </a:r>
            <a:r>
              <a:rPr lang="ko-KR" altLang="en-US" dirty="0" err="1" smtClean="0"/>
              <a:t>할땐</a:t>
            </a:r>
            <a:endParaRPr lang="en-US" altLang="ko-KR" dirty="0" smtClean="0"/>
          </a:p>
          <a:p>
            <a:r>
              <a:rPr lang="en-US" altLang="ko-KR" dirty="0" err="1" smtClean="0"/>
              <a:t>req.user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접근가능하다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router passport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router/accounts.js</a:t>
            </a:r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https://github.com/parkjunyoung/fc-nodejs-5/commit/85b2cadba5e4d4544b650edd0e040c3807440c31#diff-2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router passport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router/accounts.js</a:t>
            </a:r>
          </a:p>
          <a:p>
            <a:endParaRPr lang="en-US" altLang="ko-KR" dirty="0" smtClean="0"/>
          </a:p>
          <a:p>
            <a:r>
              <a:rPr lang="en-US" altLang="ko-KR" sz="2200" dirty="0" smtClean="0">
                <a:hlinkClick r:id="rId2"/>
              </a:rPr>
              <a:t>https://github.com/parkjunyoung/fc-nodejs-5/commit/85b2cadba5e4d4544b650edd0e040c3807440c31#diff-337d12d33a8b99183db04187f074077bR49</a:t>
            </a:r>
            <a:endParaRPr lang="en-US" altLang="ko-KR" sz="22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실패 </a:t>
            </a:r>
            <a:r>
              <a:rPr lang="en-US" altLang="ko-KR" dirty="0" smtClean="0"/>
              <a:t>flash message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https://github.com/parkjunyoung/fc-nodejs-5/commit/85b2cadba5e4d4544b650edd0e040c3807440c31#diff-3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–save </a:t>
            </a:r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pic>
        <p:nvPicPr>
          <p:cNvPr id="4" name="그림 3" descr="mul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643182"/>
            <a:ext cx="3610479" cy="2867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uploads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uplopa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786058"/>
            <a:ext cx="3608967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static path </a:t>
            </a:r>
            <a:r>
              <a:rPr lang="ko-KR" altLang="en-US" sz="3000" dirty="0" smtClean="0"/>
              <a:t>추가</a:t>
            </a:r>
            <a:endParaRPr lang="en-US" altLang="ko-KR" sz="3000" dirty="0" smtClean="0"/>
          </a:p>
          <a:p>
            <a:r>
              <a:rPr lang="en-US" altLang="ko-KR" sz="2000" dirty="0" err="1" smtClean="0"/>
              <a:t>url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접근시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uploads</a:t>
            </a:r>
            <a:r>
              <a:rPr lang="ko-KR" altLang="en-US" sz="2000" dirty="0" smtClean="0"/>
              <a:t>폴더를 인식 위함</a:t>
            </a:r>
            <a:endParaRPr lang="en-US" altLang="ko-KR" sz="2000" dirty="0" smtClean="0"/>
          </a:p>
          <a:p>
            <a:r>
              <a:rPr lang="en-US" altLang="ko-KR" sz="2000" dirty="0" smtClean="0"/>
              <a:t>ex) http://127.0.0.1:3000/uploads/thumbnail.png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약 </a:t>
            </a:r>
            <a:r>
              <a:rPr lang="en-US" altLang="ko-KR" sz="2000" dirty="0" smtClean="0"/>
              <a:t>37</a:t>
            </a:r>
            <a:r>
              <a:rPr lang="ko-KR" altLang="en-US" sz="2000" dirty="0" err="1" smtClean="0"/>
              <a:t>번째줄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public </a:t>
            </a:r>
            <a:r>
              <a:rPr lang="ko-KR" altLang="en-US" sz="2000" dirty="0" smtClean="0"/>
              <a:t>추가 아래</a:t>
            </a:r>
            <a:endParaRPr lang="en-US" altLang="ko-KR" sz="2000" dirty="0" smtClean="0"/>
          </a:p>
          <a:p>
            <a:r>
              <a:rPr lang="en-US" altLang="ko-KR" sz="2000" dirty="0" err="1" smtClean="0"/>
              <a:t>app.use</a:t>
            </a:r>
            <a:r>
              <a:rPr lang="en-US" altLang="ko-KR" sz="2000" dirty="0" smtClean="0"/>
              <a:t>('/</a:t>
            </a:r>
            <a:r>
              <a:rPr lang="en-US" altLang="ko-KR" sz="2000" dirty="0" err="1" smtClean="0"/>
              <a:t>uploads'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express.static</a:t>
            </a:r>
            <a:r>
              <a:rPr lang="en-US" altLang="ko-KR" sz="2000" dirty="0" smtClean="0"/>
              <a:t>('</a:t>
            </a:r>
            <a:r>
              <a:rPr lang="en-US" altLang="ko-KR" sz="2000" dirty="0" err="1" smtClean="0"/>
              <a:t>uploads'</a:t>
            </a:r>
            <a:r>
              <a:rPr lang="en-US" altLang="ko-KR" sz="2000" dirty="0" smtClean="0"/>
              <a:t>));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4286256"/>
            <a:ext cx="4420217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view/posts/edit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form : </a:t>
            </a:r>
            <a:r>
              <a:rPr lang="en-US" altLang="ko-KR" sz="2000" dirty="0" err="1" smtClean="0"/>
              <a:t>enctype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타입설정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chemeClr val="accent1"/>
                </a:solidFill>
              </a:rPr>
              <a:t>&lt;form action="" method="post"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enctype</a:t>
            </a:r>
            <a:r>
              <a:rPr lang="en-US" altLang="ko-KR" sz="2000" dirty="0" smtClean="0">
                <a:solidFill>
                  <a:schemeClr val="accent1"/>
                </a:solidFill>
              </a:rPr>
              <a:t>="multipart/form-data"&gt;</a:t>
            </a:r>
          </a:p>
          <a:p>
            <a:r>
              <a:rPr lang="ko-KR" altLang="en-US" sz="2000" dirty="0" smtClean="0"/>
              <a:t>전송필드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&lt;</a:t>
            </a:r>
            <a:r>
              <a:rPr lang="en-US" sz="2000" dirty="0" err="1" smtClean="0">
                <a:solidFill>
                  <a:schemeClr val="accent1"/>
                </a:solidFill>
              </a:rPr>
              <a:t>tr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</a:t>
            </a:r>
            <a:r>
              <a:rPr lang="en-US" sz="2000" dirty="0" err="1" smtClean="0">
                <a:solidFill>
                  <a:schemeClr val="accent1"/>
                </a:solidFill>
              </a:rPr>
              <a:t>th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섬네일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&lt;/</a:t>
            </a:r>
            <a:r>
              <a:rPr lang="en-US" sz="2000" dirty="0" err="1" smtClean="0">
                <a:solidFill>
                  <a:schemeClr val="accent1"/>
                </a:solidFill>
              </a:rPr>
              <a:t>th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&lt;td&gt;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    &lt;input type="file" name="thumbnail" /&gt;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&lt;/td&gt;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&lt;/</a:t>
            </a:r>
            <a:r>
              <a:rPr lang="en-US" sz="2000" dirty="0" err="1" smtClean="0">
                <a:solidFill>
                  <a:schemeClr val="accent1"/>
                </a:solidFill>
              </a:rPr>
              <a:t>tr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sz="2000" dirty="0" smtClean="0"/>
              <a:t>참고 주소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http://nodejs.agcweb.co.kr/multer-1/</a:t>
            </a:r>
            <a:endParaRPr lang="ko-KR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903</Words>
  <Application>Microsoft Macintosh PowerPoint</Application>
  <PresentationFormat>화면 슬라이드 쇼(4:3)</PresentationFormat>
  <Paragraphs>357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맑은 고딕</vt:lpstr>
      <vt:lpstr>HY견고딕</vt:lpstr>
      <vt:lpstr>Arial</vt:lpstr>
      <vt:lpstr>Office 테마</vt:lpstr>
      <vt:lpstr>Node.js 1일차</vt:lpstr>
      <vt:lpstr>목차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PowerPoint 프레젠테이션</vt:lpstr>
      <vt:lpstr>passport</vt:lpstr>
      <vt:lpstr>passport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이명재</cp:lastModifiedBy>
  <cp:revision>503</cp:revision>
  <dcterms:created xsi:type="dcterms:W3CDTF">2016-12-03T07:49:29Z</dcterms:created>
  <dcterms:modified xsi:type="dcterms:W3CDTF">2017-01-05T11:18:14Z</dcterms:modified>
</cp:coreProperties>
</file>