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9" r:id="rId8"/>
    <p:sldId id="287" r:id="rId9"/>
    <p:sldId id="286" r:id="rId10"/>
    <p:sldId id="288" r:id="rId11"/>
    <p:sldId id="289" r:id="rId12"/>
    <p:sldId id="290" r:id="rId13"/>
    <p:sldId id="291" r:id="rId14"/>
    <p:sldId id="292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75" r:id="rId28"/>
    <p:sldId id="276" r:id="rId29"/>
    <p:sldId id="281" r:id="rId30"/>
    <p:sldId id="296" r:id="rId31"/>
    <p:sldId id="297" r:id="rId32"/>
    <p:sldId id="283" r:id="rId33"/>
    <p:sldId id="284" r:id="rId34"/>
    <p:sldId id="293" r:id="rId35"/>
    <p:sldId id="305" r:id="rId36"/>
    <p:sldId id="294" r:id="rId37"/>
    <p:sldId id="300" r:id="rId38"/>
    <p:sldId id="301" r:id="rId39"/>
    <p:sldId id="302" r:id="rId40"/>
    <p:sldId id="295" r:id="rId41"/>
    <p:sldId id="279" r:id="rId42"/>
    <p:sldId id="299" r:id="rId43"/>
    <p:sldId id="298" r:id="rId44"/>
    <p:sldId id="280" r:id="rId45"/>
    <p:sldId id="303" r:id="rId46"/>
    <p:sldId id="306" r:id="rId47"/>
    <p:sldId id="307" r:id="rId48"/>
    <p:sldId id="312" r:id="rId49"/>
    <p:sldId id="304" r:id="rId50"/>
    <p:sldId id="308" r:id="rId51"/>
    <p:sldId id="309" r:id="rId52"/>
    <p:sldId id="310" r:id="rId53"/>
    <p:sldId id="313" r:id="rId54"/>
    <p:sldId id="314" r:id="rId55"/>
    <p:sldId id="315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4" autoAdjust="0"/>
    <p:restoredTop sz="94660"/>
  </p:normalViewPr>
  <p:slideViewPr>
    <p:cSldViewPr>
      <p:cViewPr varScale="1">
        <p:scale>
          <a:sx n="74" d="100"/>
          <a:sy n="74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&#54168;&#51060;&#49828;&#48513;-&#50672;&#46041;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jaredhanson/passport-facebook/blob/dcfc85d099206477235f9da389562f600df8c48f/lib/strategy.j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k.com/components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agcweb.co.kr/header-menu/" TargetMode="External"/><Relationship Id="rId2" Type="http://schemas.openxmlformats.org/officeDocument/2006/relationships/hyperlink" Target="https://github.com/parkjunyoung/fc-nodejs-5/commit/92a79b64f561622b76c924328edf47486eb316ea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agcweb.co.kr/pinterest-ui/" TargetMode="External"/><Relationship Id="rId2" Type="http://schemas.openxmlformats.org/officeDocument/2006/relationships/hyperlink" Target="https://github.com/parkjunyoung/fc-nodejs-5/commit/691313158924e2685fa6b3a749d48bc4b6061b3f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masonry.desandro.com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플랫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785926"/>
            <a:ext cx="6649094" cy="37181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웹사이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714488"/>
            <a:ext cx="6677598" cy="4181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4" name="그림 3" descr="스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928802"/>
            <a:ext cx="7801171" cy="37968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22</a:t>
            </a:r>
            <a:r>
              <a:rPr lang="ko-KR" altLang="en-US" dirty="0" smtClean="0"/>
              <a:t>번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새로 개발자 등록은 </a:t>
            </a:r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부터 시작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4" name="그림 3" descr="가입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857364"/>
            <a:ext cx="7898627" cy="37147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정책 </a:t>
            </a:r>
            <a:r>
              <a:rPr lang="ko-KR" altLang="en-US" dirty="0" err="1" smtClean="0"/>
              <a:t>수락후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가입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357430"/>
            <a:ext cx="7928827" cy="37289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4" name="그림 3" descr="번호등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643050"/>
            <a:ext cx="5068008" cy="4677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4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웹사이트로 추가</a:t>
            </a:r>
            <a:endParaRPr lang="ko-KR" altLang="en-US" dirty="0"/>
          </a:p>
        </p:txBody>
      </p:sp>
      <p:pic>
        <p:nvPicPr>
          <p:cNvPr id="4" name="그림 3" descr="웹사이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500306"/>
            <a:ext cx="6633982" cy="36531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이름을 정하고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Create New App ID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 descr="순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000372"/>
            <a:ext cx="5988444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en-US" altLang="ko-KR" dirty="0" smtClean="0"/>
          </a:p>
          <a:p>
            <a:r>
              <a:rPr lang="en-US" altLang="ko-KR" dirty="0" smtClean="0"/>
              <a:t>header menu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ko-KR" altLang="en-US" dirty="0" smtClean="0"/>
              <a:t>글 작성자 추가</a:t>
            </a:r>
            <a:endParaRPr lang="en-US" altLang="ko-KR" dirty="0" smtClean="0"/>
          </a:p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ui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아무거나 선택</a:t>
            </a:r>
            <a:endParaRPr lang="ko-KR" altLang="en-US" dirty="0"/>
          </a:p>
        </p:txBody>
      </p:sp>
      <p:pic>
        <p:nvPicPr>
          <p:cNvPr id="4" name="그림 3" descr="앱아이디만들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500306"/>
            <a:ext cx="6470158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상단 누르고 </a:t>
            </a:r>
            <a:r>
              <a:rPr lang="ko-KR" altLang="en-US" dirty="0" err="1" smtClean="0"/>
              <a:t>스킵</a:t>
            </a:r>
            <a:endParaRPr lang="ko-KR" altLang="en-US" dirty="0"/>
          </a:p>
        </p:txBody>
      </p:sp>
      <p:pic>
        <p:nvPicPr>
          <p:cNvPr id="4" name="그림 3" descr="스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786058"/>
            <a:ext cx="7278116" cy="30484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대시보드</a:t>
            </a:r>
            <a:r>
              <a:rPr lang="ko-KR" altLang="en-US" dirty="0" smtClean="0"/>
              <a:t> 진입</a:t>
            </a:r>
            <a:endParaRPr lang="ko-KR" altLang="en-US" dirty="0"/>
          </a:p>
        </p:txBody>
      </p:sp>
      <p:pic>
        <p:nvPicPr>
          <p:cNvPr id="4" name="그림 3" descr="대시보드진입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496"/>
            <a:ext cx="7858148" cy="32135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기본정보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앱도메인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localhost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앱도메인입력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357430"/>
            <a:ext cx="5601593" cy="41433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플랫폼 추가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웹사이트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웹사이트추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357430"/>
            <a:ext cx="6500858" cy="40762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http://localhost:3000/</a:t>
            </a:r>
            <a:endParaRPr lang="en-US" altLang="ko-KR" sz="2000" dirty="0" smtClean="0"/>
          </a:p>
          <a:p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857496"/>
            <a:ext cx="4786346" cy="28822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코드 추출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app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500306"/>
            <a:ext cx="6459769" cy="39612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상단이미지를 바꾸려면</a:t>
            </a:r>
            <a:endParaRPr lang="ko-KR" altLang="en-US" dirty="0"/>
          </a:p>
        </p:txBody>
      </p:sp>
      <p:pic>
        <p:nvPicPr>
          <p:cNvPr id="4" name="그림 3" descr="로그인이미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571744"/>
            <a:ext cx="4285671" cy="37861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아이콘 업로드</a:t>
            </a:r>
            <a:endParaRPr lang="ko-KR" altLang="en-US" dirty="0"/>
          </a:p>
        </p:txBody>
      </p:sp>
      <p:pic>
        <p:nvPicPr>
          <p:cNvPr id="4" name="그림 3" descr="앱아이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357430"/>
            <a:ext cx="4291469" cy="417085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인증과정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로그인클릭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페이지 이동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인증성공후</a:t>
            </a:r>
            <a:r>
              <a:rPr lang="ko-KR" altLang="en-US" dirty="0" smtClean="0"/>
              <a:t> 토큰 발행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토큰으로 </a:t>
            </a:r>
            <a:r>
              <a:rPr lang="en-US" altLang="ko-KR" dirty="0" smtClean="0"/>
              <a:t>profile </a:t>
            </a:r>
            <a:r>
              <a:rPr lang="ko-KR" altLang="en-US" dirty="0" smtClean="0"/>
              <a:t>정보 요청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profile </a:t>
            </a:r>
            <a:r>
              <a:rPr lang="ko-KR" altLang="en-US" dirty="0" smtClean="0"/>
              <a:t>정보와 함께 내 사이트로 이동</a:t>
            </a:r>
            <a:r>
              <a:rPr lang="en-US" altLang="ko-KR" dirty="0" smtClean="0"/>
              <a:t>( call </a:t>
            </a:r>
            <a:r>
              <a:rPr lang="en-US" altLang="ko-KR" dirty="0" err="1" smtClean="0"/>
              <a:t>backurl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 목차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인증과정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개발자 등록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appID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발급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소스 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인증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GET /auth/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 =&gt; </a:t>
            </a:r>
            <a:r>
              <a:rPr lang="ko-KR" altLang="en-US" sz="2000" dirty="0" smtClean="0"/>
              <a:t>인증링크생성</a:t>
            </a:r>
            <a:endParaRPr lang="en-US" altLang="ko-KR" sz="2000" dirty="0" smtClean="0"/>
          </a:p>
          <a:p>
            <a:r>
              <a:rPr lang="en-US" altLang="ko-KR" sz="2000" dirty="0" smtClean="0"/>
              <a:t>GET /auth/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/callback =&gt; </a:t>
            </a:r>
            <a:r>
              <a:rPr lang="ko-KR" altLang="en-US" sz="2000" dirty="0" err="1" smtClean="0"/>
              <a:t>아이디입력후</a:t>
            </a:r>
            <a:r>
              <a:rPr lang="ko-KR" altLang="en-US" sz="2000" dirty="0" smtClean="0"/>
              <a:t> 이동</a:t>
            </a:r>
            <a:endParaRPr lang="en-US" altLang="ko-KR" sz="2000" dirty="0" smtClean="0"/>
          </a:p>
          <a:p>
            <a:r>
              <a:rPr lang="en-US" altLang="ko-KR" sz="2000" dirty="0" smtClean="0"/>
              <a:t>GET /auth/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/success =&gt; </a:t>
            </a:r>
            <a:r>
              <a:rPr lang="ko-KR" altLang="en-US" sz="2000" dirty="0" err="1" smtClean="0"/>
              <a:t>콜백이</a:t>
            </a:r>
            <a:r>
              <a:rPr lang="ko-KR" altLang="en-US" sz="2000" dirty="0" smtClean="0"/>
              <a:t> 받아서 성공이동</a:t>
            </a:r>
          </a:p>
          <a:p>
            <a:r>
              <a:rPr lang="en-US" altLang="ko-KR" sz="2000" dirty="0" smtClean="0"/>
              <a:t>GET /auth/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/fail =&gt; </a:t>
            </a:r>
            <a:r>
              <a:rPr lang="ko-KR" altLang="en-US" sz="2000" dirty="0" err="1" smtClean="0"/>
              <a:t>콜백이</a:t>
            </a:r>
            <a:r>
              <a:rPr lang="ko-KR" altLang="en-US" sz="2000" dirty="0" smtClean="0"/>
              <a:t> 받아서 실패하면 이쪽</a:t>
            </a:r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smtClean="0">
                <a:hlinkClick r:id="rId2"/>
              </a:rPr>
              <a:t>http://nodejs.agcweb.co.kr/</a:t>
            </a:r>
            <a:r>
              <a:rPr lang="ko-KR" altLang="en-US" sz="2700" dirty="0" err="1" smtClean="0">
                <a:hlinkClick r:id="rId2"/>
              </a:rPr>
              <a:t>페이스북</a:t>
            </a:r>
            <a:r>
              <a:rPr lang="en-US" altLang="ko-KR" sz="2700" dirty="0" smtClean="0">
                <a:hlinkClick r:id="rId2"/>
              </a:rPr>
              <a:t>-</a:t>
            </a:r>
            <a:r>
              <a:rPr lang="ko-KR" altLang="en-US" sz="2700" dirty="0" smtClean="0">
                <a:hlinkClick r:id="rId2"/>
              </a:rPr>
              <a:t>연동</a:t>
            </a:r>
            <a:endParaRPr lang="en-US" altLang="ko-KR" sz="2700" dirty="0" smtClean="0"/>
          </a:p>
          <a:p>
            <a:r>
              <a:rPr lang="ko-KR" altLang="en-US" sz="2700" dirty="0" smtClean="0"/>
              <a:t>위 주소에서 구현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구현법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FacebookStrategy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인증링크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callback</a:t>
            </a:r>
            <a:r>
              <a:rPr lang="ko-KR" altLang="en-US" dirty="0" smtClean="0"/>
              <a:t>받는 페이지 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성공후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페이지 작성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FacebookStrategy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appID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SecretID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인증후</a:t>
            </a:r>
            <a:r>
              <a:rPr lang="ko-KR" altLang="en-US" sz="2000" dirty="0" smtClean="0"/>
              <a:t> 이동할 링크</a:t>
            </a:r>
            <a:endParaRPr lang="en-US" altLang="ko-KR" sz="2000" dirty="0" smtClean="0"/>
          </a:p>
          <a:p>
            <a:r>
              <a:rPr lang="ko-KR" altLang="en-US" sz="2000" dirty="0" smtClean="0"/>
              <a:t>받을 필드 생성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str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500306"/>
            <a:ext cx="6773221" cy="19624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아이디는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필드로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존재하면 회원가입</a:t>
            </a:r>
            <a:endParaRPr lang="en-US" altLang="ko-KR" sz="2000" dirty="0" smtClean="0"/>
          </a:p>
          <a:p>
            <a:r>
              <a:rPr lang="ko-KR" altLang="en-US" sz="2000" dirty="0" smtClean="0"/>
              <a:t>그렇지 않으면 저장</a:t>
            </a:r>
            <a:endParaRPr lang="en-US" altLang="ko-KR" sz="2000" dirty="0" smtClean="0"/>
          </a:p>
          <a:p>
            <a:r>
              <a:rPr lang="ko-KR" altLang="en-US" sz="2000" dirty="0" smtClean="0"/>
              <a:t>이후 세션등록은 </a:t>
            </a:r>
            <a:r>
              <a:rPr lang="ko-KR" altLang="en-US" sz="2000" dirty="0" err="1" smtClean="0"/>
              <a:t>둘다</a:t>
            </a:r>
            <a:r>
              <a:rPr lang="ko-KR" altLang="en-US" sz="2000" dirty="0" smtClean="0"/>
              <a:t> 동일</a:t>
            </a:r>
            <a:endParaRPr lang="ko-KR" altLang="en-US" sz="2000" dirty="0"/>
          </a:p>
        </p:txBody>
      </p:sp>
      <p:pic>
        <p:nvPicPr>
          <p:cNvPr id="4" name="그림 3" descr="콜백구현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214422"/>
            <a:ext cx="6325483" cy="300079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profile </a:t>
            </a:r>
            <a:r>
              <a:rPr lang="ko-KR" altLang="en-US" dirty="0" err="1" smtClean="0"/>
              <a:t>리턴인자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https://github.com/jaredhanson/passport-facebook/blob/dcfc85d099206477235f9da389562f600df8c48f/lib/strategy.js#L162-L165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rjs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071942"/>
            <a:ext cx="5748658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인증 링크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dirty="0" err="1" smtClean="0"/>
              <a:t>이메일을</a:t>
            </a:r>
            <a:r>
              <a:rPr lang="ko-KR" altLang="en-US" sz="2000" dirty="0" smtClean="0"/>
              <a:t> 받는 권한 추가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링크생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643182"/>
            <a:ext cx="6392168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scope</a:t>
            </a:r>
          </a:p>
          <a:p>
            <a:endParaRPr lang="en-US" sz="2000" dirty="0" smtClean="0"/>
          </a:p>
          <a:p>
            <a:r>
              <a:rPr lang="en-US" sz="2000" dirty="0" smtClean="0"/>
              <a:t>scope: ['</a:t>
            </a:r>
            <a:r>
              <a:rPr lang="en-US" sz="2000" dirty="0" err="1" smtClean="0"/>
              <a:t>user_friends</a:t>
            </a:r>
            <a:r>
              <a:rPr lang="en-US" sz="2000" dirty="0" smtClean="0"/>
              <a:t>', '</a:t>
            </a:r>
            <a:r>
              <a:rPr lang="en-US" sz="2000" dirty="0" err="1" smtClean="0"/>
              <a:t>manage_pages</a:t>
            </a:r>
            <a:r>
              <a:rPr lang="en-US" sz="2000" dirty="0" smtClean="0"/>
              <a:t>']</a:t>
            </a:r>
          </a:p>
          <a:p>
            <a:r>
              <a:rPr lang="ko-KR" altLang="en-US" sz="2000" dirty="0" smtClean="0"/>
              <a:t>친구리스트 </a:t>
            </a:r>
            <a:r>
              <a:rPr lang="ko-KR" altLang="en-US" sz="2000" dirty="0" err="1" smtClean="0"/>
              <a:t>글작성</a:t>
            </a:r>
            <a:r>
              <a:rPr lang="ko-KR" altLang="en-US" sz="2000" dirty="0" smtClean="0"/>
              <a:t> 권한 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scope</a:t>
            </a:r>
            <a:r>
              <a:rPr lang="ko-KR" altLang="en-US" sz="2000" dirty="0" err="1" smtClean="0"/>
              <a:t>배열안에</a:t>
            </a:r>
            <a:r>
              <a:rPr lang="ko-KR" altLang="en-US" sz="2000" dirty="0" smtClean="0"/>
              <a:t> 정책안에서 추가한다</a:t>
            </a:r>
            <a:endParaRPr lang="en-US" altLang="ko-KR" sz="2000" dirty="0" smtClean="0"/>
          </a:p>
          <a:p>
            <a:endParaRPr 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앱검수</a:t>
            </a:r>
            <a:r>
              <a:rPr lang="ko-KR" altLang="en-US" dirty="0" smtClean="0"/>
              <a:t> 제출시작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제출시작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786058"/>
            <a:ext cx="7358082" cy="295037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항목선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857364"/>
            <a:ext cx="6086974" cy="40664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92880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웹사이트에서 </a:t>
            </a:r>
            <a:r>
              <a:rPr lang="ko-KR" altLang="en-US" dirty="0" err="1" smtClean="0"/>
              <a:t>페이스북</a:t>
            </a:r>
            <a:endParaRPr lang="en-US" altLang="ko-KR" dirty="0" smtClean="0"/>
          </a:p>
          <a:p>
            <a:r>
              <a:rPr lang="ko-KR" altLang="en-US" dirty="0" smtClean="0"/>
              <a:t>로그인 클릭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2910" y="3500438"/>
            <a:ext cx="264320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86314" y="1928802"/>
            <a:ext cx="2643206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928802"/>
            <a:ext cx="2643206" cy="704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57752" y="3500438"/>
            <a:ext cx="264320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14546" y="5072074"/>
            <a:ext cx="3643338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29190" y="192880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인증</a:t>
            </a:r>
            <a:endParaRPr lang="en-US" altLang="ko-KR" dirty="0" smtClean="0"/>
          </a:p>
          <a:p>
            <a:r>
              <a:rPr lang="ko-KR" altLang="en-US" dirty="0" smtClean="0"/>
              <a:t>사이트에서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3643314"/>
            <a:ext cx="217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AccessToken</a:t>
            </a:r>
            <a:r>
              <a:rPr lang="ko-KR" altLang="en-US" dirty="0" smtClean="0"/>
              <a:t>및</a:t>
            </a:r>
            <a:endParaRPr lang="en-US" altLang="ko-KR" dirty="0" smtClean="0"/>
          </a:p>
          <a:p>
            <a:r>
              <a:rPr lang="en-US" altLang="ko-KR" dirty="0" smtClean="0"/>
              <a:t>Refresh Token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628" y="357187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토큰으로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</a:t>
            </a:r>
            <a:endParaRPr lang="en-US" altLang="ko-KR" dirty="0" smtClean="0"/>
          </a:p>
          <a:p>
            <a:r>
              <a:rPr lang="ko-KR" altLang="en-US" dirty="0" smtClean="0"/>
              <a:t>사용자 정보요청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5214950"/>
            <a:ext cx="300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페이스북에서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callbackUrl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내 사이트로 다시 이동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357554" y="221455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3500430" y="2857496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28992" y="400050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>
            <a:off x="435768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페이스북에서</a:t>
            </a:r>
            <a:r>
              <a:rPr lang="ko-KR" altLang="en-US" dirty="0" smtClean="0"/>
              <a:t> 인증 </a:t>
            </a:r>
            <a:r>
              <a:rPr lang="ko-KR" altLang="en-US" dirty="0" err="1" smtClean="0"/>
              <a:t>성공후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콜백콜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928934"/>
            <a:ext cx="6392897" cy="196704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 /auth/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/success</a:t>
            </a:r>
          </a:p>
          <a:p>
            <a:r>
              <a:rPr lang="en-US" altLang="ko-KR" dirty="0" smtClean="0"/>
              <a:t>GET /auth/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/fail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성공실패 각각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2285992"/>
            <a:ext cx="63898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/>
              <a:t>사이트</a:t>
            </a:r>
            <a:r>
              <a:rPr lang="en-US" altLang="ko-KR" sz="5000" dirty="0" smtClean="0"/>
              <a:t> UI </a:t>
            </a:r>
            <a:r>
              <a:rPr lang="ko-KR" altLang="en-US" sz="5000" dirty="0" smtClean="0"/>
              <a:t>제작해보기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3428992" y="3571876"/>
            <a:ext cx="2289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header </a:t>
            </a:r>
            <a:r>
              <a:rPr lang="ko-KR" altLang="en-US" sz="3000" dirty="0" smtClean="0"/>
              <a:t>메뉴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헤더메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428868"/>
            <a:ext cx="5271771" cy="985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7290" y="4572008"/>
            <a:ext cx="574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http://bootstrapk.com/components/#navbar-inverted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/>
              <a:t>부트스트랩 헤더 스타일 가져오기</a:t>
            </a:r>
            <a:endParaRPr lang="en-US" altLang="ko-KR" sz="20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/>
              <a:t>로그인 로그아웃 여부 어느 </a:t>
            </a:r>
            <a:r>
              <a:rPr lang="ko-KR" altLang="en-US" sz="2000" dirty="0" err="1" smtClean="0"/>
              <a:t>뷰에서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사용할수</a:t>
            </a:r>
            <a:r>
              <a:rPr lang="ko-KR" altLang="en-US" sz="2000" dirty="0" smtClean="0"/>
              <a:t> 있게 설정</a:t>
            </a:r>
            <a:endParaRPr lang="en-US" altLang="ko-KR" sz="20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err="1" smtClean="0"/>
              <a:t>페이스북</a:t>
            </a:r>
            <a:r>
              <a:rPr lang="ko-KR" altLang="en-US" sz="2000" dirty="0" smtClean="0"/>
              <a:t> 로그인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일반 로그인후 </a:t>
            </a:r>
            <a:r>
              <a:rPr lang="en-US" altLang="ko-KR" sz="2000" dirty="0" smtClean="0"/>
              <a:t>/posts</a:t>
            </a:r>
            <a:r>
              <a:rPr lang="ko-KR" altLang="en-US" sz="2000" dirty="0" smtClean="0"/>
              <a:t>로 이동하게 설정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-&gt; </a:t>
            </a:r>
            <a:r>
              <a:rPr lang="ko-KR" altLang="en-US" dirty="0" smtClean="0">
                <a:hlinkClick r:id="rId2"/>
              </a:rPr>
              <a:t>참고주소로 이동</a:t>
            </a:r>
            <a:endParaRPr lang="en-US" altLang="ko-KR" dirty="0" smtClean="0"/>
          </a:p>
          <a:p>
            <a:r>
              <a:rPr lang="ko-KR" altLang="en-US" dirty="0" smtClean="0"/>
              <a:t>강의사이트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hlinkClick r:id="rId3"/>
              </a:rPr>
              <a:t>참고주소로 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2285992"/>
            <a:ext cx="63898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/>
              <a:t>사이트</a:t>
            </a:r>
            <a:r>
              <a:rPr lang="en-US" altLang="ko-KR" sz="5000" dirty="0" smtClean="0"/>
              <a:t> UI </a:t>
            </a:r>
            <a:r>
              <a:rPr lang="ko-KR" altLang="en-US" sz="5000" dirty="0" smtClean="0"/>
              <a:t>제작해보기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3428992" y="3571876"/>
            <a:ext cx="2202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 smtClean="0"/>
              <a:t>Pinterest</a:t>
            </a:r>
            <a:r>
              <a:rPr lang="en-US" altLang="ko-KR" sz="3000" dirty="0" smtClean="0"/>
              <a:t> UI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핀터레스트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214422"/>
            <a:ext cx="7565245" cy="5433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500042"/>
            <a:ext cx="141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PC</a:t>
            </a:r>
            <a:r>
              <a:rPr lang="ko-KR" altLang="en-US" sz="3000" dirty="0" smtClean="0"/>
              <a:t>화면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00042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/>
              <a:t>모바일화면</a:t>
            </a:r>
            <a:endParaRPr lang="ko-KR" altLang="en-US" sz="3000" dirty="0"/>
          </a:p>
        </p:txBody>
      </p:sp>
      <p:pic>
        <p:nvPicPr>
          <p:cNvPr id="5" name="그림 4" descr="모바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642918"/>
            <a:ext cx="4004001" cy="535782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700" dirty="0" err="1" smtClean="0"/>
              <a:t>PostModel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작성자 필드 추가</a:t>
            </a:r>
            <a:endParaRPr lang="en-US" altLang="ko-KR" sz="27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700" dirty="0" err="1" smtClean="0"/>
              <a:t>loginRequired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라이브러리추가</a:t>
            </a:r>
            <a:endParaRPr lang="en-US" altLang="ko-KR" sz="27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700" dirty="0" smtClean="0"/>
              <a:t>글 작성시 작성자 추가</a:t>
            </a:r>
            <a:endParaRPr lang="en-US" altLang="ko-KR" sz="27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700" dirty="0" smtClean="0"/>
              <a:t>글 작성</a:t>
            </a:r>
            <a:r>
              <a:rPr lang="en-US" altLang="ko-KR" sz="2700" dirty="0" smtClean="0"/>
              <a:t> or </a:t>
            </a:r>
            <a:r>
              <a:rPr lang="ko-KR" altLang="en-US" sz="2700" dirty="0" smtClean="0"/>
              <a:t>수정 시 로그인 체크</a:t>
            </a:r>
            <a:endParaRPr lang="en-US" altLang="ko-KR" sz="27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700" dirty="0" err="1" smtClean="0"/>
              <a:t>핀터레스트</a:t>
            </a:r>
            <a:r>
              <a:rPr lang="en-US" altLang="ko-KR" sz="2700" dirty="0" smtClean="0"/>
              <a:t>UI </a:t>
            </a:r>
            <a:r>
              <a:rPr lang="ko-KR" altLang="en-US" sz="2700" dirty="0" smtClean="0"/>
              <a:t>적용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개발자 등록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https://developers.facebook.com/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hlinkClick r:id="rId2"/>
              </a:rPr>
              <a:t>링크</a:t>
            </a:r>
            <a:endParaRPr lang="en-US" altLang="ko-KR" dirty="0" smtClean="0"/>
          </a:p>
          <a:p>
            <a:r>
              <a:rPr lang="ko-KR" altLang="en-US" dirty="0" smtClean="0"/>
              <a:t>강의사이트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hlinkClick r:id="rId3"/>
              </a:rPr>
              <a:t>링크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UI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Masonry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활용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http://masonry.desandro.com/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상단선언</a:t>
            </a:r>
            <a:endParaRPr lang="en-US" altLang="ko-KR" dirty="0" smtClean="0"/>
          </a:p>
          <a:p>
            <a:endParaRPr lang="en-US" altLang="ko-KR" sz="2200" dirty="0" smtClean="0"/>
          </a:p>
          <a:p>
            <a:r>
              <a:rPr lang="en-US" altLang="ko-KR" sz="2200" dirty="0" err="1" smtClean="0"/>
              <a:t>jQuery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선언후</a:t>
            </a:r>
            <a:r>
              <a:rPr lang="ko-KR" altLang="en-US" sz="2200" dirty="0" smtClean="0"/>
              <a:t> 아래 패키지 모듈 불러오기</a:t>
            </a:r>
            <a:endParaRPr lang="en-US" altLang="ko-KR" sz="2200" dirty="0" smtClean="0"/>
          </a:p>
          <a:p>
            <a:r>
              <a:rPr lang="en-US" altLang="ko-KR" sz="2200" dirty="0" smtClean="0"/>
              <a:t>&lt;script </a:t>
            </a:r>
            <a:r>
              <a:rPr lang="en-US" altLang="ko-KR" sz="2200" dirty="0" err="1" smtClean="0"/>
              <a:t>src</a:t>
            </a:r>
            <a:r>
              <a:rPr lang="en-US" altLang="ko-KR" sz="2200" dirty="0" smtClean="0"/>
              <a:t>="https://unpkg.com/masonry-layout@4/dist/masonry.pkgd.min.js"&gt;&lt;/script&gt;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sz="2000" dirty="0" smtClean="0"/>
              <a:t>&lt;script type="text/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"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="https://cdnjs.cloudflare.com/ajax/libs/jquery.imagesloaded/4.1.1/imagesloaded.pkgd.min.js"&gt;&lt;/script&gt;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이미지가 전부 로딩된 뒤에 배치하기 위해 </a:t>
            </a:r>
            <a:r>
              <a:rPr lang="en-US" altLang="ko-KR" sz="2000" dirty="0" err="1" smtClean="0"/>
              <a:t>imagesloaded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 적용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.masonry-grid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{ max-width: 260px; 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이미지의 최대폭 </a:t>
            </a:r>
            <a:r>
              <a:rPr lang="en-US" altLang="ko-KR" dirty="0" smtClean="0"/>
              <a:t>260px</a:t>
            </a:r>
            <a:r>
              <a:rPr lang="ko-KR" altLang="en-US" dirty="0" smtClean="0"/>
              <a:t>로 제한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Pinterest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4" name="그림 3" descr="masonry-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071678"/>
            <a:ext cx="6814459" cy="2000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6314" y="121442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DOM select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rot="16200000" flipH="1">
            <a:off x="5252683" y="1823667"/>
            <a:ext cx="487924" cy="8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2586" y="2285992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로드</a:t>
            </a:r>
            <a:endParaRPr lang="en-US" altLang="ko-KR" dirty="0" smtClean="0"/>
          </a:p>
          <a:p>
            <a:r>
              <a:rPr lang="ko-KR" altLang="en-US" dirty="0" smtClean="0"/>
              <a:t>이후 레이아웃</a:t>
            </a:r>
            <a:endParaRPr lang="en-US" altLang="ko-KR" dirty="0" smtClean="0"/>
          </a:p>
          <a:p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6429388" y="2428868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48" y="4643446"/>
            <a:ext cx="16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masonry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1250133" y="4107661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7818" y="471488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적용할 자식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4893471" y="3464719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4678" y="571501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레이아웃 </a:t>
            </a:r>
            <a:r>
              <a:rPr lang="ko-KR" altLang="en-US" dirty="0" err="1" smtClean="0"/>
              <a:t>가로폭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2678893" y="4250537"/>
            <a:ext cx="207170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기존 등록자는 다음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로 진행</a:t>
            </a:r>
            <a:endParaRPr lang="en-US" altLang="ko-KR" dirty="0" smtClean="0"/>
          </a:p>
          <a:p>
            <a:r>
              <a:rPr lang="ko-KR" altLang="en-US" dirty="0" smtClean="0"/>
              <a:t>처음 등록자는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번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4" name="그림 3" descr="추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3000372"/>
            <a:ext cx="3458058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아무거나 선택</a:t>
            </a:r>
            <a:endParaRPr lang="ko-KR" altLang="en-US" dirty="0"/>
          </a:p>
        </p:txBody>
      </p:sp>
      <p:pic>
        <p:nvPicPr>
          <p:cNvPr id="4" name="그림 3" descr="앱아이디만들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500306"/>
            <a:ext cx="6470158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시작하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643182"/>
            <a:ext cx="7554568" cy="23574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546</Words>
  <Application>Microsoft Office PowerPoint</Application>
  <PresentationFormat>화면 슬라이드 쇼(4:3)</PresentationFormat>
  <Paragraphs>207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Node.js 1일차</vt:lpstr>
      <vt:lpstr>목차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슬라이드 42</vt:lpstr>
      <vt:lpstr>header</vt:lpstr>
      <vt:lpstr>header</vt:lpstr>
      <vt:lpstr>header</vt:lpstr>
      <vt:lpstr>슬라이드 46</vt:lpstr>
      <vt:lpstr>슬라이드 47</vt:lpstr>
      <vt:lpstr>슬라이드 48</vt:lpstr>
      <vt:lpstr>Pinterest UI</vt:lpstr>
      <vt:lpstr>Pinterest UI</vt:lpstr>
      <vt:lpstr>Pinterest UI</vt:lpstr>
      <vt:lpstr>Pinterest UI</vt:lpstr>
      <vt:lpstr>Pinterest UI</vt:lpstr>
      <vt:lpstr>Pinterest UI</vt:lpstr>
      <vt:lpstr>Pinterest 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570</cp:revision>
  <dcterms:created xsi:type="dcterms:W3CDTF">2016-12-03T07:49:29Z</dcterms:created>
  <dcterms:modified xsi:type="dcterms:W3CDTF">2017-01-03T08:35:33Z</dcterms:modified>
</cp:coreProperties>
</file>