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5" r:id="rId5"/>
    <p:sldId id="336" r:id="rId6"/>
    <p:sldId id="338" r:id="rId7"/>
    <p:sldId id="339" r:id="rId8"/>
    <p:sldId id="259" r:id="rId9"/>
    <p:sldId id="260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303" r:id="rId18"/>
    <p:sldId id="327" r:id="rId19"/>
    <p:sldId id="304" r:id="rId20"/>
    <p:sldId id="320" r:id="rId21"/>
    <p:sldId id="321" r:id="rId22"/>
    <p:sldId id="324" r:id="rId23"/>
    <p:sldId id="323" r:id="rId24"/>
    <p:sldId id="307" r:id="rId25"/>
    <p:sldId id="322" r:id="rId26"/>
    <p:sldId id="325" r:id="rId27"/>
    <p:sldId id="326" r:id="rId28"/>
    <p:sldId id="306" r:id="rId29"/>
    <p:sldId id="305" r:id="rId30"/>
    <p:sldId id="311" r:id="rId31"/>
    <p:sldId id="330" r:id="rId32"/>
    <p:sldId id="332" r:id="rId33"/>
    <p:sldId id="331" r:id="rId34"/>
    <p:sldId id="333" r:id="rId35"/>
    <p:sldId id="334" r:id="rId36"/>
    <p:sldId id="342" r:id="rId37"/>
    <p:sldId id="374" r:id="rId38"/>
    <p:sldId id="312" r:id="rId39"/>
    <p:sldId id="314" r:id="rId40"/>
    <p:sldId id="315" r:id="rId41"/>
    <p:sldId id="318" r:id="rId42"/>
    <p:sldId id="319" r:id="rId43"/>
    <p:sldId id="316" r:id="rId44"/>
    <p:sldId id="317" r:id="rId45"/>
    <p:sldId id="328" r:id="rId46"/>
    <p:sldId id="329" r:id="rId47"/>
    <p:sldId id="375" r:id="rId48"/>
    <p:sldId id="285" r:id="rId49"/>
    <p:sldId id="284" r:id="rId50"/>
    <p:sldId id="297" r:id="rId51"/>
    <p:sldId id="347" r:id="rId52"/>
    <p:sldId id="346" r:id="rId53"/>
    <p:sldId id="296" r:id="rId54"/>
    <p:sldId id="298" r:id="rId55"/>
    <p:sldId id="299" r:id="rId56"/>
    <p:sldId id="300" r:id="rId57"/>
    <p:sldId id="301" r:id="rId58"/>
    <p:sldId id="302" r:id="rId59"/>
    <p:sldId id="261" r:id="rId60"/>
    <p:sldId id="262" r:id="rId61"/>
    <p:sldId id="263" r:id="rId62"/>
    <p:sldId id="264" r:id="rId63"/>
    <p:sldId id="265" r:id="rId64"/>
    <p:sldId id="267" r:id="rId65"/>
    <p:sldId id="268" r:id="rId66"/>
    <p:sldId id="340" r:id="rId67"/>
    <p:sldId id="341" r:id="rId68"/>
    <p:sldId id="269" r:id="rId69"/>
    <p:sldId id="271" r:id="rId70"/>
    <p:sldId id="344" r:id="rId71"/>
    <p:sldId id="270" r:id="rId72"/>
    <p:sldId id="272" r:id="rId73"/>
    <p:sldId id="273" r:id="rId74"/>
    <p:sldId id="274" r:id="rId75"/>
    <p:sldId id="275" r:id="rId76"/>
    <p:sldId id="276" r:id="rId77"/>
    <p:sldId id="277" r:id="rId78"/>
    <p:sldId id="279" r:id="rId79"/>
    <p:sldId id="280" r:id="rId80"/>
    <p:sldId id="278" r:id="rId81"/>
    <p:sldId id="266" r:id="rId82"/>
    <p:sldId id="281" r:id="rId83"/>
    <p:sldId id="282" r:id="rId84"/>
    <p:sldId id="343" r:id="rId85"/>
    <p:sldId id="373" r:id="rId86"/>
    <p:sldId id="345" r:id="rId87"/>
    <p:sldId id="348" r:id="rId88"/>
    <p:sldId id="349" r:id="rId89"/>
    <p:sldId id="350" r:id="rId90"/>
    <p:sldId id="351" r:id="rId91"/>
    <p:sldId id="352" r:id="rId92"/>
    <p:sldId id="356" r:id="rId93"/>
    <p:sldId id="355" r:id="rId94"/>
    <p:sldId id="354" r:id="rId95"/>
    <p:sldId id="353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7" r:id="rId105"/>
    <p:sldId id="365" r:id="rId106"/>
    <p:sldId id="366" r:id="rId107"/>
    <p:sldId id="368" r:id="rId108"/>
    <p:sldId id="369" r:id="rId109"/>
    <p:sldId id="371" r:id="rId110"/>
    <p:sldId id="372" r:id="rId111"/>
    <p:sldId id="370" r:id="rId112"/>
    <p:sldId id="376" r:id="rId113"/>
    <p:sldId id="377" r:id="rId1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5E2FF"/>
    <a:srgbClr val="F31C4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94660"/>
  </p:normalViewPr>
  <p:slideViewPr>
    <p:cSldViewPr>
      <p:cViewPr>
        <p:scale>
          <a:sx n="66" d="100"/>
          <a:sy n="66" d="100"/>
        </p:scale>
        <p:origin x="-150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method-chaining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jquery-expand-1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jquery-expand-2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array-object-expand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&#54532;&#47196;&#53664;&#53440;&#51077;_&#44592;&#48152;_&#54532;&#47196;&#44536;&#47000;&#48141;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defineproperty-get-set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WooYeongChoe1/slidshare-mongodbmysqlcrud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omebrew/install/master/install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mongo.org/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mongodb-insert/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agcweb.co.kr/mongodb-dummy-data/" TargetMode="Externa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pic>
        <p:nvPicPr>
          <p:cNvPr id="1026" name="Picture 2" descr="http://cdn.www.fastcampus.co.kr/wp-content/uploads/2016/11/courseimg_noderea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9" y="702414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4079" y="3732064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Node.js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</a:t>
            </a:r>
            <a:endParaRPr lang="en-US" altLang="ko-KR"/>
          </a:p>
          <a:p>
            <a:r>
              <a:rPr lang="ko-KR" altLang="en-US"/>
              <a:t>구현하는 웹서비스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인자를 넣어서 사용해보기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test(name, title , callback){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    console.log('call function!');</a:t>
            </a:r>
          </a:p>
          <a:p>
            <a:pPr>
              <a:buNone/>
            </a:pPr>
            <a:r>
              <a:rPr lang="en-US" altLang="ko-KR" dirty="0" smtClean="0"/>
              <a:t>    callback("11111");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test( "</a:t>
            </a:r>
            <a:r>
              <a:rPr lang="en-US" altLang="ko-KR" dirty="0" err="1" smtClean="0"/>
              <a:t>haha</a:t>
            </a:r>
            <a:r>
              <a:rPr lang="en-US" altLang="ko-KR" dirty="0" smtClean="0"/>
              <a:t>" , "</a:t>
            </a:r>
            <a:r>
              <a:rPr lang="en-US" altLang="ko-KR" dirty="0" err="1" smtClean="0"/>
              <a:t>kkk</a:t>
            </a:r>
            <a:r>
              <a:rPr lang="en-US" altLang="ko-KR" dirty="0" smtClean="0"/>
              <a:t>" , function( </a:t>
            </a:r>
            <a:r>
              <a:rPr lang="en-US" altLang="ko-KR" dirty="0" err="1" smtClean="0"/>
              <a:t>firstArg</a:t>
            </a:r>
            <a:r>
              <a:rPr lang="en-US" altLang="ko-KR" dirty="0" smtClean="0"/>
              <a:t> ){</a:t>
            </a:r>
          </a:p>
          <a:p>
            <a:pPr>
              <a:buNone/>
            </a:pPr>
            <a:r>
              <a:rPr lang="en-US" altLang="ko-KR" dirty="0" smtClean="0"/>
              <a:t>    console.log(</a:t>
            </a:r>
            <a:r>
              <a:rPr lang="en-US" altLang="ko-KR" dirty="0" err="1" smtClean="0"/>
              <a:t>firstArg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writer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admin </a:t>
            </a:r>
            <a:r>
              <a:rPr lang="ko-KR" altLang="en-US" dirty="0" smtClean="0"/>
              <a:t>인 경우 조회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"writer" : "admin" } ).pretty()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writer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admin 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“Hello”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"writer" : "admin" , "title" : "Hello" } ).pretty()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비교연산자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03648" y="2492896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 </a:t>
                      </a:r>
                      <a:r>
                        <a:rPr lang="ko-KR" altLang="en-US" dirty="0" err="1" smtClean="0"/>
                        <a:t>일치하는값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gt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큰값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gte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크거나 같은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작은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lte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작거나 같은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!= </a:t>
                      </a:r>
                      <a:r>
                        <a:rPr lang="ko-KR" altLang="en-US" dirty="0" smtClean="0"/>
                        <a:t>일치하지 </a:t>
                      </a:r>
                      <a:r>
                        <a:rPr lang="ko-KR" altLang="en-US" dirty="0" err="1" smtClean="0"/>
                        <a:t>않는값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배열안에</a:t>
                      </a:r>
                      <a:r>
                        <a:rPr lang="ko-KR" altLang="en-US" dirty="0" smtClean="0"/>
                        <a:t> 속하는</a:t>
                      </a:r>
                      <a:r>
                        <a:rPr lang="ko-KR" altLang="en-US" baseline="0" dirty="0" smtClean="0"/>
                        <a:t> 경우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nin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배열안에</a:t>
                      </a:r>
                      <a:r>
                        <a:rPr lang="ko-KR" altLang="en-US" dirty="0" smtClean="0"/>
                        <a:t> 속하지 </a:t>
                      </a:r>
                      <a:r>
                        <a:rPr lang="ko-KR" altLang="en-US" dirty="0" err="1" smtClean="0"/>
                        <a:t>않는경우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"hit" : { $</a:t>
            </a:r>
            <a:r>
              <a:rPr lang="en-US" altLang="ko-KR" sz="2000" dirty="0" err="1" smtClean="0"/>
              <a:t>gt</a:t>
            </a:r>
            <a:r>
              <a:rPr lang="en-US" altLang="ko-KR" sz="2000" dirty="0" smtClean="0"/>
              <a:t> : 20 }} ).pretty()</a:t>
            </a:r>
          </a:p>
          <a:p>
            <a:pPr>
              <a:buNone/>
            </a:pPr>
            <a:r>
              <a:rPr lang="ko-KR" altLang="en-US" sz="2000" dirty="0" smtClean="0"/>
              <a:t>    조회수 </a:t>
            </a:r>
            <a:r>
              <a:rPr lang="en-US" altLang="ko-KR" sz="2000" dirty="0" smtClean="0"/>
              <a:t>&gt; 20</a:t>
            </a:r>
            <a:r>
              <a:rPr lang="ko-KR" altLang="en-US" sz="2000" dirty="0" smtClean="0"/>
              <a:t> 조회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"hit" : { $</a:t>
            </a:r>
            <a:r>
              <a:rPr lang="en-US" altLang="ko-KR" sz="2000" dirty="0" err="1" smtClean="0"/>
              <a:t>lt</a:t>
            </a:r>
            <a:r>
              <a:rPr lang="en-US" altLang="ko-KR" sz="2000" dirty="0" smtClean="0"/>
              <a:t>: 20 }} ).pretty()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조회수 </a:t>
            </a:r>
            <a:r>
              <a:rPr lang="en-US" altLang="ko-KR" sz="2000" dirty="0" smtClean="0"/>
              <a:t>&lt; 20</a:t>
            </a:r>
            <a:r>
              <a:rPr lang="ko-KR" altLang="en-US" sz="2000" dirty="0" smtClean="0"/>
              <a:t> 조회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"hit" : { $</a:t>
            </a:r>
            <a:r>
              <a:rPr lang="en-US" altLang="ko-KR" sz="2000" dirty="0" err="1" smtClean="0"/>
              <a:t>gt</a:t>
            </a:r>
            <a:r>
              <a:rPr lang="en-US" altLang="ko-KR" sz="2000" dirty="0" smtClean="0"/>
              <a:t> : 5 , $lt:20 }} ).pretty()</a:t>
            </a:r>
          </a:p>
          <a:p>
            <a:pPr>
              <a:buNone/>
            </a:pPr>
            <a:r>
              <a:rPr lang="en-US" altLang="ko-KR" sz="2000" dirty="0" smtClean="0"/>
              <a:t>     5 &lt; </a:t>
            </a:r>
            <a:r>
              <a:rPr lang="ko-KR" altLang="en-US" sz="2000" dirty="0" smtClean="0"/>
              <a:t>조회수 </a:t>
            </a:r>
            <a:r>
              <a:rPr lang="en-US" altLang="ko-KR" sz="2000" dirty="0" smtClean="0"/>
              <a:t>&lt; 20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and, or</a:t>
            </a:r>
          </a:p>
          <a:p>
            <a:pPr>
              <a:buNone/>
            </a:pPr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</a:t>
            </a:r>
          </a:p>
          <a:p>
            <a:pPr>
              <a:buNone/>
            </a:pPr>
            <a:r>
              <a:rPr lang="en-US" altLang="ko-KR" sz="2000" dirty="0" smtClean="0"/>
              <a:t>     { </a:t>
            </a:r>
          </a:p>
          <a:p>
            <a:pPr>
              <a:buNone/>
            </a:pPr>
            <a:r>
              <a:rPr lang="en-US" altLang="ko-KR" sz="2000" dirty="0" smtClean="0"/>
              <a:t>            $and : [ </a:t>
            </a:r>
          </a:p>
          <a:p>
            <a:pPr>
              <a:buNone/>
            </a:pPr>
            <a:r>
              <a:rPr lang="en-US" altLang="ko-KR" sz="2000" dirty="0" smtClean="0"/>
              <a:t>                 { "writer" : "admin" }, </a:t>
            </a:r>
          </a:p>
          <a:p>
            <a:pPr>
              <a:buNone/>
            </a:pPr>
            <a:r>
              <a:rPr lang="en-US" altLang="ko-KR" sz="2000" dirty="0" smtClean="0"/>
              <a:t>                 { "hit" : { $lt:10 } }</a:t>
            </a:r>
          </a:p>
          <a:p>
            <a:pPr>
              <a:buNone/>
            </a:pPr>
            <a:r>
              <a:rPr lang="en-US" altLang="ko-KR" sz="2000" dirty="0" smtClean="0"/>
              <a:t>             ] </a:t>
            </a:r>
          </a:p>
          <a:p>
            <a:pPr>
              <a:buNone/>
            </a:pPr>
            <a:r>
              <a:rPr lang="en-US" altLang="ko-KR" sz="2000" dirty="0" smtClean="0"/>
              <a:t>     }</a:t>
            </a:r>
          </a:p>
          <a:p>
            <a:pPr>
              <a:buNone/>
            </a:pPr>
            <a:r>
              <a:rPr lang="en-US" altLang="ko-KR" sz="2000" dirty="0" smtClean="0"/>
              <a:t>).pretty()</a:t>
            </a:r>
          </a:p>
          <a:p>
            <a:pPr>
              <a:buNone/>
            </a:pPr>
            <a:r>
              <a:rPr lang="en-US" altLang="ko-KR" sz="2000" dirty="0" smtClean="0"/>
              <a:t>admin </a:t>
            </a:r>
            <a:r>
              <a:rPr lang="ko-KR" altLang="en-US" sz="2000" dirty="0" smtClean="0"/>
              <a:t>이면서 조회수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아래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Projection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원하는 필드만 출력</a:t>
            </a:r>
            <a:endParaRPr lang="en-US" altLang="ko-KR" dirty="0" smtClean="0"/>
          </a:p>
          <a:p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} , { "_id": false, "title": true, "content": true } )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count</a:t>
            </a:r>
          </a:p>
          <a:p>
            <a:r>
              <a:rPr lang="ko-KR" altLang="en-US" dirty="0" smtClean="0"/>
              <a:t>마지막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다음에 </a:t>
            </a:r>
            <a:r>
              <a:rPr lang="en-US" altLang="ko-KR" dirty="0" smtClean="0"/>
              <a:t>count()</a:t>
            </a:r>
            <a:r>
              <a:rPr lang="ko-KR" altLang="en-US" dirty="0" smtClean="0"/>
              <a:t>붙임</a:t>
            </a:r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().count()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sort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오름차순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은 내림차순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().sort( { "hit" : -1 })</a:t>
            </a:r>
          </a:p>
          <a:p>
            <a:r>
              <a:rPr lang="ko-KR" altLang="en-US" dirty="0" smtClean="0"/>
              <a:t>조회수 많은 순으로 출력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limit</a:t>
            </a:r>
          </a:p>
          <a:p>
            <a:r>
              <a:rPr lang="ko-KR" altLang="en-US" dirty="0" smtClean="0"/>
              <a:t>출력 개수 제한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().limit(2)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skip</a:t>
            </a:r>
          </a:p>
          <a:p>
            <a:r>
              <a:rPr lang="ko-KR" altLang="en-US" dirty="0" smtClean="0"/>
              <a:t>데이터의 시작부분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().skip(1)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번째 제외하고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 Update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db.collection.update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 ,</a:t>
            </a:r>
          </a:p>
          <a:p>
            <a:pPr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arguments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ko-KR" altLang="en-US" dirty="0" err="1" smtClean="0"/>
              <a:t>함수안의</a:t>
            </a:r>
            <a:r>
              <a:rPr lang="ko-KR" altLang="en-US" dirty="0" smtClean="0"/>
              <a:t> 정해지지 않은 개수의 인수를 받을 수 있음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err="1" smtClean="0"/>
              <a:t>db.board.update</a:t>
            </a:r>
            <a:r>
              <a:rPr lang="en-US" altLang="ko-KR" sz="2000" dirty="0" smtClean="0"/>
              <a:t>({ "title" : "test" } , {  "content": "content update!" } );</a:t>
            </a:r>
          </a:p>
          <a:p>
            <a:endParaRPr lang="en-US" altLang="ko-KR" dirty="0" smtClean="0"/>
          </a:p>
          <a:p>
            <a:r>
              <a:rPr lang="ko-KR" altLang="en-US" sz="2000" dirty="0" err="1" smtClean="0"/>
              <a:t>글제목이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test</a:t>
            </a:r>
            <a:r>
              <a:rPr lang="ko-KR" altLang="en-US" sz="2000" dirty="0" smtClean="0"/>
              <a:t>인 경우 안의 글내용 수정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삭제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700" dirty="0" err="1" smtClean="0"/>
              <a:t>db.board.remove</a:t>
            </a:r>
            <a:r>
              <a:rPr lang="en-US" altLang="ko-KR" sz="2700" dirty="0" smtClean="0"/>
              <a:t>( </a:t>
            </a:r>
            <a:r>
              <a:rPr lang="ko-KR" altLang="en-US" sz="2700" dirty="0" err="1" smtClean="0"/>
              <a:t>조건절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)</a:t>
            </a:r>
          </a:p>
          <a:p>
            <a:endParaRPr lang="en-US" altLang="ko-KR" sz="2700" dirty="0" smtClean="0"/>
          </a:p>
          <a:p>
            <a:r>
              <a:rPr lang="en-US" altLang="ko-KR" sz="2700" dirty="0" err="1" smtClean="0"/>
              <a:t>db.board.remove</a:t>
            </a:r>
            <a:r>
              <a:rPr lang="en-US" altLang="ko-KR" sz="2700" dirty="0" smtClean="0"/>
              <a:t>({ "writer" : "test2" })</a:t>
            </a:r>
          </a:p>
          <a:p>
            <a:r>
              <a:rPr lang="ko-KR" altLang="en-US" sz="2700" dirty="0" err="1" smtClean="0"/>
              <a:t>글작성자가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test2</a:t>
            </a:r>
            <a:r>
              <a:rPr lang="ko-KR" altLang="en-US" sz="2700" dirty="0" smtClean="0"/>
              <a:t>일 때 삭제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Q &amp; A</a:t>
            </a:r>
          </a:p>
          <a:p>
            <a:r>
              <a:rPr lang="ko-KR" altLang="en-US" dirty="0" smtClean="0"/>
              <a:t>궁금 </a:t>
            </a:r>
            <a:r>
              <a:rPr lang="ko-KR" altLang="en-US" dirty="0" err="1" smtClean="0"/>
              <a:t>하신점</a:t>
            </a:r>
            <a:r>
              <a:rPr lang="ko-KR" altLang="en-US" dirty="0" smtClean="0"/>
              <a:t> 있으시면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자유롭게 질문주세요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수고하셨습니다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수고하셨습니다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smtClean="0"/>
              <a:t>function test(name, title , callback){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    console.log('call function!');</a:t>
            </a:r>
          </a:p>
          <a:p>
            <a:pPr>
              <a:buNone/>
            </a:pPr>
            <a:r>
              <a:rPr lang="en-US" altLang="ko-KR" dirty="0" smtClean="0"/>
              <a:t>    callback(1,2,3,4,5,6);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test( "</a:t>
            </a:r>
            <a:r>
              <a:rPr lang="en-US" altLang="ko-KR" dirty="0" err="1" smtClean="0"/>
              <a:t>haha</a:t>
            </a:r>
            <a:r>
              <a:rPr lang="en-US" altLang="ko-KR" dirty="0" smtClean="0"/>
              <a:t>" , "</a:t>
            </a:r>
            <a:r>
              <a:rPr lang="en-US" altLang="ko-KR" dirty="0" err="1" smtClean="0"/>
              <a:t>kkk</a:t>
            </a:r>
            <a:r>
              <a:rPr lang="en-US" altLang="ko-KR" dirty="0" smtClean="0"/>
              <a:t>" , function(){   //</a:t>
            </a:r>
            <a:r>
              <a:rPr lang="ko-KR" altLang="en-US" dirty="0" smtClean="0"/>
              <a:t>호출인자를 받는다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for(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arguments.length</a:t>
            </a:r>
            <a:r>
              <a:rPr lang="en-US" altLang="ko-KR" dirty="0" smtClean="0"/>
              <a:t>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pPr>
              <a:buNone/>
            </a:pPr>
            <a:r>
              <a:rPr lang="en-US" altLang="ko-KR" dirty="0" smtClean="0"/>
              <a:t>        console.log(  i+1 + "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= " +  arguments[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</a:t>
            </a:r>
          </a:p>
          <a:p>
            <a:pPr>
              <a:buNone/>
            </a:pPr>
            <a:r>
              <a:rPr lang="en-US" altLang="ko-KR" dirty="0" smtClean="0"/>
              <a:t>    }</a:t>
            </a:r>
          </a:p>
          <a:p>
            <a:pPr>
              <a:buNone/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sz="4300" b="1" dirty="0" smtClean="0"/>
              <a:t>익명함수가 아닌 일반 함수로 받기</a:t>
            </a:r>
            <a:endParaRPr lang="en-US" altLang="ko-KR" sz="4300" b="1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test(name, title , callback){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    console.log('call function!');</a:t>
            </a:r>
          </a:p>
          <a:p>
            <a:pPr>
              <a:buNone/>
            </a:pPr>
            <a:r>
              <a:rPr lang="en-US" altLang="ko-KR" dirty="0" smtClean="0"/>
              <a:t>    callback(1,2,3,4,5,6);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smtClean="0"/>
              <a:t>function </a:t>
            </a:r>
            <a:r>
              <a:rPr lang="en-US" altLang="ko-KR" dirty="0" err="1" smtClean="0"/>
              <a:t>outCallBack</a:t>
            </a:r>
            <a:r>
              <a:rPr lang="en-US" altLang="ko-KR" dirty="0" smtClean="0"/>
              <a:t>(){</a:t>
            </a:r>
          </a:p>
          <a:p>
            <a:pPr>
              <a:buNone/>
            </a:pPr>
            <a:r>
              <a:rPr lang="en-US" altLang="ko-KR" dirty="0" smtClean="0"/>
              <a:t>    console.log('outer </a:t>
            </a:r>
            <a:r>
              <a:rPr lang="en-US" altLang="ko-KR" dirty="0" err="1" smtClean="0"/>
              <a:t>callBack</a:t>
            </a:r>
            <a:r>
              <a:rPr lang="en-US" altLang="ko-KR" dirty="0" smtClean="0"/>
              <a:t>');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smtClean="0"/>
              <a:t>test( "</a:t>
            </a:r>
            <a:r>
              <a:rPr lang="en-US" altLang="ko-KR" dirty="0" err="1" smtClean="0"/>
              <a:t>haha</a:t>
            </a:r>
            <a:r>
              <a:rPr lang="en-US" altLang="ko-KR" dirty="0" smtClean="0"/>
              <a:t>" , "</a:t>
            </a:r>
            <a:r>
              <a:rPr lang="en-US" altLang="ko-KR" dirty="0" err="1" smtClean="0"/>
              <a:t>kkk</a:t>
            </a:r>
            <a:r>
              <a:rPr lang="en-US" altLang="ko-KR" dirty="0" smtClean="0"/>
              <a:t>" , </a:t>
            </a:r>
            <a:r>
              <a:rPr lang="en-US" altLang="ko-KR" dirty="0" err="1" smtClean="0"/>
              <a:t>outCallBack</a:t>
            </a:r>
            <a:r>
              <a:rPr lang="en-US" altLang="ko-KR" dirty="0" smtClean="0"/>
              <a:t> 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en-US" altLang="ko-KR" dirty="0" smtClean="0"/>
          </a:p>
          <a:p>
            <a:r>
              <a:rPr lang="ko-KR" altLang="en-US" sz="2700" dirty="0" err="1" smtClean="0"/>
              <a:t>메서드안</a:t>
            </a:r>
            <a:r>
              <a:rPr lang="ko-KR" altLang="en-US" sz="2700" dirty="0" smtClean="0"/>
              <a:t> 함수를 이어서 사용</a:t>
            </a:r>
            <a:endParaRPr lang="en-US" altLang="ko-KR" sz="27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ex) </a:t>
            </a:r>
            <a:r>
              <a:rPr lang="sv-SE" altLang="ko-KR" sz="2000" dirty="0" smtClean="0"/>
              <a:t>$('#myUid').fadeIn().fadeOut().fadeIn().fadeOut();</a:t>
            </a:r>
          </a:p>
          <a:p>
            <a:endParaRPr lang="sv-SE" altLang="ko-KR" sz="2000" dirty="0" smtClean="0"/>
          </a:p>
          <a:p>
            <a:r>
              <a:rPr lang="ko-KR" altLang="en-US" sz="2700" dirty="0" err="1" smtClean="0"/>
              <a:t>구현법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000" dirty="0" smtClean="0"/>
              <a:t>	return this;  //</a:t>
            </a:r>
            <a:r>
              <a:rPr lang="ko-KR" altLang="en-US" sz="2000" dirty="0" smtClean="0"/>
              <a:t>본인을 </a:t>
            </a:r>
            <a:r>
              <a:rPr lang="ko-KR" altLang="en-US" sz="2000" dirty="0" err="1" smtClean="0"/>
              <a:t>리턴한다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function a(){</a:t>
            </a:r>
          </a:p>
          <a:p>
            <a:pPr>
              <a:buNone/>
            </a:pPr>
            <a:r>
              <a:rPr lang="en-US" altLang="ko-KR" sz="2600" dirty="0" smtClean="0"/>
              <a:t>    console.log('a call');</a:t>
            </a:r>
          </a:p>
          <a:p>
            <a:pPr>
              <a:buNone/>
            </a:pPr>
            <a:r>
              <a:rPr lang="en-US" altLang="ko-KR" sz="2600" dirty="0" smtClean="0"/>
              <a:t>    return this;</a:t>
            </a:r>
          </a:p>
          <a:p>
            <a:pPr>
              <a:buNone/>
            </a:pPr>
            <a:r>
              <a:rPr lang="en-US" altLang="ko-KR" sz="2600" dirty="0" smtClean="0"/>
              <a:t>}</a:t>
            </a:r>
          </a:p>
          <a:p>
            <a:pPr>
              <a:buNone/>
            </a:pPr>
            <a:r>
              <a:rPr lang="en-US" altLang="ko-KR" sz="2600" dirty="0" smtClean="0"/>
              <a:t>function b(){</a:t>
            </a:r>
          </a:p>
          <a:p>
            <a:pPr>
              <a:buNone/>
            </a:pPr>
            <a:r>
              <a:rPr lang="en-US" altLang="ko-KR" sz="2600" dirty="0" smtClean="0"/>
              <a:t>    console.log('b call');</a:t>
            </a:r>
          </a:p>
          <a:p>
            <a:pPr>
              <a:buNone/>
            </a:pPr>
            <a:r>
              <a:rPr lang="en-US" altLang="ko-KR" sz="2600" dirty="0" smtClean="0"/>
              <a:t>    return this;</a:t>
            </a:r>
          </a:p>
          <a:p>
            <a:pPr>
              <a:buNone/>
            </a:pPr>
            <a:r>
              <a:rPr lang="en-US" altLang="ko-KR" sz="2600" dirty="0" smtClean="0"/>
              <a:t>}</a:t>
            </a:r>
          </a:p>
          <a:p>
            <a:pPr>
              <a:buNone/>
            </a:pPr>
            <a:r>
              <a:rPr lang="en-US" altLang="ko-KR" sz="2600" dirty="0" smtClean="0"/>
              <a:t>a().b();</a:t>
            </a:r>
            <a:endParaRPr lang="ko-KR" altLang="en-US" sz="2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응용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http://nodejs.agcweb.co.kr/method-chaining/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en-US" altLang="ko-KR" dirty="0" smtClean="0"/>
              <a:t>prototype</a:t>
            </a:r>
          </a:p>
          <a:p>
            <a:r>
              <a:rPr lang="en-US" altLang="ko-KR" dirty="0" smtClean="0"/>
              <a:t>prototype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(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플러그인 제작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 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728" y="3000372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smtClean="0"/>
                        <a:t>constructor</a:t>
                      </a:r>
                      <a:endParaRPr lang="ko-KR" alt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 smtClean="0"/>
                        <a:t>생성자</a:t>
                      </a:r>
                      <a:endParaRPr lang="ko-KR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prototype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 smtClean="0"/>
                        <a:t>프로토타입</a:t>
                      </a:r>
                      <a:endParaRPr lang="ko-KR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instance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/>
                        <a:t>객체생성</a:t>
                      </a:r>
                      <a:r>
                        <a:rPr lang="en-US" altLang="ko-KR" sz="2200" dirty="0" smtClean="0"/>
                        <a:t>, </a:t>
                      </a:r>
                      <a:r>
                        <a:rPr lang="ko-KR" altLang="en-US" sz="2200" dirty="0" err="1" smtClean="0"/>
                        <a:t>인스턴스화</a:t>
                      </a:r>
                      <a:endParaRPr lang="ko-KR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700" dirty="0" smtClean="0"/>
              <a:t>prototype</a:t>
            </a:r>
            <a:r>
              <a:rPr lang="ko-KR" altLang="en-US" sz="2700" dirty="0" smtClean="0"/>
              <a:t> 이란</a:t>
            </a:r>
            <a:r>
              <a:rPr lang="en-US" altLang="ko-KR" sz="2700" dirty="0" smtClean="0"/>
              <a:t>?</a:t>
            </a:r>
          </a:p>
          <a:p>
            <a:r>
              <a:rPr lang="en-US" altLang="ko-KR" sz="2700" dirty="0" smtClean="0"/>
              <a:t>function </a:t>
            </a:r>
            <a:r>
              <a:rPr lang="ko-KR" altLang="en-US" sz="2700" dirty="0" smtClean="0"/>
              <a:t>생성시 </a:t>
            </a:r>
            <a:r>
              <a:rPr lang="en-US" altLang="ko-KR" sz="2700" dirty="0" smtClean="0"/>
              <a:t>prototype</a:t>
            </a:r>
            <a:r>
              <a:rPr lang="ko-KR" altLang="en-US" sz="2700" dirty="0" smtClean="0"/>
              <a:t>객체 생성</a:t>
            </a:r>
            <a:endParaRPr lang="en-US" altLang="ko-KR" sz="2700" dirty="0" smtClean="0"/>
          </a:p>
          <a:p>
            <a:r>
              <a:rPr lang="ko-KR" altLang="en-US" sz="2700" dirty="0" err="1" smtClean="0"/>
              <a:t>인스턴스</a:t>
            </a:r>
            <a:r>
              <a:rPr lang="ko-KR" altLang="en-US" sz="2700" dirty="0" smtClean="0"/>
              <a:t> </a:t>
            </a:r>
            <a:r>
              <a:rPr lang="ko-KR" altLang="en-US" sz="2700" dirty="0" smtClean="0">
                <a:solidFill>
                  <a:srgbClr val="FF0000"/>
                </a:solidFill>
              </a:rPr>
              <a:t>생성시</a:t>
            </a:r>
            <a:r>
              <a:rPr lang="ko-KR" altLang="en-US" sz="2700" dirty="0" smtClean="0"/>
              <a:t> 참조</a:t>
            </a:r>
            <a:endParaRPr lang="en-US" altLang="ko-KR" sz="2700" dirty="0" smtClean="0"/>
          </a:p>
          <a:p>
            <a:r>
              <a:rPr lang="ko-KR" altLang="en-US" sz="2700" dirty="0" err="1" smtClean="0"/>
              <a:t>프로퍼티</a:t>
            </a:r>
            <a:r>
              <a:rPr lang="en-US" altLang="ko-KR" sz="2700" dirty="0" smtClean="0"/>
              <a:t>(X)</a:t>
            </a:r>
          </a:p>
          <a:p>
            <a:endParaRPr lang="ko-KR" altLang="en-US" dirty="0"/>
          </a:p>
        </p:txBody>
      </p:sp>
      <p:pic>
        <p:nvPicPr>
          <p:cNvPr id="4" name="그림 3" descr="prototy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3857628"/>
            <a:ext cx="4878691" cy="15001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0025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자세히는 함수는 </a:t>
            </a:r>
            <a:r>
              <a:rPr lang="ko-KR" altLang="en-US" sz="2000" dirty="0" err="1" smtClean="0"/>
              <a:t>프로토타입참조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프로토타입은</a:t>
            </a:r>
            <a:r>
              <a:rPr lang="ko-KR" altLang="en-US" sz="2000" dirty="0" smtClean="0"/>
              <a:t> 함수 참조 계속해서 </a:t>
            </a:r>
            <a:r>
              <a:rPr lang="ko-KR" altLang="en-US" sz="2000" dirty="0" err="1" smtClean="0"/>
              <a:t>가르킨다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prototype -&gt;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prototype -&gt;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-&gt;prototype -&gt; ….. ( </a:t>
            </a:r>
            <a:r>
              <a:rPr lang="ko-KR" altLang="en-US" sz="2000" dirty="0" smtClean="0"/>
              <a:t>순환구조</a:t>
            </a:r>
            <a:r>
              <a:rPr lang="en-US" altLang="ko-KR" sz="2000" dirty="0" smtClean="0"/>
              <a:t> )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643042" y="3429000"/>
            <a:ext cx="1785950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 Car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357818" y="3357562"/>
            <a:ext cx="1785950" cy="12858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prototype</a:t>
            </a:r>
          </a:p>
          <a:p>
            <a:pPr algn="ctr"/>
            <a:r>
              <a:rPr lang="en-US" altLang="ko-KR" dirty="0" smtClean="0"/>
              <a:t>Car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86182" y="3714752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786182" y="4214818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pic>
        <p:nvPicPr>
          <p:cNvPr id="4" name="그림 3" descr="무한참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0496" y="1357298"/>
            <a:ext cx="3875981" cy="4681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24" y="2357430"/>
            <a:ext cx="2962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function Car(){ }</a:t>
            </a:r>
          </a:p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Car.prototype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prototype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Car(){ }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myCar</a:t>
            </a:r>
            <a:r>
              <a:rPr lang="en-US" altLang="ko-KR" dirty="0" smtClean="0"/>
              <a:t> = new Car();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785918" y="2285992"/>
            <a:ext cx="1785950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buNone/>
            </a:pPr>
            <a:r>
              <a:rPr lang="en-US" altLang="ko-KR" dirty="0" smtClean="0"/>
              <a:t>function Car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143504" y="2357430"/>
            <a:ext cx="1785950" cy="12858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prototype</a:t>
            </a:r>
          </a:p>
          <a:p>
            <a:pPr algn="ctr"/>
            <a:r>
              <a:rPr lang="en-US" altLang="ko-KR" dirty="0" smtClean="0"/>
              <a:t>Car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857620" y="2714620"/>
            <a:ext cx="1000132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929058" y="3286124"/>
            <a:ext cx="1000132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7620" y="185736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서로 참조하고 있는 관계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500694" y="5143512"/>
            <a:ext cx="1714512" cy="12144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myCar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rot="16200000" flipV="1">
            <a:off x="5679289" y="4321975"/>
            <a:ext cx="100013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3702" y="4286256"/>
            <a:ext cx="2500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 생성시 생성자가</a:t>
            </a:r>
            <a:endParaRPr lang="en-US" altLang="ko-KR" dirty="0" smtClean="0"/>
          </a:p>
          <a:p>
            <a:r>
              <a:rPr lang="en-US" altLang="ko-KR" dirty="0" smtClean="0"/>
              <a:t>prototype</a:t>
            </a:r>
          </a:p>
          <a:p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객체를 생성하면 </a:t>
            </a:r>
            <a:r>
              <a:rPr lang="ko-KR" altLang="en-US" dirty="0" err="1" smtClean="0"/>
              <a:t>생성한곳의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prototype </a:t>
            </a:r>
            <a:r>
              <a:rPr lang="ko-KR" altLang="en-US" dirty="0" smtClean="0"/>
              <a:t>을 참고하게된다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function</a:t>
            </a:r>
            <a:r>
              <a:rPr lang="ko-KR" altLang="en-US" dirty="0" smtClean="0"/>
              <a:t>이 정의되면 </a:t>
            </a:r>
            <a:r>
              <a:rPr lang="en-US" altLang="ko-KR" dirty="0" smtClean="0"/>
              <a:t>prototype </a:t>
            </a:r>
            <a:r>
              <a:rPr lang="ko-KR" altLang="en-US" dirty="0" smtClean="0"/>
              <a:t>객체를 참조하고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function Car(){ }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 = new Car(); </a:t>
            </a:r>
          </a:p>
          <a:p>
            <a:pPr>
              <a:buNone/>
            </a:pPr>
            <a:r>
              <a:rPr lang="en-US" altLang="ko-KR" sz="2000" dirty="0" smtClean="0"/>
              <a:t>console.log(</a:t>
            </a:r>
            <a:r>
              <a:rPr lang="en-US" altLang="ko-KR" sz="2000" dirty="0" err="1" smtClean="0"/>
              <a:t>myCar.constructor</a:t>
            </a:r>
            <a:r>
              <a:rPr lang="en-US" altLang="ko-KR" sz="2000" dirty="0" smtClean="0"/>
              <a:t>===Car);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생성자는</a:t>
            </a:r>
            <a:r>
              <a:rPr lang="ko-KR" altLang="en-US" sz="20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</a:rPr>
              <a:t>Car</a:t>
            </a:r>
          </a:p>
          <a:p>
            <a:pPr>
              <a:buNone/>
            </a:pPr>
            <a:r>
              <a:rPr lang="en-US" altLang="ko-KR" sz="2000" dirty="0" smtClean="0"/>
              <a:t>console.log(</a:t>
            </a:r>
            <a:r>
              <a:rPr lang="en-US" altLang="ko-KR" sz="2000" dirty="0" err="1" smtClean="0"/>
              <a:t>myCar.constructor.prototype</a:t>
            </a:r>
            <a:r>
              <a:rPr lang="en-US" altLang="ko-KR" sz="2000" dirty="0" smtClean="0"/>
              <a:t>===</a:t>
            </a:r>
            <a:r>
              <a:rPr lang="en-US" altLang="ko-KR" sz="2000" dirty="0" err="1" smtClean="0"/>
              <a:t>Car.prototype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myCar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의 생성자가 가르키는 </a:t>
            </a:r>
            <a:r>
              <a:rPr lang="en-US" altLang="ko-KR" sz="2000" dirty="0" smtClean="0">
                <a:solidFill>
                  <a:schemeClr val="accent1"/>
                </a:solidFill>
              </a:rPr>
              <a:t>prototype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은 </a:t>
            </a:r>
            <a:r>
              <a:rPr lang="en-US" altLang="ko-KR" sz="2000" dirty="0" smtClean="0">
                <a:solidFill>
                  <a:schemeClr val="accent1"/>
                </a:solidFill>
              </a:rPr>
              <a:t>Car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의 </a:t>
            </a:r>
            <a:r>
              <a:rPr lang="en-US" altLang="ko-KR" sz="2000" dirty="0" smtClean="0">
                <a:solidFill>
                  <a:schemeClr val="accent1"/>
                </a:solidFill>
              </a:rPr>
              <a:t>prototype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순환관계 예시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console.log(</a:t>
            </a:r>
            <a:r>
              <a:rPr lang="en-US" altLang="ko-KR" sz="2000" dirty="0" err="1" smtClean="0"/>
              <a:t>myCar.constructor</a:t>
            </a:r>
            <a:r>
              <a:rPr lang="en-US" altLang="ko-KR" sz="2000" dirty="0" smtClean="0"/>
              <a:t>===</a:t>
            </a:r>
            <a:r>
              <a:rPr lang="en-US" altLang="ko-KR" sz="2000" dirty="0" err="1" smtClean="0"/>
              <a:t>myCar.constructor.prototype.constructor</a:t>
            </a:r>
            <a:r>
              <a:rPr lang="en-US" altLang="ko-KR" sz="2000" dirty="0" smtClean="0"/>
              <a:t>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prototype </a:t>
            </a:r>
            <a:r>
              <a:rPr lang="ko-KR" altLang="en-US" dirty="0" smtClean="0"/>
              <a:t>은 공유하는 객체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function Car(){ }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myCar1 = new Car();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myCar2 = new Car();</a:t>
            </a:r>
          </a:p>
          <a:p>
            <a:pPr>
              <a:buNone/>
            </a:pPr>
            <a:r>
              <a:rPr lang="en-US" altLang="ko-KR" sz="2000" dirty="0" err="1" smtClean="0"/>
              <a:t>Car.prototype.color</a:t>
            </a:r>
            <a:r>
              <a:rPr lang="en-US" altLang="ko-KR" sz="2000" dirty="0" smtClean="0"/>
              <a:t> ="red";</a:t>
            </a:r>
          </a:p>
          <a:p>
            <a:pPr>
              <a:buNone/>
            </a:pPr>
            <a:r>
              <a:rPr lang="en-US" altLang="ko-KR" sz="2000" dirty="0" smtClean="0"/>
              <a:t>console.log(myCar1.color);</a:t>
            </a:r>
          </a:p>
          <a:p>
            <a:pPr>
              <a:buNone/>
            </a:pPr>
            <a:r>
              <a:rPr lang="en-US" altLang="ko-KR" sz="2000" dirty="0" smtClean="0"/>
              <a:t>console.log(myCar2.color);</a:t>
            </a:r>
          </a:p>
          <a:p>
            <a:pPr>
              <a:buNone/>
            </a:pPr>
            <a:r>
              <a:rPr lang="en-US" altLang="ko-KR" sz="2000" dirty="0" err="1" smtClean="0"/>
              <a:t>Car.prototype.color</a:t>
            </a:r>
            <a:r>
              <a:rPr lang="en-US" altLang="ko-KR" sz="2000" dirty="0" smtClean="0"/>
              <a:t> ="blue";</a:t>
            </a:r>
          </a:p>
          <a:p>
            <a:pPr>
              <a:buNone/>
            </a:pPr>
            <a:r>
              <a:rPr lang="en-US" altLang="ko-KR" sz="2000" dirty="0" smtClean="0"/>
              <a:t>console.log(myCar1.color);</a:t>
            </a:r>
          </a:p>
          <a:p>
            <a:pPr>
              <a:buNone/>
            </a:pPr>
            <a:r>
              <a:rPr lang="en-US" altLang="ko-KR" sz="2000" dirty="0" smtClean="0"/>
              <a:t>console.log(myCar2.color);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000" dirty="0" smtClean="0"/>
              <a:t>function Car(){}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myCar1 = new Car();  //Car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prototype</a:t>
            </a:r>
            <a:r>
              <a:rPr lang="ko-KR" altLang="en-US" sz="2000" dirty="0" smtClean="0"/>
              <a:t>을 참조함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myCar2 = new Car();  //Car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prototype</a:t>
            </a:r>
            <a:r>
              <a:rPr lang="ko-KR" altLang="en-US" sz="2000" dirty="0" smtClean="0"/>
              <a:t>을 참조함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myCar3 = new Car();  //Car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prototype</a:t>
            </a:r>
            <a:r>
              <a:rPr lang="ko-KR" altLang="en-US" sz="2000" dirty="0" smtClean="0"/>
              <a:t>을 참조함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Car.prototype.color</a:t>
            </a:r>
            <a:r>
              <a:rPr lang="en-US" altLang="ko-KR" sz="2000" dirty="0" smtClean="0"/>
              <a:t> = "red";</a:t>
            </a:r>
          </a:p>
          <a:p>
            <a:pPr>
              <a:buNone/>
            </a:pPr>
            <a:r>
              <a:rPr lang="en-US" altLang="ko-KR" sz="2000" dirty="0" smtClean="0"/>
              <a:t>console.log(myCar1.color);</a:t>
            </a:r>
          </a:p>
          <a:p>
            <a:pPr>
              <a:buNone/>
            </a:pPr>
            <a:r>
              <a:rPr lang="en-US" altLang="ko-KR" sz="2000" dirty="0" smtClean="0"/>
              <a:t>console.log(myCar2.color);</a:t>
            </a:r>
          </a:p>
          <a:p>
            <a:pPr>
              <a:buNone/>
            </a:pPr>
            <a:r>
              <a:rPr lang="en-US" altLang="ko-KR" sz="2000" dirty="0" smtClean="0"/>
              <a:t>console.log(myCar3.color);</a:t>
            </a:r>
          </a:p>
          <a:p>
            <a:pPr>
              <a:buNone/>
            </a:pPr>
            <a:r>
              <a:rPr lang="en-US" altLang="ko-KR" sz="2000" dirty="0" smtClean="0"/>
              <a:t>//myCar1, myCar2, myCar3</a:t>
            </a:r>
            <a:r>
              <a:rPr lang="ko-KR" altLang="en-US" sz="2000" dirty="0" smtClean="0"/>
              <a:t>이 같은 </a:t>
            </a:r>
            <a:r>
              <a:rPr lang="en-US" altLang="ko-KR" sz="2000" dirty="0" err="1" smtClean="0"/>
              <a:t>protype</a:t>
            </a:r>
            <a:r>
              <a:rPr lang="ko-KR" altLang="en-US" sz="2000" dirty="0" smtClean="0"/>
              <a:t>을 참조하므로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red </a:t>
            </a:r>
            <a:r>
              <a:rPr lang="ko-KR" altLang="en-US" sz="2000" dirty="0" smtClean="0"/>
              <a:t>출력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err="1" smtClean="0"/>
              <a:t>프로퍼티</a:t>
            </a:r>
            <a:r>
              <a:rPr lang="en-US" altLang="ko-KR" sz="2700" dirty="0" smtClean="0"/>
              <a:t>(X)</a:t>
            </a:r>
          </a:p>
          <a:p>
            <a:r>
              <a:rPr lang="en-US" altLang="ko-KR" sz="2000" dirty="0" smtClean="0"/>
              <a:t>new </a:t>
            </a:r>
            <a:r>
              <a:rPr lang="ko-KR" altLang="en-US" sz="2000" dirty="0" smtClean="0"/>
              <a:t>또는 객체가 생성 될 때 참조할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test = { </a:t>
            </a:r>
            <a:r>
              <a:rPr lang="en-US" altLang="ko-KR" sz="2000" dirty="0" err="1" smtClean="0"/>
              <a:t>aa</a:t>
            </a:r>
            <a:r>
              <a:rPr lang="en-US" altLang="ko-KR" sz="2000" dirty="0" smtClean="0"/>
              <a:t> : 111 }; //</a:t>
            </a:r>
            <a:r>
              <a:rPr lang="ko-KR" altLang="en-US" sz="2000" dirty="0" err="1" smtClean="0"/>
              <a:t>리터럴로</a:t>
            </a:r>
            <a:r>
              <a:rPr lang="ko-KR" altLang="en-US" sz="2000" dirty="0" smtClean="0"/>
              <a:t> 객체생성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test.prototype.bb = 222; //</a:t>
            </a:r>
            <a:r>
              <a:rPr lang="ko-KR" altLang="en-US" sz="2000" dirty="0" smtClean="0"/>
              <a:t>문법에러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console.log(test.bb); 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즉시익명함수</a:t>
            </a:r>
            <a:endParaRPr lang="en-US" altLang="ko-KR" dirty="0" smtClean="0"/>
          </a:p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r>
              <a:rPr lang="en-US" altLang="ko-KR" dirty="0" smtClean="0"/>
              <a:t>prototype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property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출력해보기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function Car(){</a:t>
            </a:r>
          </a:p>
          <a:p>
            <a:pPr>
              <a:buNone/>
            </a:pPr>
            <a:r>
              <a:rPr lang="en-US" altLang="ko-KR" sz="2000" dirty="0" smtClean="0"/>
              <a:t>    this.name = "</a:t>
            </a:r>
            <a:r>
              <a:rPr lang="ko-KR" altLang="en-US" sz="2000" dirty="0" err="1" smtClean="0"/>
              <a:t>첫번째</a:t>
            </a:r>
            <a:r>
              <a:rPr lang="en-US" altLang="ko-KR" sz="2000" dirty="0" smtClean="0"/>
              <a:t>";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this.title</a:t>
            </a:r>
            <a:r>
              <a:rPr lang="en-US" altLang="ko-KR" sz="2000" dirty="0" smtClean="0"/>
              <a:t> = "</a:t>
            </a:r>
            <a:r>
              <a:rPr lang="ko-KR" altLang="en-US" sz="2000" dirty="0" smtClean="0"/>
              <a:t>타이틀</a:t>
            </a:r>
            <a:r>
              <a:rPr lang="en-US" altLang="ko-KR" sz="2000" dirty="0" smtClean="0"/>
              <a:t>"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</a:p>
          <a:p>
            <a:pPr>
              <a:buNone/>
            </a:pPr>
            <a:r>
              <a:rPr lang="en-US" altLang="ko-KR" sz="2000" dirty="0" smtClean="0"/>
              <a:t>Car.prototype.pro1 = "val1";</a:t>
            </a:r>
          </a:p>
          <a:p>
            <a:pPr>
              <a:buNone/>
            </a:pPr>
            <a:r>
              <a:rPr lang="en-US" altLang="ko-KR" sz="2000" dirty="0" smtClean="0"/>
              <a:t>Car.prototype.pro2 = "val2";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 = new Car();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 = new Car();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prop;</a:t>
            </a:r>
          </a:p>
          <a:p>
            <a:pPr>
              <a:buNone/>
            </a:pPr>
            <a:r>
              <a:rPr lang="en-US" altLang="ko-KR" sz="2000" dirty="0" smtClean="0"/>
              <a:t>for(prop in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){</a:t>
            </a:r>
          </a:p>
          <a:p>
            <a:pPr>
              <a:buNone/>
            </a:pPr>
            <a:r>
              <a:rPr lang="en-US" altLang="ko-KR" sz="2000" dirty="0" smtClean="0"/>
              <a:t>    if(</a:t>
            </a:r>
            <a:r>
              <a:rPr lang="en-US" altLang="ko-KR" sz="2000" dirty="0" err="1" smtClean="0"/>
              <a:t>myCar.hasOwnProperty</a:t>
            </a:r>
            <a:r>
              <a:rPr lang="en-US" altLang="ko-KR" sz="2000" dirty="0" smtClean="0"/>
              <a:t>(prop)){</a:t>
            </a:r>
          </a:p>
          <a:p>
            <a:pPr>
              <a:buNone/>
            </a:pPr>
            <a:r>
              <a:rPr lang="en-US" altLang="ko-KR" sz="2000" dirty="0" smtClean="0"/>
              <a:t>        console.log(prop + " = "+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[prop]);</a:t>
            </a:r>
          </a:p>
          <a:p>
            <a:pPr>
              <a:buNone/>
            </a:pPr>
            <a:r>
              <a:rPr lang="en-US" altLang="ko-KR" sz="2000" dirty="0" smtClean="0"/>
              <a:t>    }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400" dirty="0" err="1" smtClean="0"/>
              <a:t>jQuery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소스를 본다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400" dirty="0" err="1" smtClean="0"/>
              <a:t>jQuery.fn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jQuery.prototype</a:t>
            </a:r>
            <a:endParaRPr lang="en-US" altLang="ko-KR" sz="2400" dirty="0" smtClean="0"/>
          </a:p>
          <a:p>
            <a:pPr>
              <a:lnSpc>
                <a:spcPct val="130000"/>
              </a:lnSpc>
              <a:buNone/>
            </a:pPr>
            <a:r>
              <a:rPr lang="ko-KR" altLang="en-US" sz="2400" dirty="0" smtClean="0"/>
              <a:t>외부에서 </a:t>
            </a:r>
            <a:r>
              <a:rPr lang="en-US" altLang="ko-KR" sz="2400" dirty="0" err="1" smtClean="0"/>
              <a:t>jQuery.fn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으로 </a:t>
            </a:r>
            <a:r>
              <a:rPr lang="en-US" altLang="ko-KR" sz="2400" dirty="0" smtClean="0"/>
              <a:t>prototype</a:t>
            </a:r>
            <a:r>
              <a:rPr lang="ko-KR" altLang="en-US" sz="2400" dirty="0" smtClean="0"/>
              <a:t>에 접근</a:t>
            </a:r>
            <a:endParaRPr lang="en-US" altLang="ko-KR" sz="2400" dirty="0" smtClean="0"/>
          </a:p>
          <a:p>
            <a:pPr>
              <a:lnSpc>
                <a:spcPct val="130000"/>
              </a:lnSpc>
              <a:buNone/>
            </a:pPr>
            <a:r>
              <a:rPr lang="ko-KR" altLang="en-US" sz="2400" dirty="0" err="1" smtClean="0"/>
              <a:t>할수</a:t>
            </a:r>
            <a:r>
              <a:rPr lang="ko-KR" altLang="en-US" sz="2400" dirty="0" smtClean="0"/>
              <a:t> 있게 </a:t>
            </a:r>
            <a:r>
              <a:rPr lang="ko-KR" altLang="en-US" sz="2400" dirty="0" err="1" smtClean="0"/>
              <a:t>만듬</a:t>
            </a:r>
            <a:endParaRPr lang="en-US" altLang="ko-KR" sz="2400" dirty="0" smtClean="0"/>
          </a:p>
          <a:p>
            <a:endParaRPr lang="ko-KR" altLang="en-US" dirty="0"/>
          </a:p>
        </p:txBody>
      </p:sp>
      <p:pic>
        <p:nvPicPr>
          <p:cNvPr id="4" name="그림 3" descr="fnf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934" y="3714752"/>
            <a:ext cx="2965734" cy="264490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700" dirty="0" smtClean="0"/>
              <a:t>$.</a:t>
            </a:r>
            <a:r>
              <a:rPr lang="en-US" altLang="ko-KR" sz="2700" dirty="0" err="1" smtClean="0"/>
              <a:t>fn.changeColor</a:t>
            </a:r>
            <a:r>
              <a:rPr lang="en-US" altLang="ko-KR" sz="2700" dirty="0" smtClean="0"/>
              <a:t> = function(){</a:t>
            </a:r>
          </a:p>
          <a:p>
            <a:pPr>
              <a:buNone/>
            </a:pPr>
            <a:r>
              <a:rPr lang="en-US" altLang="ko-KR" sz="2700" dirty="0" smtClean="0"/>
              <a:t>    $(this).</a:t>
            </a:r>
            <a:r>
              <a:rPr lang="en-US" altLang="ko-KR" sz="2700" dirty="0" err="1" smtClean="0"/>
              <a:t>css</a:t>
            </a:r>
            <a:r>
              <a:rPr lang="en-US" altLang="ko-KR" sz="2700" dirty="0" smtClean="0"/>
              <a:t>('color', "red");</a:t>
            </a:r>
          </a:p>
          <a:p>
            <a:pPr>
              <a:buNone/>
            </a:pPr>
            <a:r>
              <a:rPr lang="en-US" altLang="ko-KR" sz="2700" dirty="0" smtClean="0"/>
              <a:t>};</a:t>
            </a:r>
          </a:p>
          <a:p>
            <a:pPr>
              <a:buNone/>
            </a:pPr>
            <a:r>
              <a:rPr lang="en-US" altLang="ko-KR" sz="2700" dirty="0" smtClean="0"/>
              <a:t>$.fn.</a:t>
            </a:r>
            <a:r>
              <a:rPr lang="ko-KR" altLang="en-US" sz="2700" dirty="0" err="1" smtClean="0"/>
              <a:t>함수명</a:t>
            </a:r>
            <a:endParaRPr lang="en-US" altLang="ko-KR" sz="2700" dirty="0" smtClean="0"/>
          </a:p>
          <a:p>
            <a:pPr>
              <a:buNone/>
            </a:pP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>
                <a:hlinkClick r:id="rId2"/>
              </a:rPr>
              <a:t>http://nodejs.agcweb.co.kr/jquery-expand-1/</a:t>
            </a:r>
            <a:endParaRPr lang="en-US" altLang="ko-KR" sz="2700" dirty="0" smtClean="0"/>
          </a:p>
          <a:p>
            <a:pPr>
              <a:buNone/>
            </a:pPr>
            <a:endParaRPr lang="en-US" altLang="ko-KR" sz="2700" dirty="0" smtClean="0"/>
          </a:p>
          <a:p>
            <a:pPr>
              <a:buNone/>
            </a:pPr>
            <a:endParaRPr lang="ko-KR" altLang="en-US" sz="2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셀렉터</a:t>
            </a:r>
            <a:r>
              <a:rPr lang="ko-KR" altLang="en-US" dirty="0" smtClean="0"/>
              <a:t> 전체 적용</a:t>
            </a:r>
            <a:endParaRPr lang="en-US" altLang="ko-KR" dirty="0" smtClean="0"/>
          </a:p>
          <a:p>
            <a:pPr>
              <a:buNone/>
            </a:pPr>
            <a:r>
              <a:rPr lang="en-US" altLang="ko-KR" sz="2700" dirty="0" smtClean="0"/>
              <a:t>$.</a:t>
            </a:r>
            <a:r>
              <a:rPr lang="en-US" altLang="ko-KR" sz="2700" dirty="0" err="1" smtClean="0"/>
              <a:t>fn.changeColor</a:t>
            </a:r>
            <a:r>
              <a:rPr lang="en-US" altLang="ko-KR" sz="2700" dirty="0" smtClean="0"/>
              <a:t> = function(){</a:t>
            </a:r>
          </a:p>
          <a:p>
            <a:pPr>
              <a:buNone/>
            </a:pPr>
            <a:r>
              <a:rPr lang="en-US" altLang="ko-KR" sz="2700" dirty="0" smtClean="0"/>
              <a:t>   </a:t>
            </a:r>
            <a:r>
              <a:rPr lang="en-US" altLang="ko-KR" sz="2700" dirty="0" err="1" smtClean="0"/>
              <a:t>this.each</a:t>
            </a:r>
            <a:r>
              <a:rPr lang="en-US" altLang="ko-KR" sz="2700" dirty="0" smtClean="0"/>
              <a:t>(function(){  //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this = </a:t>
            </a:r>
            <a:r>
              <a:rPr lang="en-US" altLang="ko-KR" sz="2700" dirty="0" err="1" smtClean="0"/>
              <a:t>jQuery</a:t>
            </a:r>
            <a:r>
              <a:rPr lang="ko-KR" altLang="en-US" sz="2700" dirty="0" smtClean="0"/>
              <a:t>객체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       </a:t>
            </a:r>
            <a:r>
              <a:rPr lang="en-US" altLang="ko-KR" sz="2700" dirty="0" err="1" smtClean="0"/>
              <a:t>var</a:t>
            </a:r>
            <a:r>
              <a:rPr lang="en-US" altLang="ko-KR" sz="2700" dirty="0" smtClean="0"/>
              <a:t> $</a:t>
            </a:r>
            <a:r>
              <a:rPr lang="en-US" altLang="ko-KR" sz="2700" dirty="0" err="1" smtClean="0"/>
              <a:t>dom</a:t>
            </a:r>
            <a:r>
              <a:rPr lang="en-US" altLang="ko-KR" sz="2700" dirty="0" smtClean="0"/>
              <a:t> = $(this);  //this = </a:t>
            </a:r>
            <a:r>
              <a:rPr lang="en-US" altLang="ko-KR" sz="2700" dirty="0" err="1" smtClean="0"/>
              <a:t>dom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       $dom.css("</a:t>
            </a:r>
            <a:r>
              <a:rPr lang="en-US" altLang="ko-KR" sz="2700" dirty="0" err="1" smtClean="0"/>
              <a:t>color","red</a:t>
            </a:r>
            <a:r>
              <a:rPr lang="en-US" altLang="ko-KR" sz="2700" dirty="0" smtClean="0"/>
              <a:t>");</a:t>
            </a:r>
          </a:p>
          <a:p>
            <a:pPr>
              <a:buNone/>
            </a:pPr>
            <a:r>
              <a:rPr lang="en-US" altLang="ko-KR" sz="2700" dirty="0" smtClean="0"/>
              <a:t>   });</a:t>
            </a:r>
          </a:p>
          <a:p>
            <a:pPr>
              <a:buNone/>
            </a:pPr>
            <a:r>
              <a:rPr lang="en-US" altLang="ko-KR" sz="2700" dirty="0" smtClean="0"/>
              <a:t>};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클릭후</a:t>
            </a:r>
            <a:r>
              <a:rPr lang="ko-KR" altLang="en-US" dirty="0" smtClean="0"/>
              <a:t> 색 바꾸는 예제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700" dirty="0" smtClean="0">
                <a:hlinkClick r:id="rId2"/>
              </a:rPr>
              <a:t>http://nodejs.agcweb.co.kr/jquery-expand-2/</a:t>
            </a:r>
            <a:endParaRPr lang="en-US" altLang="ko-KR" sz="27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모듈 배포해보기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함수부분만 빼서 파일을 작성한다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&lt;script type="text/</a:t>
            </a:r>
            <a:r>
              <a:rPr lang="en-US" altLang="ko-KR" sz="2000" dirty="0" err="1" smtClean="0"/>
              <a:t>javascript</a:t>
            </a:r>
            <a:r>
              <a:rPr lang="en-US" altLang="ko-KR" sz="2000" dirty="0" smtClean="0"/>
              <a:t>"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</a:t>
            </a:r>
            <a:r>
              <a:rPr lang="en-US" altLang="ko-KR" sz="2000" dirty="0" smtClean="0">
                <a:solidFill>
                  <a:schemeClr val="accent1"/>
                </a:solidFill>
              </a:rPr>
              <a:t>jquery-changeColor.js</a:t>
            </a:r>
            <a:r>
              <a:rPr lang="en-US" altLang="ko-KR" sz="2000" dirty="0" smtClean="0"/>
              <a:t>"&gt;&lt;/script&gt;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&lt;script type="text/</a:t>
            </a:r>
            <a:r>
              <a:rPr lang="en-US" altLang="ko-KR" sz="2000" dirty="0" err="1" smtClean="0"/>
              <a:t>javascript</a:t>
            </a:r>
            <a:r>
              <a:rPr lang="en-US" altLang="ko-KR" sz="2000" dirty="0" smtClean="0"/>
              <a:t>"&gt;</a:t>
            </a:r>
          </a:p>
          <a:p>
            <a:pPr>
              <a:buNone/>
            </a:pPr>
            <a:r>
              <a:rPr lang="en-US" altLang="ko-KR" sz="2000" dirty="0" smtClean="0"/>
              <a:t>(function($){</a:t>
            </a:r>
          </a:p>
          <a:p>
            <a:pPr>
              <a:buNone/>
            </a:pPr>
            <a:r>
              <a:rPr lang="en-US" altLang="ko-KR" sz="2000" dirty="0" smtClean="0"/>
              <a:t>    $(document).ready(function() {</a:t>
            </a:r>
          </a:p>
          <a:p>
            <a:pPr>
              <a:buNone/>
            </a:pPr>
            <a:r>
              <a:rPr lang="en-US" altLang="ko-KR" sz="2000" dirty="0" smtClean="0"/>
              <a:t>        $('#</a:t>
            </a:r>
            <a:r>
              <a:rPr lang="en-US" altLang="ko-KR" sz="2000" dirty="0" err="1" smtClean="0"/>
              <a:t>clickDiv</a:t>
            </a:r>
            <a:r>
              <a:rPr lang="en-US" altLang="ko-KR" sz="2000" dirty="0" smtClean="0"/>
              <a:t> , #</a:t>
            </a:r>
            <a:r>
              <a:rPr lang="en-US" altLang="ko-KR" sz="2000" dirty="0" err="1" smtClean="0"/>
              <a:t>secondDiv</a:t>
            </a:r>
            <a:r>
              <a:rPr lang="en-US" altLang="ko-KR" sz="2000" dirty="0" smtClean="0"/>
              <a:t>').</a:t>
            </a:r>
            <a:r>
              <a:rPr lang="en-US" altLang="ko-KR" sz="2000" dirty="0" err="1" smtClean="0"/>
              <a:t>changeColor</a:t>
            </a:r>
            <a:r>
              <a:rPr lang="en-US" altLang="ko-KR" sz="2000" dirty="0" smtClean="0"/>
              <a:t>();</a:t>
            </a:r>
          </a:p>
          <a:p>
            <a:pPr>
              <a:buNone/>
            </a:pPr>
            <a:r>
              <a:rPr lang="en-US" altLang="ko-KR" sz="2000" dirty="0" smtClean="0"/>
              <a:t>    });</a:t>
            </a:r>
          </a:p>
          <a:p>
            <a:pPr>
              <a:buNone/>
            </a:pPr>
            <a:r>
              <a:rPr lang="en-US" altLang="ko-KR" sz="2000" dirty="0" smtClean="0"/>
              <a:t>})(</a:t>
            </a:r>
            <a:r>
              <a:rPr lang="en-US" altLang="ko-KR" sz="2000" dirty="0" err="1" smtClean="0"/>
              <a:t>jQuery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smtClean="0"/>
              <a:t>&lt;/script&gt;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 확장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700" dirty="0" smtClean="0">
                <a:hlinkClick r:id="rId2"/>
              </a:rPr>
              <a:t>http://nodejs.agcweb.co.kr/array-object-expand/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Q &amp; A</a:t>
            </a:r>
          </a:p>
          <a:p>
            <a:r>
              <a:rPr lang="ko-KR" altLang="en-US" dirty="0" err="1" smtClean="0"/>
              <a:t>궁금하신점</a:t>
            </a:r>
            <a:r>
              <a:rPr lang="ko-KR" altLang="en-US" dirty="0" smtClean="0"/>
              <a:t> 있으시면 자유롭게 질문주세요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</a:p>
          <a:p>
            <a:r>
              <a:rPr lang="ko-KR" altLang="en-US" sz="2000" dirty="0" smtClean="0"/>
              <a:t>객체 생성</a:t>
            </a:r>
            <a:endParaRPr lang="en-US" altLang="ko-KR" sz="2000" dirty="0" smtClean="0"/>
          </a:p>
          <a:p>
            <a:r>
              <a:rPr lang="en-US" altLang="ko-KR" sz="2000" dirty="0" smtClean="0"/>
              <a:t>new </a:t>
            </a:r>
            <a:r>
              <a:rPr lang="ko-KR" altLang="en-US" sz="2000" dirty="0" smtClean="0"/>
              <a:t>키워드가 </a:t>
            </a:r>
            <a:r>
              <a:rPr lang="en-US" altLang="ko-KR" sz="2000" dirty="0" smtClean="0"/>
              <a:t>Java</a:t>
            </a:r>
            <a:r>
              <a:rPr lang="ko-KR" altLang="en-US" sz="2000" dirty="0" smtClean="0"/>
              <a:t>와 비슷하고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자바스크립트 프로토타입 기반 프로그래밍</a:t>
            </a:r>
            <a:r>
              <a:rPr lang="en-US" altLang="ko-KR" sz="2000" dirty="0" smtClean="0"/>
              <a:t> (</a:t>
            </a:r>
            <a:r>
              <a:rPr lang="en-US" altLang="ko-KR" sz="2000" dirty="0" smtClean="0">
                <a:hlinkClick r:id="rId2"/>
              </a:rPr>
              <a:t>https://ko.wikipedia.org/wiki/</a:t>
            </a:r>
            <a:r>
              <a:rPr lang="ko-KR" altLang="en-US" sz="2000" dirty="0" err="1" smtClean="0">
                <a:hlinkClick r:id="rId2"/>
              </a:rPr>
              <a:t>프로토타입</a:t>
            </a:r>
            <a:r>
              <a:rPr lang="en-US" altLang="ko-KR" sz="2000" dirty="0" smtClean="0">
                <a:hlinkClick r:id="rId2"/>
              </a:rPr>
              <a:t>_</a:t>
            </a:r>
            <a:r>
              <a:rPr lang="ko-KR" altLang="en-US" sz="2000" dirty="0" smtClean="0">
                <a:hlinkClick r:id="rId2"/>
              </a:rPr>
              <a:t>기반</a:t>
            </a:r>
            <a:r>
              <a:rPr lang="en-US" altLang="ko-KR" sz="2000" dirty="0" smtClean="0">
                <a:hlinkClick r:id="rId2"/>
              </a:rPr>
              <a:t>_</a:t>
            </a:r>
            <a:r>
              <a:rPr lang="ko-KR" altLang="en-US" sz="2000" dirty="0" smtClean="0">
                <a:hlinkClick r:id="rId2"/>
              </a:rPr>
              <a:t>프로그래밍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과 맞지 않다고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Object.create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선호</a:t>
            </a:r>
            <a:endParaRPr lang="en-US" altLang="ko-KR" sz="2000" dirty="0" smtClean="0"/>
          </a:p>
          <a:p>
            <a:r>
              <a:rPr lang="ko-KR" altLang="en-US" sz="2000" dirty="0" smtClean="0"/>
              <a:t>필드는 필드 따로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공유하는 부분은 </a:t>
            </a:r>
            <a:r>
              <a:rPr lang="en-US" altLang="ko-KR" sz="2000" dirty="0" smtClean="0"/>
              <a:t>prototype</a:t>
            </a:r>
            <a:r>
              <a:rPr lang="ko-KR" altLang="en-US" sz="2000" dirty="0" smtClean="0"/>
              <a:t>으로 처리</a:t>
            </a:r>
            <a:endParaRPr lang="en-US" altLang="ko-KR" sz="2000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smtClean="0"/>
              <a:t>Brower support IE8</a:t>
            </a:r>
            <a:r>
              <a:rPr lang="ko-KR" altLang="en-US" dirty="0" smtClean="0"/>
              <a:t>이하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if (!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) {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 = function (o){ </a:t>
            </a:r>
          </a:p>
          <a:p>
            <a:pPr>
              <a:buNone/>
            </a:pPr>
            <a:r>
              <a:rPr lang="en-US" altLang="ko-KR" dirty="0" smtClean="0"/>
              <a:t>         function F() {}</a:t>
            </a:r>
          </a:p>
          <a:p>
            <a:pPr>
              <a:buNone/>
            </a:pPr>
            <a:r>
              <a:rPr lang="en-US" altLang="ko-KR" dirty="0" smtClean="0"/>
              <a:t>         </a:t>
            </a:r>
            <a:r>
              <a:rPr lang="en-US" altLang="ko-KR" dirty="0" err="1" smtClean="0"/>
              <a:t>F.prototype</a:t>
            </a:r>
            <a:r>
              <a:rPr lang="en-US" altLang="ko-KR" dirty="0" smtClean="0"/>
              <a:t> = o; </a:t>
            </a:r>
          </a:p>
          <a:p>
            <a:pPr>
              <a:buNone/>
            </a:pPr>
            <a:r>
              <a:rPr lang="en-US" altLang="ko-KR" dirty="0" smtClean="0"/>
              <a:t>         return new F();</a:t>
            </a:r>
          </a:p>
          <a:p>
            <a:pPr>
              <a:buNone/>
            </a:pPr>
            <a:r>
              <a:rPr lang="en-US" altLang="ko-KR" dirty="0" smtClean="0"/>
              <a:t>     }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smtClean="0"/>
              <a:t>즉시실행익명함수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    </a:t>
            </a:r>
            <a:r>
              <a:rPr lang="en-US" altLang="ko-KR" sz="2000" dirty="0" smtClean="0"/>
              <a:t>(</a:t>
            </a:r>
            <a:r>
              <a:rPr lang="en-US" sz="2000" dirty="0" smtClean="0"/>
              <a:t>immediately-invoked function expression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함수 선언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함수 실행</a:t>
            </a:r>
            <a:endParaRPr lang="en-US" altLang="ko-KR" sz="2000" dirty="0" smtClean="0"/>
          </a:p>
          <a:p>
            <a:r>
              <a:rPr lang="ko-KR" altLang="en-US" sz="2000" dirty="0" smtClean="0"/>
              <a:t>외부에서 내부 변수에 접근하지 못하게 하기 위해</a:t>
            </a:r>
            <a:endParaRPr lang="en-US" altLang="ko-KR" sz="2000" dirty="0" smtClean="0"/>
          </a:p>
          <a:p>
            <a:r>
              <a:rPr lang="ko-KR" altLang="en-US" sz="2000" dirty="0" smtClean="0"/>
              <a:t>함수 실행 후 </a:t>
            </a:r>
            <a:r>
              <a:rPr lang="en-US" altLang="ko-KR" sz="2000" dirty="0" smtClean="0"/>
              <a:t>return </a:t>
            </a:r>
            <a:r>
              <a:rPr lang="ko-KR" altLang="en-US" sz="2000" dirty="0" smtClean="0"/>
              <a:t>문으로 내가 원하는 변수만 제공가능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en-US" altLang="ko-KR" dirty="0" smtClean="0"/>
          </a:p>
          <a:p>
            <a:r>
              <a:rPr lang="en-US" altLang="ko-KR" sz="2700" dirty="0" err="1" smtClean="0"/>
              <a:t>var</a:t>
            </a:r>
            <a:r>
              <a:rPr lang="en-US" altLang="ko-KR" sz="2700" dirty="0" smtClean="0"/>
              <a:t> </a:t>
            </a:r>
            <a:r>
              <a:rPr lang="en-US" altLang="ko-KR" sz="2700" dirty="0" err="1" smtClean="0"/>
              <a:t>myCar</a:t>
            </a:r>
            <a:r>
              <a:rPr lang="en-US" altLang="ko-KR" sz="2700" dirty="0" smtClean="0"/>
              <a:t> = </a:t>
            </a:r>
            <a:r>
              <a:rPr lang="en-US" altLang="ko-KR" sz="2700" dirty="0" err="1" smtClean="0"/>
              <a:t>Object.create</a:t>
            </a:r>
            <a:r>
              <a:rPr lang="en-US" altLang="ko-KR" sz="2700" dirty="0" smtClean="0"/>
              <a:t>(</a:t>
            </a:r>
            <a:r>
              <a:rPr lang="en-US" altLang="ko-KR" sz="2700" dirty="0" err="1" smtClean="0"/>
              <a:t>Car.prototype</a:t>
            </a:r>
            <a:r>
              <a:rPr lang="en-US" altLang="ko-KR" sz="2700" dirty="0" smtClean="0"/>
              <a:t>);</a:t>
            </a:r>
          </a:p>
          <a:p>
            <a:r>
              <a:rPr lang="ko-KR" altLang="en-US" sz="2700" dirty="0" smtClean="0"/>
              <a:t>매개변수로 </a:t>
            </a:r>
            <a:r>
              <a:rPr lang="en-US" altLang="ko-KR" sz="2700" dirty="0" smtClean="0"/>
              <a:t>prototype </a:t>
            </a:r>
            <a:r>
              <a:rPr lang="ko-KR" altLang="en-US" sz="2700" dirty="0" smtClean="0"/>
              <a:t>넘겨줌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4300" dirty="0" smtClean="0"/>
              <a:t>변수 접근</a:t>
            </a:r>
            <a:endParaRPr lang="en-US" altLang="ko-KR" sz="4300" dirty="0" smtClean="0"/>
          </a:p>
          <a:p>
            <a:pPr>
              <a:buNone/>
            </a:pPr>
            <a:r>
              <a:rPr lang="en-US" altLang="ko-KR" dirty="0" smtClean="0"/>
              <a:t>function Car(){</a:t>
            </a:r>
          </a:p>
          <a:p>
            <a:pPr>
              <a:buNone/>
            </a:pPr>
            <a:r>
              <a:rPr lang="en-US" altLang="ko-KR" dirty="0" smtClean="0"/>
              <a:t>    this.name = "</a:t>
            </a:r>
            <a:r>
              <a:rPr lang="ko-KR" altLang="en-US" dirty="0" smtClean="0"/>
              <a:t>내차</a:t>
            </a:r>
            <a:r>
              <a:rPr lang="en-US" altLang="ko-KR" dirty="0" smtClean="0"/>
              <a:t>";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"</a:t>
            </a:r>
            <a:r>
              <a:rPr lang="ko-KR" altLang="en-US" dirty="0" smtClean="0"/>
              <a:t>타이틀</a:t>
            </a:r>
            <a:r>
              <a:rPr lang="en-US" altLang="ko-KR" dirty="0" smtClean="0"/>
              <a:t>"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Car.prototype.move</a:t>
            </a:r>
            <a:r>
              <a:rPr lang="en-US" altLang="ko-KR" dirty="0" smtClean="0"/>
              <a:t> = function(){</a:t>
            </a:r>
          </a:p>
          <a:p>
            <a:pPr>
              <a:buNone/>
            </a:pPr>
            <a:r>
              <a:rPr lang="en-US" altLang="ko-KR" dirty="0" smtClean="0"/>
              <a:t>    console.log(this.name + "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" );</a:t>
            </a:r>
          </a:p>
          <a:p>
            <a:pPr>
              <a:buNone/>
            </a:pPr>
            <a:r>
              <a:rPr lang="en-US" altLang="ko-KR" dirty="0" smtClean="0"/>
              <a:t>};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myCar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Car.prototype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err="1" smtClean="0"/>
              <a:t>myCar.move</a:t>
            </a:r>
            <a:r>
              <a:rPr lang="en-US" altLang="ko-KR" dirty="0" smtClean="0"/>
              <a:t>();  //undefined </a:t>
            </a:r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700" dirty="0" smtClean="0"/>
              <a:t>name property</a:t>
            </a:r>
            <a:r>
              <a:rPr lang="ko-KR" altLang="en-US" sz="2700" dirty="0" smtClean="0"/>
              <a:t>는 접근되지 않는다</a:t>
            </a:r>
            <a:r>
              <a:rPr lang="en-US" altLang="ko-KR" sz="2700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US" altLang="ko-KR" sz="2700" dirty="0" err="1" smtClean="0"/>
              <a:t>Object.create</a:t>
            </a:r>
            <a:r>
              <a:rPr lang="ko-KR" altLang="en-US" sz="2700" dirty="0" smtClean="0"/>
              <a:t>로 생성시 </a:t>
            </a:r>
            <a:r>
              <a:rPr lang="en-US" altLang="ko-KR" sz="2700" dirty="0" smtClean="0"/>
              <a:t>prototype</a:t>
            </a:r>
            <a:r>
              <a:rPr lang="ko-KR" altLang="en-US" sz="2700" dirty="0" smtClean="0"/>
              <a:t>공유하고 필드로 접근가능</a:t>
            </a:r>
            <a:endParaRPr lang="en-US" altLang="ko-KR" sz="2700" dirty="0" smtClean="0"/>
          </a:p>
          <a:p>
            <a:pPr>
              <a:lnSpc>
                <a:spcPct val="130000"/>
              </a:lnSpc>
            </a:pPr>
            <a:r>
              <a:rPr lang="ko-KR" altLang="en-US" sz="2700" dirty="0" err="1" smtClean="0"/>
              <a:t>두번째</a:t>
            </a:r>
            <a:r>
              <a:rPr lang="ko-KR" altLang="en-US" sz="2700" dirty="0" smtClean="0"/>
              <a:t> 인자에 접근 가능하게 설정</a:t>
            </a:r>
            <a:endParaRPr lang="en-US" altLang="ko-KR" sz="27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smtClean="0"/>
              <a:t>function Person(){</a:t>
            </a:r>
          </a:p>
          <a:p>
            <a:pPr>
              <a:buNone/>
            </a:pPr>
            <a:r>
              <a:rPr lang="en-US" altLang="ko-KR" dirty="0" smtClean="0"/>
              <a:t>    this.name = "hello";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Person.prototype.speack</a:t>
            </a:r>
            <a:r>
              <a:rPr lang="en-US" altLang="ko-KR" dirty="0" smtClean="0"/>
              <a:t> = function(){</a:t>
            </a:r>
          </a:p>
          <a:p>
            <a:pPr>
              <a:buNone/>
            </a:pPr>
            <a:r>
              <a:rPr lang="en-US" altLang="ko-KR" dirty="0" smtClean="0"/>
              <a:t>    console.log(this.name + " </a:t>
            </a:r>
            <a:r>
              <a:rPr lang="en-US" altLang="ko-KR" dirty="0" err="1" smtClean="0"/>
              <a:t>speack</a:t>
            </a:r>
            <a:r>
              <a:rPr lang="en-US" altLang="ko-KR" dirty="0" smtClean="0"/>
              <a:t>");</a:t>
            </a:r>
          </a:p>
          <a:p>
            <a:pPr>
              <a:buNone/>
            </a:pPr>
            <a:r>
              <a:rPr lang="en-US" altLang="ko-KR" dirty="0" smtClean="0"/>
              <a:t>};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myMan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Person.prototype</a:t>
            </a:r>
            <a:r>
              <a:rPr lang="en-US" altLang="ko-KR" dirty="0" smtClean="0"/>
              <a:t> , {</a:t>
            </a:r>
          </a:p>
          <a:p>
            <a:pPr>
              <a:buNone/>
            </a:pPr>
            <a:r>
              <a:rPr lang="en-US" altLang="ko-KR" dirty="0" smtClean="0"/>
              <a:t>    name : {</a:t>
            </a:r>
          </a:p>
          <a:p>
            <a:pPr>
              <a:buNone/>
            </a:pPr>
            <a:r>
              <a:rPr lang="en-US" altLang="ko-KR" dirty="0" smtClean="0"/>
              <a:t>        value : "</a:t>
            </a:r>
            <a:r>
              <a:rPr lang="en-US" altLang="ko-KR" dirty="0" err="1" smtClean="0"/>
              <a:t>myMan</a:t>
            </a:r>
            <a:r>
              <a:rPr lang="en-US" altLang="ko-KR" dirty="0" smtClean="0"/>
              <a:t>",   //</a:t>
            </a:r>
            <a:r>
              <a:rPr lang="ko-KR" altLang="en-US" dirty="0" smtClean="0"/>
              <a:t>초기 값 설정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writable : true   //</a:t>
            </a:r>
            <a:r>
              <a:rPr lang="ko-KR" altLang="en-US" dirty="0" smtClean="0"/>
              <a:t>쓰기가능 속성설정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}</a:t>
            </a:r>
          </a:p>
          <a:p>
            <a:pPr>
              <a:buNone/>
            </a:pPr>
            <a:r>
              <a:rPr lang="en-US" altLang="ko-KR" dirty="0" smtClean="0"/>
              <a:t>});</a:t>
            </a:r>
          </a:p>
          <a:p>
            <a:pPr>
              <a:buNone/>
            </a:pPr>
            <a:r>
              <a:rPr lang="en-US" altLang="ko-KR" dirty="0" err="1" smtClean="0"/>
              <a:t>myMan.speack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myMan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Object.create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Person.prototype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err="1" smtClean="0"/>
              <a:t>Object.defineProperties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myMan</a:t>
            </a:r>
            <a:r>
              <a:rPr lang="en-US" altLang="ko-KR" sz="2000" dirty="0" smtClean="0"/>
              <a:t> ,{</a:t>
            </a:r>
          </a:p>
          <a:p>
            <a:pPr>
              <a:buNone/>
            </a:pPr>
            <a:r>
              <a:rPr lang="en-US" altLang="ko-KR" sz="2000" dirty="0" smtClean="0"/>
              <a:t>    name : {</a:t>
            </a:r>
          </a:p>
          <a:p>
            <a:pPr>
              <a:buNone/>
            </a:pPr>
            <a:r>
              <a:rPr lang="en-US" altLang="ko-KR" sz="2000" dirty="0" smtClean="0"/>
              <a:t>        value : "</a:t>
            </a:r>
            <a:r>
              <a:rPr lang="en-US" altLang="ko-KR" sz="2000" dirty="0" err="1" smtClean="0"/>
              <a:t>myMan</a:t>
            </a:r>
            <a:r>
              <a:rPr lang="en-US" altLang="ko-KR" sz="2000" dirty="0" smtClean="0"/>
              <a:t>",</a:t>
            </a:r>
          </a:p>
          <a:p>
            <a:pPr>
              <a:buNone/>
            </a:pPr>
            <a:r>
              <a:rPr lang="en-US" altLang="ko-KR" sz="2000" dirty="0" smtClean="0"/>
              <a:t>        writable : true</a:t>
            </a:r>
          </a:p>
          <a:p>
            <a:pPr>
              <a:buNone/>
            </a:pPr>
            <a:r>
              <a:rPr lang="en-US" altLang="ko-KR" sz="2000" dirty="0" smtClean="0"/>
              <a:t>    }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</a:p>
          <a:p>
            <a:pPr>
              <a:buNone/>
            </a:pPr>
            <a:r>
              <a:rPr lang="en-US" altLang="ko-KR" sz="2000" dirty="0" err="1" smtClean="0"/>
              <a:t>myMan.speack</a:t>
            </a:r>
            <a:r>
              <a:rPr lang="en-US" altLang="ko-KR" sz="2000" dirty="0" smtClean="0"/>
              <a:t>();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>
                <a:solidFill>
                  <a:schemeClr val="accent1"/>
                </a:solidFill>
              </a:rPr>
              <a:t>Object.defineProperty</a:t>
            </a:r>
            <a:r>
              <a:rPr lang="en-US" altLang="ko-KR" sz="2000" dirty="0" smtClean="0">
                <a:solidFill>
                  <a:schemeClr val="accent1"/>
                </a:solidFill>
              </a:rPr>
              <a:t> =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단일 속성 설정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err="1" smtClean="0">
                <a:solidFill>
                  <a:schemeClr val="accent1"/>
                </a:solidFill>
              </a:rPr>
              <a:t>Object.defineProperties</a:t>
            </a:r>
            <a:r>
              <a:rPr lang="en-US" altLang="ko-KR" sz="2000" dirty="0" smtClean="0">
                <a:solidFill>
                  <a:schemeClr val="accent1"/>
                </a:solidFill>
              </a:rPr>
              <a:t> =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복수 속성 설정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Object.defineProperty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728" y="2571744"/>
          <a:ext cx="6096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682908"/>
                <a:gridCol w="13810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뜻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설정할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configurable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속성을 지우거나 속성을 바꿀지 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enumerable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</a:t>
                      </a:r>
                      <a:r>
                        <a:rPr lang="en-US" altLang="ko-KR" baseline="0" dirty="0" smtClean="0"/>
                        <a:t> in </a:t>
                      </a:r>
                      <a:r>
                        <a:rPr lang="ko-KR" altLang="en-US" baseline="0" dirty="0" smtClean="0"/>
                        <a:t>에서 나타날지 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writable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속성값 쓰기 가능여부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 </a:t>
                      </a:r>
                      <a:r>
                        <a:rPr lang="ko-KR" altLang="en-US" dirty="0" err="1" smtClean="0"/>
                        <a:t>참조시</a:t>
                      </a:r>
                      <a:r>
                        <a:rPr lang="ko-KR" altLang="en-US" dirty="0" smtClean="0"/>
                        <a:t> 참조용으로 호출할 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undefined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속성 </a:t>
                      </a:r>
                      <a:r>
                        <a:rPr lang="ko-KR" altLang="en-US" dirty="0" err="1" smtClean="0"/>
                        <a:t>설정시</a:t>
                      </a:r>
                      <a:r>
                        <a:rPr lang="ko-KR" altLang="en-US" dirty="0" smtClean="0"/>
                        <a:t> 참조용으로 호출할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undefined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get ,set </a:t>
            </a:r>
            <a:r>
              <a:rPr lang="ko-KR" altLang="en-US" dirty="0" smtClean="0"/>
              <a:t>적용해보기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http://nodejs.agcweb.co.kr/defineproperty-get-set/</a:t>
            </a:r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Q &amp; A</a:t>
            </a:r>
          </a:p>
          <a:p>
            <a:r>
              <a:rPr lang="ko-KR" altLang="en-US" dirty="0" err="1" smtClean="0"/>
              <a:t>궁금하신점</a:t>
            </a:r>
            <a:r>
              <a:rPr lang="ko-KR" altLang="en-US" dirty="0" smtClean="0"/>
              <a:t> 있으시면 자유롭게 질문주세요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ongod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214554"/>
            <a:ext cx="30956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성능</a:t>
            </a:r>
            <a:endParaRPr lang="en-US" altLang="ko-KR" dirty="0" smtClean="0"/>
          </a:p>
          <a:p>
            <a:r>
              <a:rPr lang="en-US" altLang="ko-KR" dirty="0" smtClean="0"/>
              <a:t>Mac 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8926" y="1714488"/>
            <a:ext cx="2848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function test(){</a:t>
            </a:r>
          </a:p>
          <a:p>
            <a:r>
              <a:rPr lang="en-US" altLang="ko-KR" dirty="0" smtClean="0"/>
              <a:t>    console.log("my test");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test();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8926" y="4357694"/>
            <a:ext cx="284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(function(){</a:t>
            </a:r>
          </a:p>
          <a:p>
            <a:r>
              <a:rPr lang="en-US" altLang="ko-KR" dirty="0" smtClean="0"/>
              <a:t>    console.log("my test");</a:t>
            </a:r>
          </a:p>
          <a:p>
            <a:r>
              <a:rPr lang="en-US" altLang="ko-KR" dirty="0" smtClean="0"/>
              <a:t>})();</a:t>
            </a:r>
            <a:endParaRPr lang="ko-KR" altLang="en-US" dirty="0"/>
          </a:p>
        </p:txBody>
      </p:sp>
      <p:sp>
        <p:nvSpPr>
          <p:cNvPr id="7" name="등호 6"/>
          <p:cNvSpPr/>
          <p:nvPr/>
        </p:nvSpPr>
        <p:spPr>
          <a:xfrm rot="5400000">
            <a:off x="3721891" y="3278977"/>
            <a:ext cx="914400" cy="64294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-style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형태로 저장하는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NoSQL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베이스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Database –Collection – Document</a:t>
            </a:r>
          </a:p>
          <a:p>
            <a:pPr>
              <a:buNone/>
            </a:pPr>
            <a:r>
              <a:rPr lang="en-US" altLang="ko-KR" dirty="0" smtClean="0"/>
              <a:t> 					     – Document</a:t>
            </a:r>
          </a:p>
          <a:p>
            <a:pPr>
              <a:buNone/>
            </a:pPr>
            <a:r>
              <a:rPr lang="en-US" altLang="ko-KR" dirty="0" smtClean="0"/>
              <a:t>                –Collection – Document</a:t>
            </a:r>
          </a:p>
          <a:p>
            <a:pPr>
              <a:buNone/>
            </a:pPr>
            <a:r>
              <a:rPr lang="en-US" altLang="ko-KR" dirty="0" smtClean="0"/>
              <a:t> 					      – Document</a:t>
            </a:r>
          </a:p>
          <a:p>
            <a:pPr>
              <a:buNone/>
            </a:pPr>
            <a:r>
              <a:rPr lang="en-US" altLang="ko-KR" dirty="0" smtClean="0"/>
              <a:t>Document – Record</a:t>
            </a:r>
            <a:r>
              <a:rPr lang="ko-KR" altLang="en-US" dirty="0" smtClean="0"/>
              <a:t>들의 모음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Collection – Document</a:t>
            </a:r>
            <a:r>
              <a:rPr lang="ko-KR" altLang="en-US" dirty="0" smtClean="0"/>
              <a:t>의 모음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RDMS</a:t>
            </a:r>
            <a:r>
              <a:rPr lang="ko-KR" altLang="en-US" dirty="0" smtClean="0"/>
              <a:t>랑 용어비교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, oracle 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03648" y="292494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MongoDB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Database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Collection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Document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 / field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Priamary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ObjectID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r>
              <a:rPr lang="ko-KR" altLang="en-US" dirty="0" smtClean="0"/>
              <a:t>문서지향 데이터베이스</a:t>
            </a:r>
            <a:endParaRPr lang="en-US" altLang="ko-KR" dirty="0" smtClean="0"/>
          </a:p>
          <a:p>
            <a:r>
              <a:rPr lang="en-US" altLang="ko-KR" dirty="0" smtClean="0"/>
              <a:t>Key Value </a:t>
            </a:r>
            <a:r>
              <a:rPr lang="ko-KR" altLang="en-US" dirty="0" smtClean="0"/>
              <a:t>저장소</a:t>
            </a:r>
            <a:endParaRPr lang="en-US" altLang="ko-KR" dirty="0" smtClean="0"/>
          </a:p>
          <a:p>
            <a:r>
              <a:rPr lang="en-US" altLang="ko-KR" dirty="0" err="1" smtClean="0"/>
              <a:t>NoSQL</a:t>
            </a:r>
            <a:endParaRPr lang="en-US" altLang="ko-KR" dirty="0" smtClean="0"/>
          </a:p>
          <a:p>
            <a:r>
              <a:rPr lang="ko-KR" altLang="en-US" dirty="0" smtClean="0"/>
              <a:t>동적 스키마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문서지향 </a:t>
            </a:r>
            <a:r>
              <a:rPr lang="en-US" altLang="ko-KR" sz="2000" dirty="0" smtClean="0"/>
              <a:t>, Key value </a:t>
            </a:r>
            <a:r>
              <a:rPr lang="ko-KR" altLang="en-US" sz="2000" dirty="0" smtClean="0"/>
              <a:t>저장소</a:t>
            </a:r>
            <a:endParaRPr lang="en-US" altLang="ko-KR" sz="2000" dirty="0" smtClean="0"/>
          </a:p>
          <a:p>
            <a:r>
              <a:rPr lang="en-US" altLang="ko-KR" sz="2000" dirty="0" smtClean="0"/>
              <a:t> { id : 1 , title : 20 }  key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value</a:t>
            </a:r>
            <a:r>
              <a:rPr lang="ko-KR" altLang="en-US" sz="2000" dirty="0" smtClean="0"/>
              <a:t>가 한쌍으로 삽입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위와 같은 데이터로 </a:t>
            </a:r>
            <a:r>
              <a:rPr lang="en-US" altLang="ko-KR" sz="2000" dirty="0" smtClean="0"/>
              <a:t>document </a:t>
            </a:r>
            <a:r>
              <a:rPr lang="ko-KR" altLang="en-US" sz="2000" dirty="0" smtClean="0"/>
              <a:t>의 삽입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하나의 </a:t>
            </a:r>
            <a:r>
              <a:rPr lang="en-US" altLang="ko-KR" sz="2000" dirty="0" smtClean="0"/>
              <a:t>row</a:t>
            </a:r>
            <a:r>
              <a:rPr lang="ko-KR" altLang="en-US" sz="2000" dirty="0" smtClean="0"/>
              <a:t>로 취급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4" name="그림 3" descr="docum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571744"/>
            <a:ext cx="2212334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NoSQL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No SQL </a:t>
            </a:r>
            <a:r>
              <a:rPr lang="en-US" altLang="ko-KR" sz="2000" dirty="0" smtClean="0">
                <a:solidFill>
                  <a:srgbClr val="FF0000"/>
                </a:solidFill>
              </a:rPr>
              <a:t>( x )</a:t>
            </a:r>
          </a:p>
          <a:p>
            <a:pPr>
              <a:buNone/>
            </a:pPr>
            <a:r>
              <a:rPr lang="en-US" altLang="ko-KR" sz="2000" dirty="0" smtClean="0"/>
              <a:t>Johan </a:t>
            </a:r>
            <a:r>
              <a:rPr lang="en-US" altLang="ko-KR" sz="2000" dirty="0" err="1" smtClean="0"/>
              <a:t>Oskarsson</a:t>
            </a:r>
            <a:r>
              <a:rPr lang="ko-KR" altLang="en-US" sz="2000" dirty="0" smtClean="0"/>
              <a:t>이 오픈소스 분산 데이터베이스의 토론을 위해 주관한 모임의 이름에서 유래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 대용량 웹 서비스를 위하여 만들어진 데이터 저장소</a:t>
            </a:r>
          </a:p>
          <a:p>
            <a:pPr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 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데이터 모델을 지양하며 대량의 분산된 데이터를 저장하고 조회하는데 특화된 저장소</a:t>
            </a:r>
          </a:p>
          <a:p>
            <a:pPr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 스키마 없이 사용 가능하거나 느슨한 스키마를 제공하는 저장소</a:t>
            </a:r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동적 스키마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RDBMS ( </a:t>
            </a:r>
            <a:r>
              <a:rPr lang="en-US" altLang="ko-KR" sz="2000" dirty="0" err="1" smtClean="0"/>
              <a:t>mysql</a:t>
            </a:r>
            <a:r>
              <a:rPr lang="en-US" altLang="ko-KR" sz="2000" dirty="0" smtClean="0"/>
              <a:t> , oracle )</a:t>
            </a:r>
            <a:r>
              <a:rPr lang="ko-KR" altLang="en-US" sz="2000" dirty="0" smtClean="0"/>
              <a:t>의 경우 </a:t>
            </a:r>
            <a:r>
              <a:rPr lang="en-US" altLang="ko-KR" sz="2000" dirty="0" err="1" smtClean="0"/>
              <a:t>uid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content_uid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처럼 스키마를 고정하고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 </a:t>
            </a:r>
            <a:r>
              <a:rPr lang="en-US" altLang="ko-KR" sz="2000" dirty="0" smtClean="0"/>
              <a:t>insert</a:t>
            </a:r>
            <a:r>
              <a:rPr lang="ko-KR" altLang="en-US" sz="2000" dirty="0" smtClean="0"/>
              <a:t>시 </a:t>
            </a:r>
            <a:r>
              <a:rPr lang="en-US" altLang="ko-KR" sz="2000" dirty="0" err="1" smtClean="0"/>
              <a:t>uid</a:t>
            </a:r>
            <a:r>
              <a:rPr lang="en-US" altLang="ko-KR" sz="2000" dirty="0" smtClean="0"/>
              <a:t>,….,filename</a:t>
            </a:r>
            <a:r>
              <a:rPr lang="ko-KR" altLang="en-US" sz="2000" dirty="0" smtClean="0"/>
              <a:t>의 필드와 매칭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err="1" smtClean="0"/>
              <a:t>MongoDB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경우 필드에 맞추지 않고 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create_date</a:t>
            </a:r>
            <a:r>
              <a:rPr lang="ko-KR" altLang="en-US" sz="2000" dirty="0" smtClean="0"/>
              <a:t>등 </a:t>
            </a:r>
            <a:r>
              <a:rPr lang="ko-KR" altLang="en-US" sz="2000" dirty="0" err="1" smtClean="0"/>
              <a:t>입력시</a:t>
            </a:r>
            <a:r>
              <a:rPr lang="ko-KR" altLang="en-US" sz="2000" dirty="0" smtClean="0"/>
              <a:t> 마다 필드를 추가 후 넣기 가능</a:t>
            </a:r>
            <a:endParaRPr lang="ko-KR" altLang="en-US" sz="2000" dirty="0"/>
          </a:p>
        </p:txBody>
      </p:sp>
      <p:pic>
        <p:nvPicPr>
          <p:cNvPr id="4" name="그림 3" descr="rdb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5000636"/>
            <a:ext cx="7944978" cy="126700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성능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hlinkClick r:id="rId2"/>
              </a:rPr>
              <a:t>http://www.slideshare.net/WooYeongChoe1/slidshare-mongodbmysqlcrud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MongoDB</a:t>
            </a:r>
            <a:r>
              <a:rPr lang="ko-KR" altLang="en-US" sz="2000" dirty="0" smtClean="0"/>
              <a:t>에서  데이터 입력 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읽기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삭제의 대한 성능을 </a:t>
            </a:r>
            <a:r>
              <a:rPr lang="en-US" altLang="ko-KR" sz="2000" dirty="0" err="1" smtClean="0"/>
              <a:t>Mysql</a:t>
            </a:r>
            <a:r>
              <a:rPr lang="ko-KR" altLang="en-US" sz="2000" dirty="0" smtClean="0"/>
              <a:t>과 비교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약 </a:t>
            </a:r>
            <a:r>
              <a:rPr lang="en-US" altLang="ko-KR" sz="2000" dirty="0" smtClean="0"/>
              <a:t>50</a:t>
            </a:r>
            <a:r>
              <a:rPr lang="ko-KR" altLang="en-US" sz="2000" dirty="0" smtClean="0"/>
              <a:t>만개의 데이터로 비교</a:t>
            </a:r>
            <a:r>
              <a:rPr lang="en-US" altLang="ko-KR" sz="2000" dirty="0" smtClean="0"/>
              <a:t> )</a:t>
            </a:r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성능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00166" y="2786058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4024298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속도비교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MongoDB</a:t>
                      </a:r>
                      <a:r>
                        <a:rPr lang="en-US" altLang="ko-KR" dirty="0" smtClean="0"/>
                        <a:t> &gt; </a:t>
                      </a:r>
                      <a:r>
                        <a:rPr lang="en-US" altLang="ko-KR" dirty="0" err="1" smtClean="0"/>
                        <a:t>Mysql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근소하게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MongoDB</a:t>
                      </a:r>
                      <a:r>
                        <a:rPr lang="en-US" altLang="ko-KR" baseline="0" dirty="0" smtClean="0"/>
                        <a:t> &gt; </a:t>
                      </a:r>
                      <a:r>
                        <a:rPr lang="en-US" altLang="ko-KR" baseline="0" dirty="0" err="1" smtClean="0"/>
                        <a:t>Mysql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연산속도 빠르다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MongoDB</a:t>
                      </a:r>
                      <a:r>
                        <a:rPr lang="en-US" altLang="ko-KR" baseline="0" dirty="0" smtClean="0"/>
                        <a:t> &gt; </a:t>
                      </a:r>
                      <a:r>
                        <a:rPr lang="en-US" altLang="ko-KR" baseline="0" dirty="0" err="1" smtClean="0"/>
                        <a:t>Mysql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최초 </a:t>
                      </a:r>
                      <a:r>
                        <a:rPr lang="ko-KR" altLang="en-US" baseline="0" dirty="0" err="1" smtClean="0"/>
                        <a:t>쿼리이후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err="1" smtClean="0"/>
                        <a:t>MongoDB</a:t>
                      </a:r>
                      <a:r>
                        <a:rPr lang="ko-KR" altLang="en-US" baseline="0" dirty="0" smtClean="0"/>
                        <a:t>가 더 빠르다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MongoDB</a:t>
                      </a:r>
                      <a:r>
                        <a:rPr lang="en-US" altLang="ko-KR" baseline="0" dirty="0" smtClean="0"/>
                        <a:t> &gt; </a:t>
                      </a:r>
                      <a:r>
                        <a:rPr lang="en-US" altLang="ko-KR" baseline="0" dirty="0" err="1" smtClean="0"/>
                        <a:t>Mysql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Homebrew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smtClean="0"/>
              <a:t>데이터 저장될 폴더 지정</a:t>
            </a:r>
            <a:endParaRPr lang="en-US" altLang="ko-KR" dirty="0" smtClean="0"/>
          </a:p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test = (function(){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 = "1";</a:t>
            </a:r>
          </a:p>
          <a:p>
            <a:pPr>
              <a:buNone/>
            </a:pPr>
            <a:r>
              <a:rPr lang="en-US" altLang="ko-KR" dirty="0" smtClean="0"/>
              <a:t>    return {</a:t>
            </a:r>
          </a:p>
          <a:p>
            <a:pPr>
              <a:buNone/>
            </a:pPr>
            <a:r>
              <a:rPr lang="en-US" altLang="ko-KR" dirty="0" smtClean="0"/>
              <a:t>        b  : "2",</a:t>
            </a:r>
          </a:p>
          <a:p>
            <a:pPr>
              <a:buNone/>
            </a:pPr>
            <a:r>
              <a:rPr lang="en-US" altLang="ko-KR" dirty="0" smtClean="0"/>
              <a:t>        c : "3"</a:t>
            </a:r>
          </a:p>
          <a:p>
            <a:pPr>
              <a:buNone/>
            </a:pPr>
            <a:r>
              <a:rPr lang="en-US" altLang="ko-KR" dirty="0" smtClean="0"/>
              <a:t>    };</a:t>
            </a:r>
          </a:p>
          <a:p>
            <a:pPr>
              <a:buNone/>
            </a:pPr>
            <a:r>
              <a:rPr lang="en-US" altLang="ko-KR" dirty="0" smtClean="0"/>
              <a:t>})();</a:t>
            </a:r>
          </a:p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test.a</a:t>
            </a:r>
            <a:r>
              <a:rPr lang="en-US" altLang="ko-KR" dirty="0" smtClean="0"/>
              <a:t>); //undefined</a:t>
            </a:r>
          </a:p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test.b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Homebrew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Homebrew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sz="2200" dirty="0" smtClean="0"/>
              <a:t>OS X</a:t>
            </a:r>
            <a:r>
              <a:rPr lang="ko-KR" altLang="en-US" sz="2200" dirty="0" smtClean="0"/>
              <a:t>용 패키지 관리자</a:t>
            </a:r>
            <a:br>
              <a:rPr lang="ko-KR" altLang="en-US" sz="2200" dirty="0" smtClean="0"/>
            </a:br>
            <a:r>
              <a:rPr lang="en-US" altLang="ko-KR" sz="2200" dirty="0" smtClean="0"/>
              <a:t>Apple</a:t>
            </a:r>
            <a:r>
              <a:rPr lang="ko-KR" altLang="en-US" sz="2200" dirty="0" smtClean="0"/>
              <a:t>에서 제공하지 않지만 필요한 패키지를 설치</a:t>
            </a:r>
            <a:endParaRPr lang="en-US" altLang="ko-KR" sz="2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설치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터미널을 튼다</a:t>
            </a:r>
            <a:r>
              <a:rPr lang="en-US" altLang="ko-KR" dirty="0" smtClean="0"/>
              <a:t> )</a:t>
            </a:r>
          </a:p>
          <a:p>
            <a:pPr>
              <a:buNone/>
            </a:pPr>
            <a:r>
              <a:rPr lang="ko-KR" altLang="en-US" sz="2000" dirty="0" smtClean="0"/>
              <a:t>아래 명령어 </a:t>
            </a:r>
            <a:r>
              <a:rPr lang="ko-KR" altLang="en-US" sz="2000" dirty="0" err="1" smtClean="0"/>
              <a:t>복사후</a:t>
            </a:r>
            <a:r>
              <a:rPr lang="ko-KR" altLang="en-US" sz="2000" dirty="0" smtClean="0"/>
              <a:t> 실행</a:t>
            </a:r>
            <a:endParaRPr lang="en-US" altLang="ko-KR" sz="2000" dirty="0" smtClean="0"/>
          </a:p>
          <a:p>
            <a:r>
              <a:rPr lang="en-US" sz="2000" dirty="0" smtClean="0"/>
              <a:t>ruby -e "$(curl -</a:t>
            </a:r>
            <a:r>
              <a:rPr lang="en-US" sz="2000" dirty="0" err="1" smtClean="0"/>
              <a:t>fsSL</a:t>
            </a:r>
            <a:r>
              <a:rPr lang="en-US" sz="2000" dirty="0" smtClean="0"/>
              <a:t> </a:t>
            </a:r>
            <a:r>
              <a:rPr lang="en-US" sz="2000" dirty="0" smtClean="0">
                <a:hlinkClick r:id="rId2"/>
              </a:rPr>
              <a:t>https://raw.githubusercontent.com/Homebrew/install/master/install</a:t>
            </a:r>
            <a:r>
              <a:rPr lang="en-US" sz="2000" dirty="0" smtClean="0"/>
              <a:t>)"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brew install </a:t>
            </a:r>
            <a:r>
              <a:rPr lang="en-US" altLang="ko-KR" dirty="0" err="1" smtClean="0"/>
              <a:t>mongodb</a:t>
            </a:r>
            <a:endParaRPr lang="ko-KR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폴더 생성 및 권한추가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smtClean="0"/>
              <a:t>폴더 생성</a:t>
            </a:r>
            <a:endParaRPr lang="en-US" altLang="ko-KR" sz="2700" dirty="0" smtClean="0"/>
          </a:p>
          <a:p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mkdir</a:t>
            </a:r>
            <a:r>
              <a:rPr lang="en-US" altLang="ko-KR" sz="2000" dirty="0" smtClean="0"/>
              <a:t> –p /data/db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700" dirty="0" smtClean="0"/>
              <a:t>권한추가</a:t>
            </a:r>
            <a:endParaRPr lang="en-US" altLang="ko-KR" sz="2700" dirty="0" smtClean="0"/>
          </a:p>
          <a:p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chown</a:t>
            </a:r>
            <a:r>
              <a:rPr lang="en-US" altLang="ko-KR" sz="2000" dirty="0" smtClean="0"/>
              <a:t> $USER /data/db</a:t>
            </a:r>
          </a:p>
          <a:p>
            <a:pPr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현재 접속한 사용자명을 자동으로 </a:t>
            </a:r>
            <a:r>
              <a:rPr lang="en-US" altLang="ko-KR" sz="2000" dirty="0" smtClean="0"/>
              <a:t>/data/db</a:t>
            </a:r>
            <a:r>
              <a:rPr lang="ko-KR" altLang="en-US" sz="2000" dirty="0" smtClean="0"/>
              <a:t>폴더에 소유자 권한을 부여해줌</a:t>
            </a:r>
            <a:r>
              <a:rPr lang="en-US" altLang="ko-KR" sz="2000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mongod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인스톨러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다운로드후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데이터베이스 폴더 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생성한 폴더로 위치 지정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설정파일 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서비스에 등록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인스톨러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r>
              <a:rPr lang="ko-KR" altLang="en-US" dirty="0" smtClean="0"/>
              <a:t>다운로드 사이트 방문</a:t>
            </a:r>
            <a:endParaRPr lang="en-US" altLang="ko-KR" dirty="0" smtClean="0"/>
          </a:p>
          <a:p>
            <a:r>
              <a:rPr lang="en-US" dirty="0" smtClean="0">
                <a:hlinkClick r:id="rId2"/>
              </a:rPr>
              <a:t>http://www.mongodb.org/downloads</a:t>
            </a:r>
            <a:endParaRPr lang="en-US" dirty="0" smtClean="0"/>
          </a:p>
          <a:p>
            <a:endParaRPr lang="ko-KR" altLang="en-US" dirty="0"/>
          </a:p>
        </p:txBody>
      </p:sp>
      <p:pic>
        <p:nvPicPr>
          <p:cNvPr id="4" name="그림 3" descr="설치위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3786190"/>
            <a:ext cx="2376857" cy="2291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" name="그림 4" descr="cust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4763165" cy="37629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그림 3" descr="brow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132856"/>
            <a:ext cx="4820323" cy="3658111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인스톨러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실행후</a:t>
            </a:r>
            <a:endParaRPr lang="en-US" altLang="ko-KR" sz="2000" dirty="0" smtClean="0"/>
          </a:p>
          <a:p>
            <a:r>
              <a:rPr lang="en-US" altLang="ko-KR" sz="2000" dirty="0" smtClean="0"/>
              <a:t>Folder name </a:t>
            </a:r>
          </a:p>
          <a:p>
            <a:r>
              <a:rPr lang="en-US" sz="2000" dirty="0" smtClean="0"/>
              <a:t>C:\mongodb </a:t>
            </a:r>
            <a:r>
              <a:rPr lang="ko-KR" altLang="en-US" sz="2000" dirty="0" smtClean="0"/>
              <a:t>입력</a:t>
            </a:r>
            <a:endParaRPr lang="ko-KR" altLang="en-US" sz="2000" dirty="0"/>
          </a:p>
        </p:txBody>
      </p:sp>
      <p:pic>
        <p:nvPicPr>
          <p:cNvPr id="4" name="그림 3" descr="pat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3143248"/>
            <a:ext cx="5072989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베이스 폴더 생성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관리자 권한으로 </a:t>
            </a:r>
            <a:r>
              <a:rPr lang="en-US" altLang="ko-KR" sz="2000" dirty="0" err="1" smtClean="0"/>
              <a:t>cmd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r>
              <a:rPr lang="ko-KR" altLang="en-US" sz="2000" dirty="0" smtClean="0"/>
              <a:t>윈도 </a:t>
            </a:r>
            <a:r>
              <a:rPr lang="en-US" altLang="ko-KR" sz="2000" dirty="0" smtClean="0"/>
              <a:t>+ </a:t>
            </a:r>
            <a:r>
              <a:rPr lang="en-US" altLang="ko-KR" sz="2000" dirty="0" err="1" smtClean="0"/>
              <a:t>cmd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마우스 오른쪽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관리자 권한 실행</a:t>
            </a:r>
            <a:endParaRPr lang="ko-KR" altLang="en-US" sz="2000" dirty="0"/>
          </a:p>
        </p:txBody>
      </p:sp>
      <p:pic>
        <p:nvPicPr>
          <p:cNvPr id="4" name="그림 3" descr="adm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3643314"/>
            <a:ext cx="2190137" cy="257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모듈 패턴</a:t>
            </a:r>
            <a:endParaRPr lang="en-US" altLang="ko-KR" dirty="0" smtClean="0"/>
          </a:p>
          <a:p>
            <a:pPr>
              <a:buNone/>
            </a:pPr>
            <a:r>
              <a:rPr lang="en-US" altLang="ko-KR" sz="2200" dirty="0" smtClean="0"/>
              <a:t>(function($){</a:t>
            </a:r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})(</a:t>
            </a:r>
            <a:r>
              <a:rPr lang="en-US" altLang="ko-KR" sz="2200" dirty="0" err="1" smtClean="0"/>
              <a:t>jQuery</a:t>
            </a:r>
            <a:r>
              <a:rPr lang="en-US" altLang="ko-KR" sz="2200" dirty="0" smtClean="0"/>
              <a:t>);</a:t>
            </a:r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(function(d){  //d</a:t>
            </a:r>
            <a:r>
              <a:rPr lang="ko-KR" altLang="en-US" sz="2200" dirty="0" smtClean="0"/>
              <a:t>로 </a:t>
            </a:r>
            <a:r>
              <a:rPr lang="en-US" altLang="ko-KR" sz="2200" dirty="0" smtClean="0"/>
              <a:t>document </a:t>
            </a:r>
            <a:r>
              <a:rPr lang="ko-KR" altLang="en-US" sz="2200" dirty="0" smtClean="0"/>
              <a:t>객체 사용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    </a:t>
            </a:r>
            <a:r>
              <a:rPr lang="en-US" altLang="ko-KR" sz="2200" dirty="0" err="1" smtClean="0"/>
              <a:t>d.write</a:t>
            </a:r>
            <a:r>
              <a:rPr lang="en-US" altLang="ko-KR" sz="2200" dirty="0" smtClean="0"/>
              <a:t>('document </a:t>
            </a:r>
            <a:r>
              <a:rPr lang="ko-KR" altLang="en-US" sz="2200" dirty="0" smtClean="0"/>
              <a:t>작성</a:t>
            </a:r>
            <a:r>
              <a:rPr lang="en-US" altLang="ko-KR" sz="2200" dirty="0" smtClean="0"/>
              <a:t>');</a:t>
            </a:r>
          </a:p>
          <a:p>
            <a:pPr>
              <a:buNone/>
            </a:pPr>
            <a:r>
              <a:rPr lang="en-US" altLang="ko-KR" sz="2200" dirty="0" smtClean="0"/>
              <a:t>})(document); //</a:t>
            </a:r>
            <a:r>
              <a:rPr lang="en-US" altLang="ko-KR" sz="2200" dirty="0" err="1" smtClean="0"/>
              <a:t>doment</a:t>
            </a:r>
            <a:r>
              <a:rPr lang="ko-KR" altLang="en-US" sz="2200" dirty="0" smtClean="0"/>
              <a:t>객체를 인자로 넘긴다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폴더 이동</a:t>
            </a:r>
            <a:endParaRPr lang="en-US" altLang="ko-KR" dirty="0" smtClean="0"/>
          </a:p>
          <a:p>
            <a:r>
              <a:rPr lang="en-US" altLang="ko-KR" dirty="0" err="1" smtClean="0"/>
              <a:t>cd</a:t>
            </a:r>
            <a:r>
              <a:rPr lang="en-US" altLang="ko-KR" dirty="0" smtClean="0"/>
              <a:t> /</a:t>
            </a:r>
          </a:p>
          <a:p>
            <a:r>
              <a:rPr lang="en-US" altLang="ko-KR" dirty="0" err="1" smtClean="0"/>
              <a:t>cd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mongodb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폴더이동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3645024"/>
            <a:ext cx="4076988" cy="2646754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데이터 베이스 폴더 생성</a:t>
            </a:r>
            <a:endParaRPr lang="en-US" altLang="ko-KR" sz="2000" dirty="0" smtClean="0"/>
          </a:p>
          <a:p>
            <a:r>
              <a:rPr lang="en-US" sz="2000" dirty="0" err="1" smtClean="0"/>
              <a:t>mkdir</a:t>
            </a:r>
            <a:r>
              <a:rPr lang="en-US" sz="2000" dirty="0" smtClean="0"/>
              <a:t> data</a:t>
            </a:r>
            <a:endParaRPr lang="en-US" altLang="ko-KR" sz="2000" dirty="0" smtClean="0"/>
          </a:p>
          <a:p>
            <a:r>
              <a:rPr lang="en-US" altLang="ko-KR" sz="2000" dirty="0" err="1" smtClean="0"/>
              <a:t>cd</a:t>
            </a:r>
            <a:r>
              <a:rPr lang="en-US" altLang="ko-KR" sz="2000" dirty="0" smtClean="0"/>
              <a:t> bin</a:t>
            </a:r>
          </a:p>
          <a:p>
            <a:r>
              <a:rPr lang="ko-KR" altLang="en-US" sz="2000" dirty="0" smtClean="0"/>
              <a:t>데이터베이스 폴더 지정</a:t>
            </a:r>
            <a:endParaRPr lang="en-US" altLang="ko-KR" sz="2000" dirty="0" smtClean="0"/>
          </a:p>
          <a:p>
            <a:r>
              <a:rPr lang="en-US" sz="2000" dirty="0" smtClean="0"/>
              <a:t>mongod.exe –</a:t>
            </a:r>
            <a:r>
              <a:rPr lang="en-US" sz="2000" dirty="0" err="1" smtClean="0"/>
              <a:t>dbpath</a:t>
            </a:r>
            <a:r>
              <a:rPr lang="en-US" sz="2000" dirty="0" smtClean="0"/>
              <a:t> C:\mongodb\data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Ctrl + C </a:t>
            </a:r>
            <a:r>
              <a:rPr lang="ko-KR" altLang="en-US" sz="2000" dirty="0" smtClean="0"/>
              <a:t>종료</a:t>
            </a:r>
            <a:endParaRPr lang="en-US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5" name="그림 4" descr="설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861048"/>
            <a:ext cx="7992888" cy="1137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! </a:t>
            </a:r>
            <a:r>
              <a:rPr lang="ko-KR" altLang="en-US" dirty="0" smtClean="0"/>
              <a:t>소스 긁어서 </a:t>
            </a:r>
            <a:r>
              <a:rPr lang="ko-KR" altLang="en-US" dirty="0" err="1" smtClean="0"/>
              <a:t>붙일땐</a:t>
            </a:r>
            <a:r>
              <a:rPr lang="ko-KR" altLang="en-US" dirty="0" smtClean="0"/>
              <a:t> 상단 </a:t>
            </a:r>
            <a:r>
              <a:rPr lang="ko-KR" altLang="en-US" dirty="0" err="1" smtClean="0"/>
              <a:t>클릭후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붙여넣기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그림 3" descr="클릭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2857496"/>
            <a:ext cx="32766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설정파일 생성</a:t>
            </a:r>
            <a:endParaRPr lang="en-US" altLang="ko-KR" sz="2000" dirty="0" smtClean="0"/>
          </a:p>
          <a:p>
            <a:r>
              <a:rPr lang="en-US" sz="2000" dirty="0" smtClean="0"/>
              <a:t>C:\mongodb </a:t>
            </a:r>
            <a:r>
              <a:rPr lang="ko-KR" altLang="en-US" sz="2000" dirty="0" smtClean="0"/>
              <a:t>폴더 들어와서 </a:t>
            </a: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cd</a:t>
            </a:r>
            <a:r>
              <a:rPr lang="en-US" altLang="ko-KR" sz="2000" dirty="0" smtClean="0"/>
              <a:t> .. )</a:t>
            </a:r>
          </a:p>
          <a:p>
            <a:r>
              <a:rPr lang="en-US" sz="2000" dirty="0" smtClean="0"/>
              <a:t>mongod.cfg </a:t>
            </a:r>
            <a:r>
              <a:rPr lang="ko-KR" altLang="en-US" sz="2000" dirty="0" smtClean="0"/>
              <a:t>파일 생성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아래 내용 복사 </a:t>
            </a:r>
            <a:r>
              <a:rPr lang="ko-KR" altLang="en-US" sz="2000" dirty="0" err="1" smtClean="0"/>
              <a:t>붙여넣기</a:t>
            </a:r>
            <a:r>
              <a:rPr lang="ko-KR" altLang="en-US" sz="2000" dirty="0" smtClean="0"/>
              <a:t> 삽입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fontAlgn="base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# </a:t>
            </a:r>
            <a:r>
              <a:rPr lang="ko-KR" altLang="en-US" sz="2000" dirty="0" smtClean="0">
                <a:solidFill>
                  <a:srgbClr val="FF0000"/>
                </a:solidFill>
              </a:rPr>
              <a:t>데이터베이스 폴더</a:t>
            </a:r>
          </a:p>
          <a:p>
            <a:pPr fontAlgn="base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dbpath</a:t>
            </a:r>
            <a:r>
              <a:rPr lang="en-US" sz="2000" dirty="0" smtClean="0">
                <a:solidFill>
                  <a:srgbClr val="FF0000"/>
                </a:solidFill>
              </a:rPr>
              <a:t> = C:\mongodb\data</a:t>
            </a:r>
          </a:p>
          <a:p>
            <a:pPr fontAlgn="base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# </a:t>
            </a:r>
            <a:r>
              <a:rPr lang="en-US" sz="2000" dirty="0" err="1" smtClean="0">
                <a:solidFill>
                  <a:srgbClr val="FF0000"/>
                </a:solidFill>
              </a:rPr>
              <a:t>mongdb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포트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port = 27017</a:t>
            </a:r>
          </a:p>
          <a:p>
            <a:pPr fontAlgn="base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# </a:t>
            </a:r>
            <a:r>
              <a:rPr lang="ko-KR" altLang="en-US" sz="2000" dirty="0" smtClean="0">
                <a:solidFill>
                  <a:srgbClr val="FF0000"/>
                </a:solidFill>
              </a:rPr>
              <a:t>로그 파일</a:t>
            </a:r>
          </a:p>
          <a:p>
            <a:pPr fontAlgn="base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logpath</a:t>
            </a:r>
            <a:r>
              <a:rPr lang="en-US" sz="2000" dirty="0" smtClean="0">
                <a:solidFill>
                  <a:srgbClr val="FF0000"/>
                </a:solidFill>
              </a:rPr>
              <a:t> = C:\mongodb\logs\mongo.log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 폴더 생성</a:t>
            </a:r>
            <a:endParaRPr lang="en-US" altLang="ko-KR" dirty="0" smtClean="0"/>
          </a:p>
          <a:p>
            <a:r>
              <a:rPr lang="en-US" dirty="0" err="1" smtClean="0"/>
              <a:t>mkdir</a:t>
            </a:r>
            <a:r>
              <a:rPr lang="en-US" dirty="0" smtClean="0"/>
              <a:t> C:\mongodb\logs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smtClean="0"/>
              <a:t>서비스 등록하기 </a:t>
            </a:r>
            <a:r>
              <a:rPr lang="en-US" altLang="ko-KR" sz="2700" dirty="0" smtClean="0"/>
              <a:t>( </a:t>
            </a:r>
            <a:r>
              <a:rPr lang="ko-KR" altLang="en-US" sz="2700" dirty="0" smtClean="0"/>
              <a:t>윈도우 </a:t>
            </a:r>
            <a:r>
              <a:rPr lang="ko-KR" altLang="en-US" sz="2700" dirty="0" err="1" smtClean="0"/>
              <a:t>재시작시에도</a:t>
            </a:r>
            <a:r>
              <a:rPr lang="ko-KR" altLang="en-US" sz="2700" dirty="0" smtClean="0"/>
              <a:t> 백그라운드에서 돌아가게 설정 </a:t>
            </a:r>
            <a:r>
              <a:rPr lang="en-US" altLang="ko-KR" sz="2700" dirty="0" smtClean="0"/>
              <a:t>)</a:t>
            </a:r>
          </a:p>
          <a:p>
            <a:endParaRPr lang="en-US" altLang="ko-KR" dirty="0" smtClean="0"/>
          </a:p>
          <a:p>
            <a:r>
              <a:rPr lang="en-US" sz="2000" dirty="0" smtClean="0"/>
              <a:t>C:\mongodb\bin\mongod.exe -f C:\mongodb\mongod.cfg -install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서비스 시작하고 멈추기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sz="2000" dirty="0" smtClean="0"/>
              <a:t>sc start </a:t>
            </a:r>
            <a:r>
              <a:rPr lang="en-US" sz="2000" dirty="0" err="1" smtClean="0"/>
              <a:t>mongodb</a:t>
            </a:r>
            <a:endParaRPr lang="en-US" sz="2000" dirty="0" smtClean="0"/>
          </a:p>
          <a:p>
            <a:r>
              <a:rPr lang="en-US" sz="2000" dirty="0" smtClean="0"/>
              <a:t>sc stop </a:t>
            </a:r>
            <a:r>
              <a:rPr lang="en-US" sz="2000" dirty="0" err="1" smtClean="0"/>
              <a:t>mongodb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ko-KR" altLang="en-US" sz="2000" dirty="0" smtClean="0"/>
              <a:t>서비스 </a:t>
            </a:r>
            <a:r>
              <a:rPr lang="ko-KR" altLang="en-US" sz="2000" dirty="0" err="1" smtClean="0"/>
              <a:t>시작후</a:t>
            </a:r>
            <a:r>
              <a:rPr lang="ko-KR" altLang="en-US" sz="2000" dirty="0" smtClean="0"/>
              <a:t>  </a:t>
            </a:r>
            <a:r>
              <a:rPr lang="en-US" altLang="ko-KR" sz="2000" dirty="0" smtClean="0"/>
              <a:t>http://127.0.0.1:27017/    </a:t>
            </a:r>
            <a:r>
              <a:rPr lang="ko-KR" altLang="en-US" sz="2000" dirty="0" err="1" smtClean="0"/>
              <a:t>주소창입력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 descr="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4286256"/>
            <a:ext cx="4996608" cy="1386959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등록한 서비스 잘 돌아가는지 확인</a:t>
            </a:r>
            <a:endParaRPr lang="en-US" altLang="ko-KR" sz="2000" dirty="0" smtClean="0"/>
          </a:p>
          <a:p>
            <a:r>
              <a:rPr lang="en-US" altLang="ko-KR" sz="2000" dirty="0" smtClean="0"/>
              <a:t>services.msc </a:t>
            </a:r>
            <a:r>
              <a:rPr lang="ko-KR" altLang="en-US" sz="2000" dirty="0" smtClean="0"/>
              <a:t>누르면 나오는 창에서 현재 등록된 서비스가 돌아가는지 확인</a:t>
            </a: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5" name="그림 4" descr="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7620" y="2714620"/>
            <a:ext cx="3510967" cy="2944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서비스 삭제 원하면</a:t>
            </a:r>
            <a:endParaRPr lang="en-US" altLang="ko-KR" sz="2000" dirty="0" smtClean="0"/>
          </a:p>
          <a:p>
            <a:r>
              <a:rPr lang="en-US" altLang="ko-KR" sz="2000" dirty="0" err="1" smtClean="0"/>
              <a:t>cmd</a:t>
            </a:r>
            <a:r>
              <a:rPr lang="ko-KR" altLang="en-US" sz="2000" dirty="0" smtClean="0"/>
              <a:t>창 열고 아래 입력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sz="2000" dirty="0" smtClean="0"/>
              <a:t>C:\mongodb\bin\mongod.exe -f C:\mongodb\mongod.cfg -remove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obomon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1928802"/>
            <a:ext cx="2143125" cy="2143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3240" y="4357694"/>
            <a:ext cx="2955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robomongo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목차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err="1" smtClean="0"/>
              <a:t>콜백패턴이란</a:t>
            </a:r>
            <a:r>
              <a:rPr lang="en-US" altLang="ko-KR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ko-KR" altLang="en-US" dirty="0" err="1" smtClean="0"/>
              <a:t>콜백패턴</a:t>
            </a:r>
            <a:r>
              <a:rPr lang="ko-KR" altLang="en-US" dirty="0" smtClean="0"/>
              <a:t> 만들어보기</a:t>
            </a:r>
            <a:endParaRPr lang="en-US" altLang="ko-KR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dirty="0" smtClean="0"/>
              <a:t>   </a:t>
            </a:r>
            <a:r>
              <a:rPr lang="ko-KR" altLang="en-US" sz="2000" dirty="0" smtClean="0"/>
              <a:t>정해진 개수로 받기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	 </a:t>
            </a:r>
            <a:r>
              <a:rPr lang="ko-KR" altLang="en-US" sz="2000" dirty="0" smtClean="0"/>
              <a:t>정해지지 않은 수로 받기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	 </a:t>
            </a:r>
            <a:r>
              <a:rPr lang="ko-KR" altLang="en-US" sz="2000" dirty="0" smtClean="0"/>
              <a:t>다른 외부 함수를 인자로 받기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robomongo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모니터링 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https://robomongo.org/</a:t>
            </a:r>
            <a:endParaRPr lang="en-US" altLang="ko-KR" dirty="0" smtClean="0"/>
          </a:p>
          <a:p>
            <a:r>
              <a:rPr lang="ko-KR" altLang="en-US" dirty="0" smtClean="0"/>
              <a:t>사이트 </a:t>
            </a:r>
            <a:r>
              <a:rPr lang="ko-KR" altLang="en-US" dirty="0" err="1" smtClean="0"/>
              <a:t>방문후</a:t>
            </a:r>
            <a:r>
              <a:rPr lang="ko-KR" altLang="en-US" dirty="0" smtClean="0"/>
              <a:t> 다운로드 후 설치</a:t>
            </a:r>
            <a:endParaRPr lang="ko-KR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 </a:t>
            </a:r>
            <a:r>
              <a:rPr lang="en-US" altLang="ko-KR" dirty="0" err="1" smtClean="0"/>
              <a:t>Robomongo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오류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Mac </a:t>
            </a:r>
            <a:r>
              <a:rPr lang="ko-KR" altLang="en-US" dirty="0" smtClean="0"/>
              <a:t>사용자의 경우 아래 </a:t>
            </a:r>
            <a:r>
              <a:rPr lang="ko-KR" altLang="en-US" dirty="0" err="1" smtClean="0"/>
              <a:t>메시지나오면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확인되지 않은 개발자가 </a:t>
            </a:r>
            <a:r>
              <a:rPr lang="en-US" altLang="ko-KR" dirty="0" smtClean="0">
                <a:solidFill>
                  <a:srgbClr val="FF0000"/>
                </a:solidFill>
              </a:rPr>
              <a:t>Apple</a:t>
            </a:r>
            <a:r>
              <a:rPr lang="ko-KR" altLang="en-US" dirty="0" smtClean="0">
                <a:solidFill>
                  <a:srgbClr val="FF0000"/>
                </a:solidFill>
              </a:rPr>
              <a:t>에 등록한 </a:t>
            </a:r>
            <a:r>
              <a:rPr lang="en-US" altLang="ko-KR" dirty="0" smtClean="0">
                <a:solidFill>
                  <a:srgbClr val="FF0000"/>
                </a:solidFill>
              </a:rPr>
              <a:t>App</a:t>
            </a:r>
            <a:r>
              <a:rPr lang="ko-KR" altLang="en-US" dirty="0" smtClean="0">
                <a:solidFill>
                  <a:srgbClr val="FF0000"/>
                </a:solidFill>
              </a:rPr>
              <a:t>이 아닙니다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endParaRPr lang="en-US" altLang="ko-KR" dirty="0" smtClean="0"/>
          </a:p>
          <a:p>
            <a:r>
              <a:rPr lang="ko-KR" altLang="en-US" sz="2700" dirty="0" smtClean="0"/>
              <a:t>메시지 나오면 </a:t>
            </a:r>
            <a:r>
              <a:rPr lang="en-US" altLang="ko-KR" sz="2700" dirty="0" smtClean="0"/>
              <a:t>Finder</a:t>
            </a:r>
            <a:r>
              <a:rPr lang="ko-KR" altLang="en-US" sz="2700" dirty="0" smtClean="0"/>
              <a:t>에서 앱 아이콘 </a:t>
            </a:r>
            <a:r>
              <a:rPr lang="en-US" altLang="ko-KR" sz="2700" dirty="0" smtClean="0"/>
              <a:t>Ctrl  </a:t>
            </a:r>
            <a:r>
              <a:rPr lang="ko-KR" altLang="en-US" sz="2700" dirty="0" smtClean="0"/>
              <a:t>누르고 클릭</a:t>
            </a:r>
            <a:r>
              <a:rPr lang="en-US" altLang="ko-KR" sz="2700" dirty="0" smtClean="0"/>
              <a:t>.</a:t>
            </a:r>
          </a:p>
          <a:p>
            <a:r>
              <a:rPr lang="ko-KR" altLang="en-US" sz="2700" dirty="0" smtClean="0"/>
              <a:t>메뉴에서 열기 클릭</a:t>
            </a:r>
            <a:endParaRPr lang="ko-KR" alt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robomongo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실행 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저장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2428868"/>
            <a:ext cx="6315957" cy="3734321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robomongo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 descr="아이피지정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2285992"/>
            <a:ext cx="5247664" cy="321471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Mac</a:t>
            </a:r>
          </a:p>
          <a:p>
            <a:pPr>
              <a:buNone/>
            </a:pPr>
            <a:r>
              <a:rPr lang="ko-KR" altLang="en-US" dirty="0" smtClean="0"/>
              <a:t>터미널 창에서 </a:t>
            </a:r>
            <a:r>
              <a:rPr lang="en-US" altLang="ko-KR" dirty="0" smtClean="0"/>
              <a:t>mongo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Windows</a:t>
            </a:r>
          </a:p>
          <a:p>
            <a:pPr>
              <a:buNone/>
            </a:pPr>
            <a:r>
              <a:rPr lang="en-US" altLang="ko-KR" dirty="0" smtClean="0"/>
              <a:t>C:\mongodb\bin </a:t>
            </a:r>
            <a:r>
              <a:rPr lang="ko-KR" altLang="en-US" dirty="0" smtClean="0"/>
              <a:t>위치로 </a:t>
            </a:r>
            <a:r>
              <a:rPr lang="ko-KR" altLang="en-US" dirty="0" err="1" smtClean="0"/>
              <a:t>이동후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mongo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MonogoDB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Database</a:t>
            </a:r>
            <a:r>
              <a:rPr lang="ko-KR" altLang="en-US" dirty="0" smtClean="0"/>
              <a:t>생성 및 데이터삽입 </a:t>
            </a:r>
            <a:endParaRPr lang="en-US" altLang="ko-KR" dirty="0" smtClean="0"/>
          </a:p>
          <a:p>
            <a:r>
              <a:rPr lang="en-US" altLang="ko-KR" dirty="0" smtClean="0"/>
              <a:t>find (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sort, skip (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update(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remove (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r>
              <a:rPr lang="ko-KR" altLang="en-US" dirty="0" smtClean="0"/>
              <a:t> 선택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Collection </a:t>
            </a:r>
            <a:r>
              <a:rPr lang="ko-KR" altLang="en-US" dirty="0" smtClean="0"/>
              <a:t>데이터 삽입</a:t>
            </a:r>
            <a:endParaRPr lang="en-US" altLang="ko-KR" dirty="0" smtClean="0"/>
          </a:p>
          <a:p>
            <a:r>
              <a:rPr lang="en-US" altLang="ko-KR" dirty="0" smtClean="0"/>
              <a:t>Document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use exercise</a:t>
            </a:r>
          </a:p>
          <a:p>
            <a:r>
              <a:rPr lang="en-US" altLang="ko-KR" dirty="0" smtClean="0"/>
              <a:t>exercise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ko-KR" altLang="en-US" dirty="0" smtClean="0"/>
              <a:t>없으면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 descr="useu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4221088"/>
            <a:ext cx="5315494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현재 사용하고 있는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리스트 확인</a:t>
            </a:r>
            <a:endParaRPr lang="en-US" altLang="ko-KR" dirty="0" smtClean="0"/>
          </a:p>
          <a:p>
            <a:r>
              <a:rPr lang="en-US" altLang="ko-KR" dirty="0" smtClean="0"/>
              <a:t>show </a:t>
            </a:r>
            <a:r>
              <a:rPr lang="en-US" altLang="ko-KR" dirty="0" err="1" smtClean="0"/>
              <a:t>dbs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db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996952"/>
            <a:ext cx="2448272" cy="979308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smtClean="0"/>
              <a:t>데이터 삽입</a:t>
            </a:r>
            <a:endParaRPr lang="en-US" altLang="ko-KR" sz="2700" dirty="0" smtClean="0"/>
          </a:p>
          <a:p>
            <a:r>
              <a:rPr lang="en-US" altLang="ko-KR" sz="2700" dirty="0" err="1" smtClean="0"/>
              <a:t>db.person.insert</a:t>
            </a:r>
            <a:r>
              <a:rPr lang="en-US" altLang="ko-KR" sz="2700" dirty="0" smtClean="0"/>
              <a:t>({"name": "</a:t>
            </a:r>
            <a:r>
              <a:rPr lang="en-US" altLang="ko-KR" sz="2700" dirty="0" err="1" smtClean="0"/>
              <a:t>fastcamplus</a:t>
            </a:r>
            <a:r>
              <a:rPr lang="en-US" altLang="ko-KR" sz="2700" dirty="0" smtClean="0"/>
              <a:t>", "lecture" : "</a:t>
            </a:r>
            <a:r>
              <a:rPr lang="en-US" altLang="ko-KR" sz="2700" dirty="0" err="1" smtClean="0"/>
              <a:t>nodejs</a:t>
            </a:r>
            <a:r>
              <a:rPr lang="en-US" altLang="ko-KR" sz="2700" dirty="0" smtClean="0"/>
              <a:t>"});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person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collection</a:t>
            </a:r>
            <a:r>
              <a:rPr lang="ko-KR" altLang="en-US" sz="2000" dirty="0" smtClean="0"/>
              <a:t>이 생성되고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한줄이</a:t>
            </a:r>
            <a:r>
              <a:rPr lang="ko-KR" altLang="en-US" sz="2000" dirty="0" smtClean="0"/>
              <a:t> 삽입됨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sz="3600" dirty="0" smtClean="0"/>
              <a:t>함수가 </a:t>
            </a:r>
            <a:r>
              <a:rPr lang="ko-KR" altLang="en-US" sz="3600" dirty="0" err="1" smtClean="0"/>
              <a:t>끈나고</a:t>
            </a:r>
            <a:r>
              <a:rPr lang="ko-KR" altLang="en-US" sz="3600" dirty="0" smtClean="0"/>
              <a:t> 인자로 받은 함수를 실행</a:t>
            </a:r>
            <a:endParaRPr lang="en-US" altLang="ko-KR" sz="3600" dirty="0" smtClean="0"/>
          </a:p>
          <a:p>
            <a:r>
              <a:rPr lang="ko-KR" altLang="en-US" sz="3600" dirty="0" smtClean="0"/>
              <a:t>간단히 만들어보기</a:t>
            </a:r>
            <a:endParaRPr lang="en-US" altLang="ko-KR" sz="3600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test(name, title , callback){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    console.log('call function!');</a:t>
            </a:r>
          </a:p>
          <a:p>
            <a:pPr>
              <a:buNone/>
            </a:pPr>
            <a:r>
              <a:rPr lang="en-US" altLang="ko-KR" dirty="0" smtClean="0"/>
              <a:t>    callback();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test( "</a:t>
            </a:r>
            <a:r>
              <a:rPr lang="en-US" altLang="ko-KR" dirty="0" err="1" smtClean="0"/>
              <a:t>haha</a:t>
            </a:r>
            <a:r>
              <a:rPr lang="en-US" altLang="ko-KR" dirty="0" smtClean="0"/>
              <a:t>" , "</a:t>
            </a:r>
            <a:r>
              <a:rPr lang="en-US" altLang="ko-KR" dirty="0" err="1" smtClean="0"/>
              <a:t>kkk</a:t>
            </a:r>
            <a:r>
              <a:rPr lang="en-US" altLang="ko-KR" dirty="0" smtClean="0"/>
              <a:t>" , function(){</a:t>
            </a:r>
          </a:p>
          <a:p>
            <a:pPr>
              <a:buNone/>
            </a:pPr>
            <a:r>
              <a:rPr lang="en-US" altLang="ko-KR" dirty="0" smtClean="0"/>
              <a:t>    console.log('call callback');</a:t>
            </a:r>
          </a:p>
          <a:p>
            <a:pPr>
              <a:buNone/>
            </a:pPr>
            <a:r>
              <a:rPr lang="en-US" altLang="ko-KR" dirty="0" smtClean="0"/>
              <a:t>});   //</a:t>
            </a:r>
            <a:r>
              <a:rPr lang="ko-KR" altLang="en-US" dirty="0" smtClean="0"/>
              <a:t>익명함수로 호출함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robomongo</a:t>
            </a:r>
            <a:r>
              <a:rPr lang="ko-KR" altLang="en-US" dirty="0" smtClean="0"/>
              <a:t>에서 확인</a:t>
            </a:r>
            <a:endParaRPr lang="ko-KR" altLang="en-US" dirty="0"/>
          </a:p>
        </p:txBody>
      </p:sp>
      <p:pic>
        <p:nvPicPr>
          <p:cNvPr id="4" name="그림 3" descr="mongodb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852936"/>
            <a:ext cx="7199784" cy="2283026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Database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r>
              <a:rPr lang="en-US" altLang="ko-KR" dirty="0" err="1" smtClean="0"/>
              <a:t>db.dropDatabase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db.dropDatabase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err="1" smtClean="0"/>
              <a:t>db.createCollection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47664" y="3140968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295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capped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r>
                        <a:rPr lang="ko-KR" altLang="en-US" dirty="0" smtClean="0"/>
                        <a:t>로 하면 용량초과시 오래된 데이터를 덮어버림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size </a:t>
                      </a:r>
                      <a:r>
                        <a:rPr lang="ko-KR" altLang="en-US" baseline="0" dirty="0" smtClean="0"/>
                        <a:t>입력 필수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autoIndex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ObjectID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en-US" altLang="ko-KR" dirty="0" smtClean="0"/>
                        <a:t>indexing</a:t>
                      </a:r>
                      <a:r>
                        <a:rPr lang="ko-KR" altLang="en-US" dirty="0" smtClean="0"/>
                        <a:t>적용함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Collection</a:t>
                      </a:r>
                      <a:r>
                        <a:rPr lang="ko-KR" altLang="en-US" dirty="0" smtClean="0"/>
                        <a:t>의 최대사이즈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Collection</a:t>
                      </a:r>
                      <a:r>
                        <a:rPr lang="ko-KR" altLang="en-US" dirty="0" smtClean="0"/>
                        <a:t>의 추가할수 있는 최대 </a:t>
                      </a:r>
                      <a:r>
                        <a:rPr lang="ko-KR" altLang="en-US" dirty="0" err="1" smtClean="0"/>
                        <a:t>갯수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db.createCollection</a:t>
            </a:r>
            <a:r>
              <a:rPr lang="en-US" altLang="ko-KR" dirty="0" smtClean="0"/>
              <a:t>(‘test’,{</a:t>
            </a:r>
          </a:p>
          <a:p>
            <a:pPr lvl="1">
              <a:buNone/>
            </a:pPr>
            <a:r>
              <a:rPr lang="en-US" altLang="ko-KR" dirty="0" smtClean="0"/>
              <a:t>    capped : true,</a:t>
            </a:r>
          </a:p>
          <a:p>
            <a:pPr lvl="1">
              <a:buNone/>
            </a:pPr>
            <a:r>
              <a:rPr lang="en-US" altLang="ko-KR" dirty="0" smtClean="0"/>
              <a:t>    size : 2048000</a:t>
            </a:r>
          </a:p>
          <a:p>
            <a:pPr>
              <a:buNone/>
            </a:pPr>
            <a:r>
              <a:rPr lang="en-US" altLang="ko-KR" dirty="0" smtClean="0"/>
              <a:t>})</a:t>
            </a:r>
          </a:p>
          <a:p>
            <a:pPr>
              <a:buNone/>
            </a:pPr>
            <a:r>
              <a:rPr lang="en-US" altLang="ko-KR" dirty="0" smtClean="0"/>
              <a:t>collection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show collections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db.</a:t>
            </a:r>
            <a:r>
              <a:rPr lang="ko-KR" altLang="en-US" dirty="0" err="1" smtClean="0"/>
              <a:t>콜렉션명</a:t>
            </a:r>
            <a:r>
              <a:rPr lang="en-US" altLang="ko-KR" dirty="0" smtClean="0"/>
              <a:t>.drop()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ex)</a:t>
            </a:r>
          </a:p>
          <a:p>
            <a:pPr>
              <a:buNone/>
            </a:pPr>
            <a:r>
              <a:rPr lang="en-US" altLang="ko-KR" dirty="0" err="1" smtClean="0"/>
              <a:t>db.test.drop</a:t>
            </a:r>
            <a:r>
              <a:rPr lang="en-US" altLang="ko-KR" dirty="0" smtClean="0"/>
              <a:t>()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생성 및 삽입</a:t>
            </a:r>
            <a:endParaRPr lang="en-US" altLang="ko-KR" dirty="0" smtClean="0"/>
          </a:p>
          <a:p>
            <a:pPr fontAlgn="base">
              <a:buNone/>
            </a:pPr>
            <a:r>
              <a:rPr lang="en-US" altLang="ko-KR" dirty="0" err="1" smtClean="0"/>
              <a:t>db.createCollection</a:t>
            </a:r>
            <a:r>
              <a:rPr lang="en-US" altLang="ko-KR" dirty="0" smtClean="0"/>
              <a:t>("test");</a:t>
            </a:r>
          </a:p>
          <a:p>
            <a:pPr fontAlgn="base">
              <a:buNone/>
            </a:pPr>
            <a:r>
              <a:rPr lang="en-US" altLang="ko-KR" dirty="0" err="1" smtClean="0"/>
              <a:t>db.test.insert</a:t>
            </a:r>
            <a:r>
              <a:rPr lang="en-US" altLang="ko-KR" dirty="0" smtClean="0"/>
              <a:t>(</a:t>
            </a:r>
          </a:p>
          <a:p>
            <a:pPr fontAlgn="base">
              <a:buNone/>
            </a:pPr>
            <a:r>
              <a:rPr lang="en-US" altLang="ko-KR" dirty="0" smtClean="0"/>
              <a:t>    {"name": "</a:t>
            </a:r>
            <a:r>
              <a:rPr lang="en-US" altLang="ko-KR" dirty="0" err="1" smtClean="0"/>
              <a:t>fastcampus</a:t>
            </a:r>
            <a:r>
              <a:rPr lang="en-US" altLang="ko-KR" dirty="0" smtClean="0"/>
              <a:t>", "lecture": "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"},</a:t>
            </a:r>
          </a:p>
          <a:p>
            <a:pPr fontAlgn="base">
              <a:buNone/>
            </a:pPr>
            <a:r>
              <a:rPr lang="en-US" altLang="ko-KR" dirty="0" smtClean="0"/>
              <a:t>    {"name": "house", "lecture": "python"},</a:t>
            </a:r>
          </a:p>
          <a:p>
            <a:pPr fontAlgn="base">
              <a:buNone/>
            </a:pPr>
            <a:r>
              <a:rPr lang="en-US" altLang="ko-KR" dirty="0" smtClean="0"/>
              <a:t>    {"member": "person", "lecture": "python"}</a:t>
            </a:r>
          </a:p>
          <a:p>
            <a:pPr fontAlgn="base">
              <a:buNone/>
            </a:pPr>
            <a:r>
              <a:rPr lang="en-US" altLang="ko-KR" dirty="0" smtClean="0"/>
              <a:t>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소스긁어</a:t>
            </a:r>
            <a:r>
              <a:rPr lang="ko-KR" altLang="en-US" dirty="0" smtClean="0"/>
              <a:t> 가기 편하게 아래 참조해주세요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http://nodejs.agcweb.co.kr/mongodb-insert/</a:t>
            </a:r>
            <a:endParaRPr lang="ko-KR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find</a:t>
            </a:r>
          </a:p>
          <a:p>
            <a:r>
              <a:rPr lang="ko-KR" altLang="en-US" dirty="0" smtClean="0"/>
              <a:t>데이터를 조회해본다</a:t>
            </a:r>
            <a:endParaRPr lang="en-US" altLang="ko-KR" dirty="0" smtClean="0"/>
          </a:p>
          <a:p>
            <a:r>
              <a:rPr lang="en-US" altLang="ko-KR" dirty="0" smtClean="0"/>
              <a:t>db.</a:t>
            </a:r>
            <a:r>
              <a:rPr lang="ko-KR" altLang="en-US" dirty="0" err="1" smtClean="0"/>
              <a:t>콜렉션명</a:t>
            </a:r>
            <a:r>
              <a:rPr lang="en-US" altLang="ko-KR" dirty="0" smtClean="0"/>
              <a:t>.find()</a:t>
            </a:r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db.test.find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r>
              <a:rPr lang="en-US" altLang="ko-KR" dirty="0" smtClean="0"/>
              <a:t>find</a:t>
            </a:r>
          </a:p>
          <a:p>
            <a:r>
              <a:rPr lang="en-US" altLang="ko-KR" sz="3000" dirty="0" smtClean="0"/>
              <a:t>db.</a:t>
            </a:r>
            <a:r>
              <a:rPr lang="ko-KR" altLang="en-US" sz="3000" dirty="0" err="1" smtClean="0"/>
              <a:t>콜렉션이름</a:t>
            </a:r>
            <a:r>
              <a:rPr lang="en-US" altLang="ko-KR" sz="3000" dirty="0" smtClean="0"/>
              <a:t>.find( query, projection )</a:t>
            </a:r>
          </a:p>
          <a:p>
            <a:r>
              <a:rPr lang="en-US" altLang="ko-KR" sz="3000" dirty="0" smtClean="0"/>
              <a:t>query </a:t>
            </a:r>
            <a:r>
              <a:rPr lang="ko-KR" altLang="en-US" sz="3000" dirty="0" smtClean="0"/>
              <a:t>조회 조건</a:t>
            </a:r>
            <a:endParaRPr lang="en-US" altLang="ko-KR" sz="3000" dirty="0" smtClean="0"/>
          </a:p>
          <a:p>
            <a:r>
              <a:rPr lang="en-US" altLang="ko-KR" sz="3000" dirty="0" smtClean="0"/>
              <a:t>projection </a:t>
            </a:r>
            <a:r>
              <a:rPr lang="ko-KR" altLang="en-US" sz="3000" dirty="0" smtClean="0"/>
              <a:t>보이고 싶은 리스트</a:t>
            </a:r>
            <a:endParaRPr lang="en-US" altLang="ko-KR" sz="3000" dirty="0" smtClean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연습할 </a:t>
            </a:r>
            <a:r>
              <a:rPr lang="en-US" altLang="ko-KR" dirty="0" smtClean="0"/>
              <a:t>dummy data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ko-KR" altLang="en-US" dirty="0" smtClean="0"/>
              <a:t>복사 후 콘솔에 붙여 넣기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board Collection </a:t>
            </a:r>
          </a:p>
          <a:p>
            <a:pPr>
              <a:buNone/>
            </a:pPr>
            <a:r>
              <a:rPr lang="ko-KR" altLang="en-US" dirty="0" err="1" smtClean="0"/>
              <a:t>생성후</a:t>
            </a:r>
            <a:r>
              <a:rPr lang="ko-KR" altLang="en-US" dirty="0" smtClean="0"/>
              <a:t> 데이터 삽입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http://nodejs.agcweb.co.kr/mongodb-dummy-data/</a:t>
            </a:r>
            <a:endParaRPr lang="ko-KR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들어간 데이터 확인</a:t>
            </a:r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전체 출력</a:t>
            </a:r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().pretty()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보기좋게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2555</Words>
  <Application>Microsoft Office PowerPoint</Application>
  <PresentationFormat>화면 슬라이드 쇼(4:3)</PresentationFormat>
  <Paragraphs>784</Paragraphs>
  <Slides>113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113</vt:i4>
      </vt:variant>
    </vt:vector>
  </HeadingPairs>
  <TitlesOfParts>
    <vt:vector size="114" baseType="lpstr">
      <vt:lpstr>Office 테마</vt:lpstr>
      <vt:lpstr>Node.js 1일차</vt:lpstr>
      <vt:lpstr>슬라이드 2</vt:lpstr>
      <vt:lpstr>목차</vt:lpstr>
      <vt:lpstr>즉시실행익명함수</vt:lpstr>
      <vt:lpstr>즉시실행익명함수</vt:lpstr>
      <vt:lpstr>즉시실행익명함수</vt:lpstr>
      <vt:lpstr>즉시실행익명함수</vt:lpstr>
      <vt:lpstr>콜백 패턴</vt:lpstr>
      <vt:lpstr>콜백 패턴</vt:lpstr>
      <vt:lpstr>콜백 패턴</vt:lpstr>
      <vt:lpstr>콜백 패턴</vt:lpstr>
      <vt:lpstr>콜백 패턴</vt:lpstr>
      <vt:lpstr>콜백 패턴</vt:lpstr>
      <vt:lpstr>메서드 체이닝</vt:lpstr>
      <vt:lpstr>메서드 체이닝</vt:lpstr>
      <vt:lpstr>메서드 체이닝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jQuery 플러그인 만들기</vt:lpstr>
      <vt:lpstr>jQuery 플러그인 만들기</vt:lpstr>
      <vt:lpstr>jQuery 플러그인 만들기</vt:lpstr>
      <vt:lpstr>jQuery 플러그인 만들기</vt:lpstr>
      <vt:lpstr>jQuery 플러그인 만들기</vt:lpstr>
      <vt:lpstr>Array 객체 확장</vt:lpstr>
      <vt:lpstr>Q &amp; A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Q &amp; A</vt:lpstr>
      <vt:lpstr>슬라이드 48</vt:lpstr>
      <vt:lpstr>MongoDB</vt:lpstr>
      <vt:lpstr>MongoDB란</vt:lpstr>
      <vt:lpstr>MongoDB란</vt:lpstr>
      <vt:lpstr>MongoDB란</vt:lpstr>
      <vt:lpstr>MongoDB</vt:lpstr>
      <vt:lpstr>MongoDB</vt:lpstr>
      <vt:lpstr>MongoDB</vt:lpstr>
      <vt:lpstr>MongoDB</vt:lpstr>
      <vt:lpstr>MongoDB성능</vt:lpstr>
      <vt:lpstr>MongoDB성능</vt:lpstr>
      <vt:lpstr>Mac MongoDB설치</vt:lpstr>
      <vt:lpstr>Homebrew 설치</vt:lpstr>
      <vt:lpstr>MongoDB설치</vt:lpstr>
      <vt:lpstr>data 폴더 생성 및 권한추가</vt:lpstr>
      <vt:lpstr>실행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슬라이드 79</vt:lpstr>
      <vt:lpstr>robomongo  설치</vt:lpstr>
      <vt:lpstr>Mac Robomongo 실행시 오류</vt:lpstr>
      <vt:lpstr>robomongo</vt:lpstr>
      <vt:lpstr>robomongo</vt:lpstr>
      <vt:lpstr>MongoDB 연습</vt:lpstr>
      <vt:lpstr>MonogoDB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Q &amp; A</vt:lpstr>
      <vt:lpstr>수고하셨습니다.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Park</cp:lastModifiedBy>
  <cp:revision>501</cp:revision>
  <dcterms:created xsi:type="dcterms:W3CDTF">2016-12-03T07:49:29Z</dcterms:created>
  <dcterms:modified xsi:type="dcterms:W3CDTF">2016-12-15T09:45:01Z</dcterms:modified>
</cp:coreProperties>
</file>