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310" r:id="rId26"/>
    <p:sldId id="297" r:id="rId27"/>
    <p:sldId id="298" r:id="rId28"/>
    <p:sldId id="299" r:id="rId29"/>
    <p:sldId id="301" r:id="rId30"/>
    <p:sldId id="300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66" r:id="rId40"/>
    <p:sldId id="26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odejs.agcweb.co.kr/css-layout-exercise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edia-query-exercise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bootstrap-table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artbootstrap.com/template-overviews/sb-admin-2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summernote.org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2986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아이디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None/>
            </a:pPr>
            <a:r>
              <a:rPr lang="ko-KR" altLang="en-US" sz="2700" dirty="0" smtClean="0"/>
              <a:t>지정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000" dirty="0" smtClean="0"/>
              <a:t>&lt;div class="</a:t>
            </a:r>
            <a:r>
              <a:rPr lang="en-US" altLang="ko-KR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myclass</a:t>
            </a:r>
            <a:r>
              <a:rPr lang="en-US" altLang="ko-KR" sz="2000" dirty="0" smtClean="0"/>
              <a:t>"&gt;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&lt;/div&gt;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700" dirty="0" smtClean="0"/>
              <a:t>사용 </a:t>
            </a:r>
            <a:r>
              <a:rPr lang="en-US" altLang="ko-KR" sz="2700" dirty="0" smtClean="0"/>
              <a:t>.(</a:t>
            </a:r>
            <a:r>
              <a:rPr lang="ko-KR" altLang="en-US" sz="2700" dirty="0" smtClean="0"/>
              <a:t>점</a:t>
            </a:r>
            <a:r>
              <a:rPr lang="en-US" altLang="ko-KR" sz="2700" dirty="0" smtClean="0"/>
              <a:t>)</a:t>
            </a:r>
            <a:r>
              <a:rPr lang="ko-KR" altLang="en-US" sz="2700" dirty="0" smtClean="0"/>
              <a:t>으로 표현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000" dirty="0" smtClean="0"/>
              <a:t>&lt;style type="text/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"&gt;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myclass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{ </a:t>
            </a:r>
            <a:r>
              <a:rPr lang="en-US" altLang="ko-KR" sz="2000" dirty="0" err="1" smtClean="0"/>
              <a:t>color:red</a:t>
            </a:r>
            <a:r>
              <a:rPr lang="en-US" altLang="ko-KR" sz="2000" dirty="0" smtClean="0"/>
              <a:t>; }</a:t>
            </a:r>
          </a:p>
          <a:p>
            <a:pPr>
              <a:buNone/>
            </a:pPr>
            <a:r>
              <a:rPr lang="en-US" altLang="ko-KR" sz="2000" dirty="0" smtClean="0"/>
              <a:t>&lt;/style&gt;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아이디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>
              <a:buNone/>
            </a:pPr>
            <a:r>
              <a:rPr lang="ko-KR" altLang="en-US" sz="2700" dirty="0" smtClean="0"/>
              <a:t>지정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200" dirty="0" smtClean="0"/>
              <a:t>&lt;div id=“</a:t>
            </a:r>
            <a:r>
              <a:rPr lang="en-US" altLang="ko-KR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myid</a:t>
            </a:r>
            <a:r>
              <a:rPr lang="en-US" altLang="ko-KR" sz="2200" dirty="0" smtClean="0"/>
              <a:t>"&gt;</a:t>
            </a:r>
            <a:r>
              <a:rPr lang="ko-KR" altLang="en-US" sz="2200" dirty="0" smtClean="0"/>
              <a:t>클래스</a:t>
            </a:r>
            <a:r>
              <a:rPr lang="en-US" altLang="ko-KR" sz="2200" dirty="0" smtClean="0"/>
              <a:t>&lt;/div&gt;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sz="2700" dirty="0" smtClean="0"/>
              <a:t>사용 </a:t>
            </a:r>
            <a:r>
              <a:rPr lang="en-US" altLang="ko-KR" sz="2700" dirty="0" smtClean="0"/>
              <a:t>.(</a:t>
            </a:r>
            <a:r>
              <a:rPr lang="ko-KR" altLang="en-US" sz="2700" dirty="0" smtClean="0"/>
              <a:t>점</a:t>
            </a:r>
            <a:r>
              <a:rPr lang="en-US" altLang="ko-KR" sz="2700" dirty="0" smtClean="0"/>
              <a:t>)</a:t>
            </a:r>
            <a:r>
              <a:rPr lang="ko-KR" altLang="en-US" sz="2700" dirty="0" smtClean="0"/>
              <a:t>으로 표현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200" dirty="0" smtClean="0"/>
              <a:t>&lt;style type="text/</a:t>
            </a:r>
            <a:r>
              <a:rPr lang="en-US" altLang="ko-KR" sz="2200" dirty="0" err="1" smtClean="0"/>
              <a:t>css</a:t>
            </a:r>
            <a:r>
              <a:rPr lang="en-US" altLang="ko-KR" sz="2200" dirty="0" smtClean="0"/>
              <a:t>"&gt;</a:t>
            </a:r>
          </a:p>
          <a:p>
            <a:pPr>
              <a:buNone/>
            </a:pPr>
            <a:r>
              <a:rPr lang="en-US" altLang="ko-K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myid</a:t>
            </a:r>
            <a:r>
              <a:rPr lang="en-US" altLang="ko-KR" sz="2200" dirty="0" smtClean="0"/>
              <a:t>{ </a:t>
            </a:r>
            <a:r>
              <a:rPr lang="en-US" altLang="ko-KR" sz="2200" dirty="0" err="1" smtClean="0"/>
              <a:t>color:red</a:t>
            </a:r>
            <a:r>
              <a:rPr lang="en-US" altLang="ko-KR" sz="2200" dirty="0" smtClean="0"/>
              <a:t>; }</a:t>
            </a:r>
          </a:p>
          <a:p>
            <a:pPr>
              <a:buNone/>
            </a:pPr>
            <a:r>
              <a:rPr lang="en-US" altLang="ko-KR" sz="2200" dirty="0" smtClean="0"/>
              <a:t>&lt;/style&gt;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id &gt; class</a:t>
            </a:r>
            <a:r>
              <a:rPr lang="ko-KR" altLang="en-US" dirty="0" smtClean="0"/>
              <a:t>보다 우선함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style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&lt;style&gt;&lt;/style&gt;</a:t>
            </a:r>
            <a:r>
              <a:rPr lang="ko-KR" altLang="en-US" dirty="0" err="1" smtClean="0"/>
              <a:t>헤드안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외부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ko-KR" altLang="en-US" dirty="0" smtClean="0"/>
              <a:t>숫자가 낮을수록 우선순위가 높다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예제로 보는 우선순위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&lt;div class="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" id="</a:t>
            </a:r>
            <a:r>
              <a:rPr lang="en-US" altLang="ko-KR" dirty="0" err="1" smtClean="0"/>
              <a:t>myid</a:t>
            </a:r>
            <a:r>
              <a:rPr lang="en-US" altLang="ko-KR" dirty="0" smtClean="0"/>
              <a:t>"&gt;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&lt;/div&gt;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{ 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; }</a:t>
            </a:r>
          </a:p>
          <a:p>
            <a:pPr>
              <a:buNone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myid</a:t>
            </a:r>
            <a:r>
              <a:rPr lang="en-US" altLang="ko-KR" dirty="0" smtClean="0"/>
              <a:t> { </a:t>
            </a:r>
            <a:r>
              <a:rPr lang="en-US" altLang="ko-KR" dirty="0" err="1" smtClean="0"/>
              <a:t>color:blue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예제로 보는 우선순위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내부선언 </a:t>
            </a:r>
            <a:r>
              <a:rPr lang="en-US" altLang="ko-KR" dirty="0" smtClean="0"/>
              <a:t>&gt;&gt; style</a:t>
            </a:r>
            <a:r>
              <a:rPr lang="ko-KR" altLang="en-US" dirty="0" smtClean="0"/>
              <a:t>안의 선언</a:t>
            </a:r>
            <a:endParaRPr lang="ko-KR" altLang="en-US" dirty="0"/>
          </a:p>
        </p:txBody>
      </p:sp>
      <p:pic>
        <p:nvPicPr>
          <p:cNvPr id="4" name="그림 3" descr="우선순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928934"/>
            <a:ext cx="6859436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예제로 보는 우선순위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모든걸 우선하는 </a:t>
            </a:r>
            <a:r>
              <a:rPr lang="en-US" altLang="ko-KR" dirty="0" smtClean="0"/>
              <a:t>!important</a:t>
            </a:r>
          </a:p>
          <a:p>
            <a:pPr>
              <a:buNone/>
            </a:pPr>
            <a:r>
              <a:rPr lang="en-US" altLang="ko-KR" dirty="0" smtClean="0"/>
              <a:t>&lt;div class="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"&gt;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&lt;/div&gt;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{ </a:t>
            </a:r>
            <a:r>
              <a:rPr lang="en-US" altLang="ko-KR" dirty="0" err="1" smtClean="0"/>
              <a:t>color:blue</a:t>
            </a:r>
            <a:r>
              <a:rPr lang="en-US" altLang="ko-KR" dirty="0" smtClean="0"/>
              <a:t> !important;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박스모델</a:t>
            </a:r>
            <a:endParaRPr lang="ko-KR" altLang="en-US" dirty="0"/>
          </a:p>
        </p:txBody>
      </p:sp>
      <p:pic>
        <p:nvPicPr>
          <p:cNvPr id="4" name="그림 3" descr="box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214554"/>
            <a:ext cx="5962230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border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&lt;div style="border:10px solid #</a:t>
            </a:r>
            <a:r>
              <a:rPr lang="en-US" altLang="ko-KR" sz="2000" dirty="0" err="1" smtClean="0"/>
              <a:t>ddd</a:t>
            </a:r>
            <a:r>
              <a:rPr lang="en-US" altLang="ko-KR" sz="2000" dirty="0" smtClean="0"/>
              <a:t>;"&gt;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안녕하세요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&lt;/div&gt;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pic>
        <p:nvPicPr>
          <p:cNvPr id="4" name="그림 3" descr="boxb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4500570"/>
            <a:ext cx="6113715" cy="10001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박스모델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border</a:t>
            </a:r>
            <a:r>
              <a:rPr lang="ko-KR" altLang="en-US" sz="2000" dirty="0" smtClean="0"/>
              <a:t>와 컨텐츠 사이는 </a:t>
            </a:r>
            <a:r>
              <a:rPr lang="en-US" altLang="ko-KR" sz="2000" dirty="0" smtClean="0"/>
              <a:t>padding</a:t>
            </a:r>
            <a:r>
              <a:rPr lang="ko-KR" altLang="en-US" sz="2000" dirty="0" smtClean="0"/>
              <a:t>으로 조절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&lt;div style="border:10px solid #</a:t>
            </a:r>
            <a:r>
              <a:rPr lang="en-US" altLang="ko-KR" sz="2000" dirty="0" err="1" smtClean="0"/>
              <a:t>ddd</a:t>
            </a:r>
            <a:r>
              <a:rPr lang="en-US" altLang="ko-KR" sz="2000" dirty="0" smtClean="0"/>
              <a:t>; padding:20px"&gt;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안녕하세요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&lt;/div&gt;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pad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4071942"/>
            <a:ext cx="3714776" cy="13874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박스모델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000" dirty="0" err="1" smtClean="0"/>
              <a:t>엘리먼트와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엘리먼트사이는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margin</a:t>
            </a:r>
            <a:r>
              <a:rPr lang="ko-KR" altLang="en-US" sz="2000" dirty="0" smtClean="0"/>
              <a:t>으로 조절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&lt;div style="border:10px solid #</a:t>
            </a:r>
            <a:r>
              <a:rPr lang="en-US" altLang="ko-KR" sz="2000" dirty="0" err="1" smtClean="0"/>
              <a:t>ddd</a:t>
            </a:r>
            <a:r>
              <a:rPr lang="en-US" altLang="ko-KR" sz="2000" dirty="0" smtClean="0"/>
              <a:t>;"&gt;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첫번째</a:t>
            </a: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&lt;/div&gt;</a:t>
            </a:r>
          </a:p>
          <a:p>
            <a:pPr>
              <a:buNone/>
            </a:pPr>
            <a:r>
              <a:rPr lang="en-US" altLang="ko-KR" sz="2000" dirty="0" smtClean="0"/>
              <a:t>&lt;div style="border:10px solid #</a:t>
            </a:r>
            <a:r>
              <a:rPr lang="en-US" altLang="ko-KR" sz="2000" dirty="0" err="1" smtClean="0"/>
              <a:t>ddd</a:t>
            </a:r>
            <a:r>
              <a:rPr lang="en-US" altLang="ko-KR" sz="2000" dirty="0" smtClean="0"/>
              <a:t>; </a:t>
            </a:r>
            <a:r>
              <a:rPr lang="en-US" altLang="ko-KR" sz="2000" dirty="0" smtClean="0">
                <a:solidFill>
                  <a:srgbClr val="FF0000"/>
                </a:solidFill>
              </a:rPr>
              <a:t>margin-top:20px;</a:t>
            </a:r>
            <a:r>
              <a:rPr lang="en-US" altLang="ko-KR" sz="2000" dirty="0" smtClean="0"/>
              <a:t>"&gt;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두번째</a:t>
            </a: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&lt;/div&gt;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5" name="그림 4" descr="mar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4929198"/>
            <a:ext cx="3029373" cy="1200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079500" y="2420938"/>
            <a:ext cx="6985000" cy="31242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CSS</a:t>
            </a:r>
            <a:endParaRPr lang="en-US" altLang="ko-KR" sz="4000" dirty="0"/>
          </a:p>
          <a:p>
            <a:r>
              <a:rPr lang="en-US" altLang="ko-KR" sz="4000" dirty="0" err="1" smtClean="0"/>
              <a:t>Javascript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margin, padding</a:t>
            </a:r>
            <a:r>
              <a:rPr lang="ko-KR" altLang="en-US" dirty="0" smtClean="0"/>
              <a:t>나열순서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시계방향순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padding : 10px 0 0 20px;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||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padding-top:10px;</a:t>
            </a:r>
          </a:p>
          <a:p>
            <a:pPr>
              <a:buNone/>
            </a:pPr>
            <a:r>
              <a:rPr lang="en-US" altLang="ko-KR" dirty="0" smtClean="0"/>
              <a:t>padding-right:0;</a:t>
            </a:r>
          </a:p>
          <a:p>
            <a:pPr>
              <a:buNone/>
            </a:pPr>
            <a:r>
              <a:rPr lang="en-US" altLang="ko-KR" dirty="0" smtClean="0"/>
              <a:t>padding-top:0;</a:t>
            </a:r>
          </a:p>
          <a:p>
            <a:pPr>
              <a:buNone/>
            </a:pPr>
            <a:r>
              <a:rPr lang="en-US" altLang="ko-KR" dirty="0" smtClean="0"/>
              <a:t>padding-right:20px;</a:t>
            </a: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4" name="그림 3" descr="2ggqq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214554"/>
            <a:ext cx="3403436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143116"/>
            <a:ext cx="7221538" cy="4032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뒤에 배경을 선택한다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800" dirty="0" smtClean="0"/>
              <a:t>background: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(‘http://nodejs.agcweb.co.kr/demo/images/1.jpg') </a:t>
            </a:r>
            <a:r>
              <a:rPr lang="ko-KR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이미지경로 </a:t>
            </a:r>
            <a:endParaRPr lang="en-US" altLang="ko-KR" sz="18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1800" dirty="0" smtClean="0"/>
              <a:t>     0 0 no-repeat;</a:t>
            </a:r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정렬    반복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&lt;div style="</a:t>
            </a:r>
            <a:r>
              <a:rPr lang="en-US" altLang="ko-KR" sz="2000" dirty="0" err="1" smtClean="0"/>
              <a:t>background:url</a:t>
            </a:r>
            <a:r>
              <a:rPr lang="en-US" altLang="ko-KR" sz="2000" dirty="0" smtClean="0"/>
              <a:t>('http://nodejs.agcweb.co.kr/demo/images/1.jpg’) 0 0 no-repeat; color:#</a:t>
            </a:r>
            <a:r>
              <a:rPr lang="en-US" altLang="ko-KR" sz="2000" dirty="0" err="1" smtClean="0"/>
              <a:t>fff</a:t>
            </a:r>
            <a:r>
              <a:rPr lang="en-US" altLang="ko-KR" sz="2000" dirty="0" smtClean="0"/>
              <a:t>; width:200px; height:300px;"&gt;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첫번째</a:t>
            </a:r>
            <a:endParaRPr lang="ko-KR" altLang="en-US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&lt;/div&gt;</a:t>
            </a:r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</p:txBody>
      </p:sp>
      <p:pic>
        <p:nvPicPr>
          <p:cNvPr id="5" name="그림 4" descr="첫번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786190"/>
            <a:ext cx="4048831" cy="28579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sz="2000" dirty="0" smtClean="0"/>
              <a:t>주로 상단 </a:t>
            </a:r>
            <a:r>
              <a:rPr lang="ko-KR" altLang="en-US" sz="2000" dirty="0" err="1" smtClean="0"/>
              <a:t>네이게이션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만들때나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레이아웃을 만들 때 많이 쓰임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  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왼쪽으로 붙임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오른쪽으로 붙임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float</a:t>
                      </a:r>
                      <a:r>
                        <a:rPr lang="ko-KR" altLang="en-US" dirty="0" smtClean="0"/>
                        <a:t>를 해제함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&lt;div&gt;</a:t>
            </a:r>
          </a:p>
          <a:p>
            <a:pPr>
              <a:buNone/>
            </a:pPr>
            <a:r>
              <a:rPr lang="en-US" altLang="ko-KR" sz="2000" dirty="0" smtClean="0"/>
              <a:t>    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="http://nodejs.agcweb.co.kr/demo/images/2.jpg" style="float: right; " alt=""&gt;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플로트연습</a:t>
            </a: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&lt;/div&gt;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4" name="그림 3" descr="float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3571876"/>
            <a:ext cx="4026069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float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box</a:t>
            </a:r>
            <a:r>
              <a:rPr lang="ko-KR" altLang="en-US" sz="2000" dirty="0" smtClean="0"/>
              <a:t>레이아웃 연습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http://nodejs.agcweb.co.kr/css-layout-exercise/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레이아웃만들어보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420888"/>
            <a:ext cx="5220072" cy="224959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Media Query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298968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30000"/>
              </a:lnSpc>
              <a:buNone/>
            </a:pPr>
            <a:r>
              <a:rPr lang="ko-KR" altLang="en-US" sz="2000" dirty="0" smtClean="0"/>
              <a:t>브라우저 </a:t>
            </a:r>
            <a:r>
              <a:rPr lang="ko-KR" altLang="en-US" sz="2000" dirty="0" err="1" smtClean="0"/>
              <a:t>창사이즈에</a:t>
            </a:r>
            <a:r>
              <a:rPr lang="ko-KR" altLang="en-US" sz="2000" dirty="0" smtClean="0"/>
              <a:t> 따라 속성을 부여함으로</a:t>
            </a:r>
          </a:p>
          <a:p>
            <a:pPr fontAlgn="base">
              <a:lnSpc>
                <a:spcPct val="130000"/>
              </a:lnSpc>
              <a:buNone/>
            </a:pPr>
            <a:r>
              <a:rPr lang="ko-KR" altLang="en-US" sz="2000" dirty="0" err="1" smtClean="0"/>
              <a:t>모바일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태블릿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데스크탑에</a:t>
            </a:r>
            <a:r>
              <a:rPr lang="ko-KR" altLang="en-US" sz="2000" dirty="0" smtClean="0"/>
              <a:t> 맞게 </a:t>
            </a:r>
            <a:r>
              <a:rPr lang="ko-KR" altLang="en-US" sz="2000" dirty="0" err="1" smtClean="0"/>
              <a:t>컨텐츠를</a:t>
            </a:r>
            <a:r>
              <a:rPr lang="ko-KR" altLang="en-US" sz="2000" dirty="0" smtClean="0"/>
              <a:t> 나열한다</a:t>
            </a:r>
            <a:r>
              <a:rPr lang="en-US" altLang="ko-KR" sz="2000" dirty="0" smtClean="0"/>
              <a:t>.</a:t>
            </a:r>
          </a:p>
          <a:p>
            <a:pPr fontAlgn="base">
              <a:lnSpc>
                <a:spcPct val="130000"/>
              </a:lnSpc>
            </a:pPr>
            <a:endParaRPr lang="en-US" altLang="ko-KR" sz="2000" dirty="0" smtClean="0"/>
          </a:p>
          <a:p>
            <a:pPr fontAlgn="base">
              <a:buNone/>
            </a:pPr>
            <a:r>
              <a:rPr lang="en-US" sz="2000" i="1" dirty="0" smtClean="0"/>
              <a:t>@media (max-width: 600px) </a:t>
            </a:r>
            <a:r>
              <a:rPr lang="en-US" sz="2000" dirty="0" smtClean="0"/>
              <a:t>{</a:t>
            </a:r>
          </a:p>
          <a:p>
            <a:pPr fontAlgn="base">
              <a:buNone/>
            </a:pPr>
            <a:r>
              <a:rPr lang="en-US" sz="2000" dirty="0" smtClean="0"/>
              <a:t>  .</a:t>
            </a:r>
            <a:r>
              <a:rPr lang="en-US" sz="2000" dirty="0" err="1" smtClean="0"/>
              <a:t>facet_sidebar</a:t>
            </a:r>
            <a:r>
              <a:rPr lang="en-US" sz="2000" dirty="0" smtClean="0"/>
              <a:t> {</a:t>
            </a:r>
          </a:p>
          <a:p>
            <a:pPr fontAlgn="base">
              <a:buNone/>
            </a:pPr>
            <a:r>
              <a:rPr lang="en-US" sz="2000" dirty="0" smtClean="0"/>
              <a:t>    </a:t>
            </a:r>
            <a:r>
              <a:rPr lang="en-US" sz="2000" dirty="0" err="1" smtClean="0"/>
              <a:t>color:red</a:t>
            </a:r>
            <a:r>
              <a:rPr lang="en-US" sz="2000" dirty="0" smtClean="0"/>
              <a:t>;</a:t>
            </a:r>
          </a:p>
          <a:p>
            <a:pPr fontAlgn="base">
              <a:buNone/>
            </a:pPr>
            <a:r>
              <a:rPr lang="en-US" sz="2000" dirty="0" smtClean="0"/>
              <a:t>  }</a:t>
            </a:r>
          </a:p>
          <a:p>
            <a:pPr fontAlgn="base">
              <a:buNone/>
            </a:pPr>
            <a:r>
              <a:rPr lang="en-US" sz="2000" dirty="0" smtClean="0"/>
              <a:t>}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ko-KR" altLang="en-US" sz="2000" dirty="0" smtClean="0"/>
              <a:t>브라우저의 </a:t>
            </a:r>
            <a:r>
              <a:rPr lang="ko-KR" altLang="en-US" sz="2000" dirty="0" err="1" smtClean="0"/>
              <a:t>창사이즈가</a:t>
            </a:r>
            <a:endParaRPr lang="ko-KR" altLang="en-US" sz="2000" dirty="0" smtClean="0"/>
          </a:p>
          <a:p>
            <a:pPr fontAlgn="base">
              <a:buNone/>
            </a:pPr>
            <a:r>
              <a:rPr lang="en-US" altLang="ko-KR" sz="2000" dirty="0" smtClean="0"/>
              <a:t>600px</a:t>
            </a:r>
            <a:r>
              <a:rPr lang="ko-KR" altLang="en-US" sz="2000" dirty="0" smtClean="0"/>
              <a:t>아래 </a:t>
            </a:r>
            <a:r>
              <a:rPr lang="ko-KR" altLang="en-US" sz="2000" dirty="0" err="1" smtClean="0"/>
              <a:t>일때</a:t>
            </a:r>
            <a:r>
              <a:rPr lang="ko-KR" altLang="en-US" sz="2000" dirty="0" smtClean="0"/>
              <a:t> </a:t>
            </a:r>
            <a:r>
              <a:rPr lang="en-US" altLang="ko-KR" sz="2000" dirty="0" err="1" smtClean="0"/>
              <a:t>facet_sidebar</a:t>
            </a:r>
            <a:r>
              <a:rPr lang="en-US" altLang="ko-KR" sz="2000" dirty="0" smtClean="0"/>
              <a:t>  </a:t>
            </a:r>
            <a:r>
              <a:rPr lang="ko-KR" altLang="en-US" sz="2000" dirty="0" smtClean="0"/>
              <a:t>클래스의 </a:t>
            </a:r>
            <a:r>
              <a:rPr lang="ko-KR" altLang="en-US" sz="2000" dirty="0" err="1" smtClean="0"/>
              <a:t>글자색을</a:t>
            </a:r>
            <a:r>
              <a:rPr lang="ko-KR" altLang="en-US" sz="2000" dirty="0" smtClean="0"/>
              <a:t> 빨간색으로 바꾼다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sz="2000" dirty="0" smtClean="0"/>
          </a:p>
          <a:p>
            <a:pPr fontAlgn="base">
              <a:lnSpc>
                <a:spcPct val="130000"/>
              </a:lnSpc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Media Query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altLang="ko-KR" dirty="0" smtClean="0"/>
              <a:t>@media (min-width: 600px) {</a:t>
            </a:r>
          </a:p>
          <a:p>
            <a:pPr fontAlgn="base">
              <a:buNone/>
            </a:pPr>
            <a:r>
              <a:rPr lang="en-US" altLang="ko-KR" dirty="0" smtClean="0"/>
              <a:t>  .</a:t>
            </a:r>
            <a:r>
              <a:rPr lang="en-US" altLang="ko-KR" dirty="0" err="1" smtClean="0"/>
              <a:t>facet_sidebar</a:t>
            </a:r>
            <a:r>
              <a:rPr lang="en-US" altLang="ko-KR" dirty="0" smtClean="0"/>
              <a:t> {</a:t>
            </a:r>
          </a:p>
          <a:p>
            <a:pPr fontAlgn="base">
              <a:buNone/>
            </a:pPr>
            <a:r>
              <a:rPr lang="en-US" altLang="ko-KR" dirty="0" smtClean="0"/>
              <a:t>    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;</a:t>
            </a:r>
          </a:p>
          <a:p>
            <a:pPr fontAlgn="base">
              <a:buNone/>
            </a:pPr>
            <a:r>
              <a:rPr lang="en-US" altLang="ko-KR" dirty="0" smtClean="0"/>
              <a:t>  }</a:t>
            </a:r>
          </a:p>
          <a:p>
            <a:pPr fontAlgn="base">
              <a:buNone/>
            </a:pPr>
            <a:r>
              <a:rPr lang="en-US" altLang="ko-KR" dirty="0" smtClean="0"/>
              <a:t>}</a:t>
            </a:r>
          </a:p>
          <a:p>
            <a:r>
              <a:rPr lang="ko-KR" altLang="en-US" sz="2200" dirty="0" smtClean="0"/>
              <a:t>반대로 브라우저의 </a:t>
            </a:r>
            <a:r>
              <a:rPr lang="ko-KR" altLang="en-US" sz="2200" dirty="0" err="1" smtClean="0"/>
              <a:t>창사이즈가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600px</a:t>
            </a:r>
            <a:r>
              <a:rPr lang="ko-KR" altLang="en-US" sz="2200" dirty="0" smtClean="0"/>
              <a:t>보다 클때 </a:t>
            </a:r>
            <a:r>
              <a:rPr lang="ko-KR" altLang="en-US" sz="2200" dirty="0" err="1" smtClean="0"/>
              <a:t>글자색을</a:t>
            </a:r>
            <a:r>
              <a:rPr lang="ko-KR" altLang="en-US" sz="2200" dirty="0" smtClean="0"/>
              <a:t> 빨간색으로 바꾼다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Media Query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700" dirty="0" err="1" smtClean="0"/>
              <a:t>연습용코드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>
                <a:hlinkClick r:id="rId2"/>
              </a:rPr>
              <a:t>http://nodejs.agcweb.co.kr/media-query-exercise/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ko-KR" altLang="en-US" dirty="0" smtClean="0"/>
              <a:t>부트스트랩이란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ko-KR" altLang="en-US" dirty="0" smtClean="0"/>
              <a:t>폼</a:t>
            </a:r>
            <a:endParaRPr lang="en-US" altLang="ko-KR" dirty="0" smtClean="0"/>
          </a:p>
          <a:p>
            <a:r>
              <a:rPr lang="ko-KR" altLang="en-US" dirty="0" smtClean="0"/>
              <a:t>부트스트랩기반 플러그인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2071678"/>
            <a:ext cx="2643206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 레이아웃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폼 </a:t>
            </a:r>
            <a:r>
              <a:rPr lang="ko-KR" altLang="en-US" dirty="0" err="1" smtClean="0"/>
              <a:t>양식등을</a:t>
            </a:r>
            <a:r>
              <a:rPr lang="ko-KR" altLang="en-US" dirty="0" smtClean="0"/>
              <a:t> 가져오기 쉽게 선언된 스타일 사용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https://maxcdn.bootstrapcdn.com/bootstrap/3.3.7/css/bootstrap.min.css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cdn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받아온다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exerci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293096"/>
            <a:ext cx="6401694" cy="971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한줄을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개의 칸으로 분리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   -   </a:t>
            </a:r>
            <a:r>
              <a:rPr lang="en-US" altLang="ko-KR" dirty="0" err="1" smtClean="0"/>
              <a:t>sm</a:t>
            </a:r>
            <a:r>
              <a:rPr lang="en-US" altLang="ko-KR" dirty="0" smtClean="0"/>
              <a:t>   -  3</a:t>
            </a:r>
          </a:p>
          <a:p>
            <a:pPr>
              <a:buNone/>
            </a:pPr>
            <a:r>
              <a:rPr lang="en-US" altLang="ko-KR" dirty="0" smtClean="0"/>
              <a:t>          ( Device ) - (1~12) 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=&gt; 750px</a:t>
            </a:r>
            <a:r>
              <a:rPr lang="ko-KR" altLang="en-US" dirty="0" smtClean="0"/>
              <a:t>이상의 화면에서 </a:t>
            </a:r>
            <a:r>
              <a:rPr lang="en-US" altLang="ko-KR" dirty="0" smtClean="0"/>
              <a:t>3/12 </a:t>
            </a:r>
            <a:r>
              <a:rPr lang="ko-KR" altLang="en-US" dirty="0" smtClean="0"/>
              <a:t>의 영역 차지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       </a:t>
            </a:r>
            <a:endParaRPr lang="en-US" altLang="ko-KR" dirty="0" smtClean="0"/>
          </a:p>
        </p:txBody>
      </p:sp>
      <p:pic>
        <p:nvPicPr>
          <p:cNvPr id="4" name="그림 3" descr="12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80921" cy="717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59632" y="1916832"/>
          <a:ext cx="6096000" cy="369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화면사이즈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표현</a:t>
                      </a:r>
                      <a:endParaRPr lang="ko-KR" altLang="en-US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768px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보다 클때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col-sm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970px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보다클때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col</a:t>
                      </a:r>
                      <a:r>
                        <a:rPr lang="en-US" altLang="ko-KR" baseline="0" dirty="0" err="1" smtClean="0"/>
                        <a:t>-md</a:t>
                      </a:r>
                      <a:endParaRPr lang="ko-KR" altLang="en-US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1170px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보다 클때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col-lg</a:t>
                      </a:r>
                      <a:endParaRPr lang="ko-KR" altLang="en-US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768px</a:t>
                      </a:r>
                      <a:r>
                        <a:rPr lang="ko-KR" altLang="en-US" dirty="0" smtClean="0"/>
                        <a:t>보다 작을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col-xs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&lt;div class="container"&gt;</a:t>
            </a:r>
          </a:p>
          <a:p>
            <a:pPr>
              <a:buNone/>
            </a:pPr>
            <a:r>
              <a:rPr lang="en-US" altLang="ko-KR" sz="1800" dirty="0" smtClean="0"/>
              <a:t>        &lt;div class="col-sm-4"&gt;1</a:t>
            </a:r>
            <a:r>
              <a:rPr lang="ko-KR" altLang="en-US" sz="1800" dirty="0" err="1" smtClean="0"/>
              <a:t>번레이아웃</a:t>
            </a:r>
            <a:r>
              <a:rPr lang="en-US" altLang="ko-KR" sz="1800" dirty="0" smtClean="0"/>
              <a:t>&lt;/div&gt;</a:t>
            </a:r>
          </a:p>
          <a:p>
            <a:pPr>
              <a:buNone/>
            </a:pPr>
            <a:r>
              <a:rPr lang="en-US" altLang="ko-KR" sz="1800" dirty="0" smtClean="0"/>
              <a:t>        &lt;div class="col-sm-4"&gt;2</a:t>
            </a:r>
            <a:r>
              <a:rPr lang="ko-KR" altLang="en-US" sz="1800" dirty="0" err="1" smtClean="0"/>
              <a:t>번레이아웃</a:t>
            </a:r>
            <a:r>
              <a:rPr lang="en-US" altLang="ko-KR" sz="1800" dirty="0" smtClean="0"/>
              <a:t>&lt;/div&gt;</a:t>
            </a:r>
          </a:p>
          <a:p>
            <a:pPr>
              <a:buNone/>
            </a:pPr>
            <a:r>
              <a:rPr lang="en-US" altLang="ko-KR" sz="1800" dirty="0" smtClean="0"/>
              <a:t>        &lt;div class="col-sm-4"&gt;3</a:t>
            </a:r>
            <a:r>
              <a:rPr lang="ko-KR" altLang="en-US" sz="1800" dirty="0" err="1" smtClean="0"/>
              <a:t>번레이아웃</a:t>
            </a:r>
            <a:r>
              <a:rPr lang="en-US" altLang="ko-KR" sz="1800" dirty="0" smtClean="0"/>
              <a:t>&lt;/div&gt;</a:t>
            </a:r>
          </a:p>
          <a:p>
            <a:pPr>
              <a:buNone/>
            </a:pPr>
            <a:r>
              <a:rPr lang="en-US" altLang="ko-KR" sz="1800" dirty="0" smtClean="0"/>
              <a:t>&lt;/div&gt;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PC</a:t>
            </a:r>
            <a:r>
              <a:rPr lang="ko-KR" altLang="en-US" sz="1800" dirty="0" smtClean="0">
                <a:solidFill>
                  <a:schemeClr val="accent1"/>
                </a:solidFill>
              </a:rPr>
              <a:t>버전</a:t>
            </a:r>
            <a:endParaRPr lang="en-US" altLang="ko-KR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err="1" smtClean="0">
                <a:solidFill>
                  <a:schemeClr val="accent1"/>
                </a:solidFill>
              </a:rPr>
              <a:t>모바일에선</a:t>
            </a:r>
            <a:r>
              <a:rPr lang="ko-KR" altLang="en-US" sz="1800" dirty="0" smtClean="0">
                <a:solidFill>
                  <a:schemeClr val="accent1"/>
                </a:solidFill>
              </a:rPr>
              <a:t>  </a:t>
            </a:r>
            <a:endParaRPr lang="en-US" altLang="ko-KR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4" name="그림 3" descr="pc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789040"/>
            <a:ext cx="5906653" cy="707191"/>
          </a:xfrm>
          <a:prstGeom prst="rect">
            <a:avLst/>
          </a:prstGeom>
        </p:spPr>
      </p:pic>
      <p:pic>
        <p:nvPicPr>
          <p:cNvPr id="5" name="그림 4" descr="mobile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4869160"/>
            <a:ext cx="4382112" cy="101931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명에 삽입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sz="2000" dirty="0" smtClean="0"/>
              <a:t>예제소스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http://nodejs.agcweb.co.kr/bootstrap-table/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75656" y="292494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tr</a:t>
                      </a:r>
                      <a:r>
                        <a:rPr lang="ko-KR" altLang="en-US" dirty="0" smtClean="0"/>
                        <a:t>간의 구분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table-bordered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양옆의</a:t>
                      </a:r>
                      <a:r>
                        <a:rPr lang="ko-KR" altLang="en-US" dirty="0" smtClean="0"/>
                        <a:t> 구분선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table-hovered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</a:t>
                      </a:r>
                      <a:r>
                        <a:rPr lang="ko-KR" altLang="en-US" dirty="0" err="1" smtClean="0"/>
                        <a:t>올릴시</a:t>
                      </a:r>
                      <a:r>
                        <a:rPr lang="ko-KR" altLang="en-US" dirty="0" smtClean="0"/>
                        <a:t> 배경색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button, a</a:t>
            </a:r>
            <a:r>
              <a:rPr lang="ko-KR" altLang="en-US" sz="2000" dirty="0" smtClean="0"/>
              <a:t>태그 스타일</a:t>
            </a:r>
            <a:endParaRPr lang="en-US" altLang="ko-KR" sz="2000" dirty="0" smtClean="0"/>
          </a:p>
          <a:p>
            <a:r>
              <a:rPr lang="en-US" altLang="ko-KR" sz="2000" dirty="0" smtClean="0"/>
              <a:t>&lt;a class="</a:t>
            </a:r>
            <a:r>
              <a:rPr lang="en-US" altLang="ko-KR" sz="2000" dirty="0" err="1" smtClean="0"/>
              <a:t>btn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btn</a:t>
            </a:r>
            <a:r>
              <a:rPr lang="en-US" altLang="ko-KR" sz="2000" dirty="0" smtClean="0"/>
              <a:t>-default"&gt;111&lt;/a&gt;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btn</a:t>
            </a:r>
            <a:r>
              <a:rPr lang="en-US" altLang="ko-KR" sz="2000" dirty="0" smtClean="0"/>
              <a:t>-primary</a:t>
            </a:r>
          </a:p>
          <a:p>
            <a:r>
              <a:rPr lang="en-US" altLang="ko-KR" sz="2000" dirty="0" err="1" smtClean="0"/>
              <a:t>btn</a:t>
            </a:r>
            <a:r>
              <a:rPr lang="en-US" altLang="ko-KR" sz="2000" dirty="0" smtClean="0"/>
              <a:t>-danger</a:t>
            </a:r>
          </a:p>
          <a:p>
            <a:r>
              <a:rPr lang="en-US" altLang="ko-KR" sz="2000" dirty="0" err="1" smtClean="0"/>
              <a:t>btn</a:t>
            </a:r>
            <a:r>
              <a:rPr lang="en-US" altLang="ko-KR" sz="2000" dirty="0" smtClean="0"/>
              <a:t>-info</a:t>
            </a:r>
          </a:p>
          <a:p>
            <a:r>
              <a:rPr lang="en-US" altLang="ko-KR" sz="2000" dirty="0" err="1" smtClean="0"/>
              <a:t>btn</a:t>
            </a:r>
            <a:r>
              <a:rPr lang="en-US" altLang="ko-KR" sz="2000" dirty="0" smtClean="0"/>
              <a:t>-warning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509120"/>
            <a:ext cx="8064896" cy="102579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부트스트랩기반 플러그인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000" dirty="0" smtClean="0"/>
              <a:t>관리자 페이지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https://startbootstrap.com/template-overviews/sb-admin-2/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adminadm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2780928"/>
            <a:ext cx="6156176" cy="378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부트스트랩기반 플러그인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summernote</a:t>
            </a:r>
            <a:r>
              <a:rPr lang="en-US" altLang="ko-KR" sz="2000" dirty="0" smtClean="0"/>
              <a:t> ( </a:t>
            </a:r>
            <a:r>
              <a:rPr lang="en-US" altLang="ko-KR" sz="2000" dirty="0" err="1" smtClean="0"/>
              <a:t>wysiwyg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에디터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http://summernote.org/</a:t>
            </a: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pic>
        <p:nvPicPr>
          <p:cNvPr id="4" name="그림 3" descr="edi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140968"/>
            <a:ext cx="7380312" cy="2605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CSS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선언법</a:t>
            </a:r>
            <a:endParaRPr lang="en-US" altLang="ko-KR" dirty="0" smtClean="0"/>
          </a:p>
          <a:p>
            <a:r>
              <a:rPr lang="ko-KR" altLang="en-US" dirty="0" smtClean="0"/>
              <a:t>클래스와 아이디</a:t>
            </a:r>
            <a:endParaRPr lang="en-US" altLang="ko-KR" dirty="0" smtClean="0"/>
          </a:p>
          <a:p>
            <a:r>
              <a:rPr lang="ko-KR" altLang="en-US" dirty="0" smtClean="0"/>
              <a:t>박스모델</a:t>
            </a:r>
            <a:endParaRPr lang="en-US" altLang="ko-KR" dirty="0" smtClean="0"/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float</a:t>
            </a:r>
          </a:p>
          <a:p>
            <a:r>
              <a:rPr lang="en-US" altLang="ko-KR" dirty="0" smtClean="0"/>
              <a:t>Media Query</a:t>
            </a:r>
          </a:p>
          <a:p>
            <a:r>
              <a:rPr lang="ko-KR" altLang="en-US" dirty="0" smtClean="0"/>
              <a:t>부트스트랩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다음시간에 </a:t>
            </a:r>
            <a:r>
              <a:rPr lang="ko-KR" altLang="en-US" dirty="0" err="1" smtClean="0"/>
              <a:t>다룰내용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자바스크립트란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사용법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배열</a:t>
            </a:r>
            <a:r>
              <a:rPr lang="en-US" altLang="ko-KR" dirty="0" smtClean="0"/>
              <a:t> , </a:t>
            </a:r>
            <a:r>
              <a:rPr lang="ko-KR" altLang="en-US" dirty="0" smtClean="0"/>
              <a:t>배열출력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글로벌함수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prototype, </a:t>
            </a:r>
            <a:r>
              <a:rPr lang="ko-KR" altLang="en-US" dirty="0" err="1" smtClean="0"/>
              <a:t>함수선언법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모듈 작성법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선언법</a:t>
            </a:r>
            <a:r>
              <a:rPr lang="en-US" altLang="ko-KR" dirty="0" smtClean="0"/>
              <a:t>,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상속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 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은 웹페이지 정보</a:t>
            </a:r>
            <a:endParaRPr lang="en-US" altLang="ko-KR" dirty="0" smtClean="0"/>
          </a:p>
          <a:p>
            <a:r>
              <a:rPr lang="en-US" altLang="ko-KR" dirty="0" smtClean="0"/>
              <a:t>CSS</a:t>
            </a:r>
            <a:r>
              <a:rPr lang="ko-KR" altLang="en-US" dirty="0" smtClean="0"/>
              <a:t>는 웹페이지를 디자인</a:t>
            </a:r>
            <a:endParaRPr lang="en-US" altLang="ko-KR" dirty="0" smtClean="0"/>
          </a:p>
          <a:p>
            <a:r>
              <a:rPr lang="en-US" dirty="0" smtClean="0"/>
              <a:t>Cascading Style Sheets</a:t>
            </a:r>
            <a:r>
              <a:rPr lang="ko-KR" altLang="en-US" dirty="0" smtClean="0"/>
              <a:t>의 약자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dirty="0" smtClean="0"/>
              <a:t>style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에서 선언</a:t>
            </a:r>
            <a:endParaRPr lang="en-US" altLang="ko-KR" dirty="0" smtClean="0"/>
          </a:p>
          <a:p>
            <a:r>
              <a:rPr lang="ko-KR" altLang="en-US" dirty="0" smtClean="0"/>
              <a:t>외부 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</a:t>
            </a:r>
            <a:r>
              <a:rPr lang="ko-KR" altLang="en-US" dirty="0" smtClean="0"/>
              <a:t>로 선언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&lt;div style=“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”&gt;</a:t>
            </a:r>
          </a:p>
          <a:p>
            <a:pPr lvl="1">
              <a:buNone/>
            </a:pPr>
            <a:r>
              <a:rPr lang="ko-KR" altLang="en-US" dirty="0" smtClean="0"/>
              <a:t>내부선언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&lt;/div&gt;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안에 선언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500" dirty="0" smtClean="0"/>
              <a:t>&lt;head&gt;</a:t>
            </a:r>
          </a:p>
          <a:p>
            <a:pPr>
              <a:buNone/>
            </a:pPr>
            <a:r>
              <a:rPr lang="en-US" altLang="ko-KR" sz="2500" dirty="0" smtClean="0"/>
              <a:t>&lt;style type="text/</a:t>
            </a:r>
            <a:r>
              <a:rPr lang="en-US" altLang="ko-KR" sz="2500" dirty="0" err="1" smtClean="0"/>
              <a:t>css</a:t>
            </a:r>
            <a:r>
              <a:rPr lang="en-US" altLang="ko-KR" sz="2500" dirty="0" smtClean="0"/>
              <a:t>"&gt;</a:t>
            </a:r>
          </a:p>
          <a:p>
            <a:pPr>
              <a:buNone/>
            </a:pPr>
            <a:r>
              <a:rPr lang="en-US" altLang="ko-KR" sz="2500" dirty="0" smtClean="0"/>
              <a:t>.</a:t>
            </a:r>
            <a:r>
              <a:rPr lang="en-US" altLang="ko-KR" sz="2500" dirty="0" err="1" smtClean="0"/>
              <a:t>a_class</a:t>
            </a:r>
            <a:r>
              <a:rPr lang="en-US" altLang="ko-KR" sz="2500" dirty="0" smtClean="0"/>
              <a:t> { </a:t>
            </a:r>
            <a:r>
              <a:rPr lang="en-US" altLang="ko-KR" sz="2500" dirty="0" err="1" smtClean="0"/>
              <a:t>color:red</a:t>
            </a:r>
            <a:r>
              <a:rPr lang="en-US" altLang="ko-KR" sz="2500" dirty="0" smtClean="0"/>
              <a:t>; }</a:t>
            </a:r>
          </a:p>
          <a:p>
            <a:pPr>
              <a:buNone/>
            </a:pPr>
            <a:r>
              <a:rPr lang="en-US" altLang="ko-KR" sz="2500" dirty="0" smtClean="0"/>
              <a:t>&lt;/style&gt;</a:t>
            </a:r>
          </a:p>
          <a:p>
            <a:pPr>
              <a:buNone/>
            </a:pPr>
            <a:r>
              <a:rPr lang="en-US" altLang="ko-KR" sz="2500" dirty="0" smtClean="0"/>
              <a:t>&lt;/head&gt;</a:t>
            </a:r>
            <a:endParaRPr lang="ko-KR" altLang="en-US" sz="2500" dirty="0"/>
          </a:p>
        </p:txBody>
      </p:sp>
      <p:pic>
        <p:nvPicPr>
          <p:cNvPr id="4" name="그림 3" descr="head안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2285992"/>
            <a:ext cx="3430463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외부 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"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="style.css"&gt;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link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3643314"/>
            <a:ext cx="4715533" cy="10860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744</Words>
  <Application>Microsoft Office PowerPoint</Application>
  <PresentationFormat>화면 슬라이드 쇼(4:3)</PresentationFormat>
  <Paragraphs>273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Node.js 1일차</vt:lpstr>
      <vt:lpstr>목차</vt:lpstr>
      <vt:lpstr>슬라이드 3</vt:lpstr>
      <vt:lpstr>CSS</vt:lpstr>
      <vt:lpstr>CSS란?</vt:lpstr>
      <vt:lpstr>선언법</vt:lpstr>
      <vt:lpstr>style로 선언</vt:lpstr>
      <vt:lpstr>head안에 선언</vt:lpstr>
      <vt:lpstr>외부 stylesheet 선언</vt:lpstr>
      <vt:lpstr>클래스와 아이디</vt:lpstr>
      <vt:lpstr>클래스와 아이디</vt:lpstr>
      <vt:lpstr>우선순위</vt:lpstr>
      <vt:lpstr>예제로 보는 우선순위</vt:lpstr>
      <vt:lpstr>예제로 보는 우선순위</vt:lpstr>
      <vt:lpstr>예제로 보는 우선순위</vt:lpstr>
      <vt:lpstr>CSS박스모델</vt:lpstr>
      <vt:lpstr>border</vt:lpstr>
      <vt:lpstr>CSS박스모델</vt:lpstr>
      <vt:lpstr>CSS박스모델</vt:lpstr>
      <vt:lpstr>margin, padding나열순서</vt:lpstr>
      <vt:lpstr>background</vt:lpstr>
      <vt:lpstr>background</vt:lpstr>
      <vt:lpstr>float</vt:lpstr>
      <vt:lpstr>float</vt:lpstr>
      <vt:lpstr>연습</vt:lpstr>
      <vt:lpstr>Media Query</vt:lpstr>
      <vt:lpstr>Media Query</vt:lpstr>
      <vt:lpstr>Media Query</vt:lpstr>
      <vt:lpstr>부트스트랩</vt:lpstr>
      <vt:lpstr>부트스트랩</vt:lpstr>
      <vt:lpstr>사용</vt:lpstr>
      <vt:lpstr>레이아웃</vt:lpstr>
      <vt:lpstr>레이아웃</vt:lpstr>
      <vt:lpstr>레이아웃 연습</vt:lpstr>
      <vt:lpstr>테이블</vt:lpstr>
      <vt:lpstr>버튼</vt:lpstr>
      <vt:lpstr>부트스트랩기반 플러그인</vt:lpstr>
      <vt:lpstr>부트스트랩기반 플러그인</vt:lpstr>
      <vt:lpstr>슬라이드 39</vt:lpstr>
      <vt:lpstr>다음시간에 다룰내용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Park</cp:lastModifiedBy>
  <cp:revision>153</cp:revision>
  <dcterms:created xsi:type="dcterms:W3CDTF">2016-12-03T07:49:29Z</dcterms:created>
  <dcterms:modified xsi:type="dcterms:W3CDTF">2016-12-08T07:07:22Z</dcterms:modified>
</cp:coreProperties>
</file>