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5" r:id="rId4"/>
    <p:sldId id="257" r:id="rId5"/>
    <p:sldId id="258" r:id="rId6"/>
    <p:sldId id="259" r:id="rId7"/>
    <p:sldId id="260" r:id="rId8"/>
    <p:sldId id="261" r:id="rId9"/>
    <p:sldId id="270" r:id="rId10"/>
    <p:sldId id="262" r:id="rId11"/>
    <p:sldId id="263" r:id="rId12"/>
    <p:sldId id="276" r:id="rId13"/>
    <p:sldId id="277" r:id="rId14"/>
    <p:sldId id="268" r:id="rId15"/>
    <p:sldId id="282" r:id="rId16"/>
    <p:sldId id="269" r:id="rId17"/>
    <p:sldId id="271" r:id="rId18"/>
    <p:sldId id="288" r:id="rId19"/>
    <p:sldId id="275" r:id="rId20"/>
    <p:sldId id="279" r:id="rId21"/>
    <p:sldId id="274" r:id="rId22"/>
    <p:sldId id="284" r:id="rId23"/>
    <p:sldId id="278" r:id="rId24"/>
    <p:sldId id="280" r:id="rId25"/>
    <p:sldId id="281" r:id="rId26"/>
    <p:sldId id="283" r:id="rId27"/>
    <p:sldId id="287" r:id="rId28"/>
    <p:sldId id="289" r:id="rId29"/>
    <p:sldId id="290" r:id="rId30"/>
    <p:sldId id="293" r:id="rId31"/>
    <p:sldId id="291" r:id="rId32"/>
    <p:sldId id="309" r:id="rId33"/>
    <p:sldId id="313" r:id="rId34"/>
    <p:sldId id="314" r:id="rId35"/>
    <p:sldId id="264" r:id="rId36"/>
    <p:sldId id="265" r:id="rId37"/>
    <p:sldId id="297" r:id="rId38"/>
    <p:sldId id="298" r:id="rId39"/>
    <p:sldId id="303" r:id="rId40"/>
    <p:sldId id="299" r:id="rId41"/>
    <p:sldId id="300" r:id="rId42"/>
    <p:sldId id="301" r:id="rId43"/>
    <p:sldId id="302" r:id="rId44"/>
    <p:sldId id="304" r:id="rId45"/>
    <p:sldId id="305" r:id="rId46"/>
    <p:sldId id="306" r:id="rId47"/>
    <p:sldId id="307" r:id="rId48"/>
    <p:sldId id="308" r:id="rId49"/>
    <p:sldId id="310" r:id="rId50"/>
    <p:sldId id="311" r:id="rId51"/>
    <p:sldId id="312" r:id="rId5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5E2FF"/>
    <a:srgbClr val="F31C4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650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커리어 성장을 위한 최고의 실무교육 아카데미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6381328"/>
            <a:ext cx="1296144" cy="28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날짜 개체 틀 2"/>
          <p:cNvSpPr>
            <a:spLocks noGrp="1"/>
          </p:cNvSpPr>
          <p:nvPr>
            <p:ph type="dt" sz="half" idx="10"/>
          </p:nvPr>
        </p:nvSpPr>
        <p:spPr>
          <a:xfrm>
            <a:off x="7164288" y="6356350"/>
            <a:ext cx="2133600" cy="365125"/>
          </a:xfrm>
        </p:spPr>
        <p:txBody>
          <a:bodyPr/>
          <a:lstStyle>
            <a:lvl1pPr algn="ctr">
              <a:defRPr b="1"/>
            </a:lvl1pPr>
          </a:lstStyle>
          <a:p>
            <a:fld id="{BE51CA39-0188-4816-A2DA-971D0143A733}" type="datetimeFigureOut">
              <a:rPr lang="ko-KR" altLang="en-US" smtClean="0"/>
              <a:pPr/>
              <a:t>2016-12-10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-5010" y="967012"/>
            <a:ext cx="9149010" cy="45719"/>
          </a:xfrm>
          <a:prstGeom prst="rect">
            <a:avLst/>
          </a:prstGeom>
          <a:solidFill>
            <a:srgbClr val="65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5010" y="0"/>
            <a:ext cx="9149010" cy="9807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79512" y="-81136"/>
            <a:ext cx="8229600" cy="114300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4835" y="221075"/>
            <a:ext cx="597642" cy="597642"/>
          </a:xfrm>
          <a:prstGeom prst="rect">
            <a:avLst/>
          </a:prstGeom>
        </p:spPr>
      </p:pic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961231" y="1773238"/>
            <a:ext cx="7221538" cy="40322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20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606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1CA39-0188-4816-A2DA-971D0143A733}" type="datetimeFigureOut">
              <a:rPr lang="ko-KR" altLang="en-US" smtClean="0"/>
              <a:pPr/>
              <a:t>2016-12-10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ko/docs/Web/JavaScript/Reference/Global_Objects/Object/create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jquery.com/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agcweb.co.kr/jquery-accordion/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agcweb.co.kr/jquery-form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agcweb.co.kr/jquery-stop-watch/" TargetMode="Externa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agcweb.co.kr/jquery-slider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79712" y="7158483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5000" dirty="0"/>
              <a:t>Node.js 1</a:t>
            </a:r>
            <a:r>
              <a:rPr lang="ko-KR" altLang="en-US" sz="5000" dirty="0"/>
              <a:t>일차</a:t>
            </a:r>
          </a:p>
        </p:txBody>
      </p:sp>
      <p:pic>
        <p:nvPicPr>
          <p:cNvPr id="1026" name="Picture 2" descr="http://cdn.www.fastcampus.co.kr/wp-content/uploads/2016/11/courseimg_nodereac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65119" y="702414"/>
            <a:ext cx="3413760" cy="341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64079" y="3732064"/>
            <a:ext cx="40158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/>
              <a:t>Node.js</a:t>
            </a:r>
            <a:r>
              <a:rPr lang="ko-KR" altLang="en-US"/>
              <a:t>와 </a:t>
            </a:r>
            <a:r>
              <a:rPr lang="en-US" altLang="ko-KR"/>
              <a:t>React</a:t>
            </a:r>
            <a:r>
              <a:rPr lang="ko-KR" altLang="en-US"/>
              <a:t>로</a:t>
            </a:r>
            <a:endParaRPr lang="en-US" altLang="ko-KR"/>
          </a:p>
          <a:p>
            <a:r>
              <a:rPr lang="ko-KR" altLang="en-US"/>
              <a:t>구현하는 웹서비스 개발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21" y="5189382"/>
            <a:ext cx="2618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박준영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tech@agcweb.co.kr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ko-KR" dirty="0"/>
              <a:t>1. </a:t>
            </a:r>
            <a:r>
              <a:rPr lang="ko-KR" altLang="en-US" dirty="0" err="1"/>
              <a:t>첫번째</a:t>
            </a:r>
            <a:r>
              <a:rPr lang="ko-KR" altLang="en-US" dirty="0"/>
              <a:t> </a:t>
            </a:r>
            <a:r>
              <a:rPr lang="ko-KR" altLang="en-US" dirty="0" err="1"/>
              <a:t>선언법</a:t>
            </a:r>
            <a:endParaRPr lang="en-US" altLang="ko-KR" dirty="0"/>
          </a:p>
          <a:p>
            <a:pPr>
              <a:buNone/>
            </a:pPr>
            <a:r>
              <a:rPr lang="en-US" altLang="ko-KR" dirty="0" err="1"/>
              <a:t>var</a:t>
            </a:r>
            <a:r>
              <a:rPr lang="en-US" altLang="ko-KR" dirty="0"/>
              <a:t> arr1 = new Array();</a:t>
            </a:r>
          </a:p>
          <a:p>
            <a:pPr>
              <a:buNone/>
            </a:pPr>
            <a:r>
              <a:rPr lang="en-US" altLang="ko-KR" dirty="0"/>
              <a:t>arr1[0] = “1</a:t>
            </a:r>
            <a:r>
              <a:rPr lang="ko-KR" altLang="en-US" dirty="0"/>
              <a:t>번째</a:t>
            </a:r>
            <a:r>
              <a:rPr lang="en-US" altLang="ko-KR" dirty="0"/>
              <a:t>";</a:t>
            </a:r>
          </a:p>
          <a:p>
            <a:pPr>
              <a:buNone/>
            </a:pPr>
            <a:r>
              <a:rPr lang="en-US" altLang="ko-KR" dirty="0"/>
              <a:t>arr1[1] = “2</a:t>
            </a:r>
            <a:r>
              <a:rPr lang="ko-KR" altLang="en-US" dirty="0"/>
              <a:t>번째</a:t>
            </a:r>
            <a:r>
              <a:rPr lang="en-US" altLang="ko-KR" dirty="0"/>
              <a:t>";</a:t>
            </a:r>
          </a:p>
          <a:p>
            <a:pPr>
              <a:buNone/>
            </a:pPr>
            <a:r>
              <a:rPr lang="en-US" altLang="ko-KR" dirty="0"/>
              <a:t>arr1[2] = “3</a:t>
            </a:r>
            <a:r>
              <a:rPr lang="ko-KR" altLang="en-US" dirty="0"/>
              <a:t>번째</a:t>
            </a:r>
            <a:r>
              <a:rPr lang="en-US" altLang="ko-KR" dirty="0"/>
              <a:t>";</a:t>
            </a:r>
          </a:p>
          <a:p>
            <a:pPr>
              <a:buNone/>
            </a:pPr>
            <a:r>
              <a:rPr lang="en-US" altLang="ko-KR" dirty="0"/>
              <a:t> </a:t>
            </a:r>
          </a:p>
          <a:p>
            <a:pPr>
              <a:buNone/>
            </a:pPr>
            <a:r>
              <a:rPr lang="en-US" altLang="ko-KR" dirty="0"/>
              <a:t>2</a:t>
            </a:r>
            <a:r>
              <a:rPr lang="ko-KR" altLang="en-US" dirty="0"/>
              <a:t>번째 방법</a:t>
            </a:r>
            <a:endParaRPr lang="en-US" altLang="ko-KR" dirty="0"/>
          </a:p>
          <a:p>
            <a:pPr>
              <a:buNone/>
            </a:pPr>
            <a:r>
              <a:rPr lang="en-US" altLang="ko-KR" dirty="0" err="1"/>
              <a:t>var</a:t>
            </a:r>
            <a:r>
              <a:rPr lang="en-US" altLang="ko-KR" dirty="0"/>
              <a:t> arr2 = new Array(“1</a:t>
            </a:r>
            <a:r>
              <a:rPr lang="ko-KR" altLang="en-US" dirty="0"/>
              <a:t>번째</a:t>
            </a:r>
            <a:r>
              <a:rPr lang="en-US" altLang="ko-KR" dirty="0"/>
              <a:t>", “2</a:t>
            </a:r>
            <a:r>
              <a:rPr lang="ko-KR" altLang="en-US" dirty="0"/>
              <a:t>번째</a:t>
            </a:r>
            <a:r>
              <a:rPr lang="en-US" altLang="ko-KR" dirty="0"/>
              <a:t>", “3</a:t>
            </a:r>
            <a:r>
              <a:rPr lang="ko-KR" altLang="en-US" dirty="0"/>
              <a:t>번째</a:t>
            </a:r>
            <a:r>
              <a:rPr lang="en-US" altLang="ko-KR" dirty="0"/>
              <a:t>");</a:t>
            </a:r>
          </a:p>
          <a:p>
            <a:pPr>
              <a:buNone/>
            </a:pPr>
            <a:r>
              <a:rPr lang="en-US" altLang="ko-KR" dirty="0"/>
              <a:t> </a:t>
            </a:r>
          </a:p>
          <a:p>
            <a:pPr>
              <a:buNone/>
            </a:pPr>
            <a:r>
              <a:rPr lang="en-US" altLang="ko-KR" dirty="0"/>
              <a:t>3</a:t>
            </a:r>
            <a:r>
              <a:rPr lang="ko-KR" altLang="en-US" dirty="0"/>
              <a:t>번째 방법</a:t>
            </a:r>
            <a:endParaRPr lang="en-US" altLang="ko-KR" dirty="0"/>
          </a:p>
          <a:p>
            <a:pPr>
              <a:buNone/>
            </a:pPr>
            <a:r>
              <a:rPr lang="en-US" altLang="ko-KR" dirty="0" err="1"/>
              <a:t>var</a:t>
            </a:r>
            <a:r>
              <a:rPr lang="en-US" altLang="ko-KR" dirty="0"/>
              <a:t> arr3 = [“1</a:t>
            </a:r>
            <a:r>
              <a:rPr lang="ko-KR" altLang="en-US" dirty="0"/>
              <a:t>번째</a:t>
            </a:r>
            <a:r>
              <a:rPr lang="en-US" altLang="ko-KR" dirty="0"/>
              <a:t>", “2</a:t>
            </a:r>
            <a:r>
              <a:rPr lang="ko-KR" altLang="en-US" dirty="0"/>
              <a:t>번째</a:t>
            </a:r>
            <a:r>
              <a:rPr lang="en-US" altLang="ko-KR" dirty="0"/>
              <a:t>", “3</a:t>
            </a:r>
            <a:r>
              <a:rPr lang="ko-KR" altLang="en-US" dirty="0"/>
              <a:t>번째</a:t>
            </a:r>
            <a:r>
              <a:rPr lang="en-US" altLang="ko-KR" dirty="0"/>
              <a:t>"];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ko-KR" sz="2700" dirty="0" err="1"/>
              <a:t>var</a:t>
            </a:r>
            <a:r>
              <a:rPr lang="en-US" altLang="ko-KR" sz="2700" dirty="0"/>
              <a:t> </a:t>
            </a:r>
            <a:r>
              <a:rPr lang="en-US" altLang="ko-KR" sz="2700" dirty="0" err="1"/>
              <a:t>arr</a:t>
            </a:r>
            <a:r>
              <a:rPr lang="en-US" altLang="ko-KR" sz="2700" dirty="0"/>
              <a:t> = [ "</a:t>
            </a:r>
            <a:r>
              <a:rPr lang="ko-KR" altLang="en-US" sz="2700" dirty="0" err="1"/>
              <a:t>첫번째</a:t>
            </a:r>
            <a:r>
              <a:rPr lang="en-US" altLang="ko-KR" sz="2700" dirty="0"/>
              <a:t>" , "</a:t>
            </a:r>
            <a:r>
              <a:rPr lang="ko-KR" altLang="en-US" sz="2700" dirty="0" err="1"/>
              <a:t>두번째</a:t>
            </a:r>
            <a:r>
              <a:rPr lang="en-US" altLang="ko-KR" sz="2700" dirty="0"/>
              <a:t>", "</a:t>
            </a:r>
            <a:r>
              <a:rPr lang="ko-KR" altLang="en-US" sz="2700" dirty="0" err="1"/>
              <a:t>세번째</a:t>
            </a:r>
            <a:r>
              <a:rPr lang="en-US" altLang="ko-KR" sz="2700" dirty="0"/>
              <a:t>", "</a:t>
            </a:r>
            <a:r>
              <a:rPr lang="ko-KR" altLang="en-US" sz="2700" dirty="0" err="1"/>
              <a:t>네번째</a:t>
            </a:r>
            <a:r>
              <a:rPr lang="en-US" altLang="ko-KR" sz="2700" dirty="0"/>
              <a:t>",];</a:t>
            </a:r>
          </a:p>
          <a:p>
            <a:pPr>
              <a:buNone/>
            </a:pPr>
            <a:r>
              <a:rPr lang="ko-KR" altLang="en-US" sz="2700" dirty="0"/>
              <a:t>위와 같은 배열 </a:t>
            </a:r>
            <a:r>
              <a:rPr lang="ko-KR" altLang="en-US" sz="2700" dirty="0" err="1" smtClean="0"/>
              <a:t>존재시</a:t>
            </a:r>
            <a:endParaRPr lang="en-US" altLang="ko-KR" sz="2700" dirty="0" smtClean="0"/>
          </a:p>
          <a:p>
            <a:pPr marL="514350" indent="-514350">
              <a:buAutoNum type="arabicPeriod"/>
            </a:pPr>
            <a:endParaRPr lang="en-US" altLang="ko-KR" sz="2700" dirty="0" smtClean="0"/>
          </a:p>
          <a:p>
            <a:pPr marL="514350" indent="-514350">
              <a:buAutoNum type="arabicPeriod"/>
            </a:pPr>
            <a:r>
              <a:rPr lang="ko-KR" altLang="en-US" sz="2700" dirty="0" err="1" smtClean="0"/>
              <a:t>전통적인방식</a:t>
            </a:r>
            <a:r>
              <a:rPr lang="en-US" altLang="ko-KR" sz="2700" dirty="0"/>
              <a:t>(?)</a:t>
            </a:r>
            <a:r>
              <a:rPr lang="ko-KR" altLang="en-US" sz="2700" dirty="0"/>
              <a:t>으로 출력</a:t>
            </a:r>
            <a:endParaRPr lang="en-US" altLang="ko-KR" sz="2700" dirty="0"/>
          </a:p>
          <a:p>
            <a:pPr marL="514350" indent="-514350">
              <a:buNone/>
            </a:pPr>
            <a:r>
              <a:rPr lang="en-US" altLang="ko-KR" sz="2700" dirty="0"/>
              <a:t>for(</a:t>
            </a:r>
            <a:r>
              <a:rPr lang="en-US" altLang="ko-KR" sz="2700" dirty="0" err="1"/>
              <a:t>var</a:t>
            </a:r>
            <a:r>
              <a:rPr lang="en-US" altLang="ko-KR" sz="2700" dirty="0"/>
              <a:t> $</a:t>
            </a:r>
            <a:r>
              <a:rPr lang="en-US" altLang="ko-KR" sz="2700" dirty="0" err="1"/>
              <a:t>i</a:t>
            </a:r>
            <a:r>
              <a:rPr lang="en-US" altLang="ko-KR" sz="2700" dirty="0"/>
              <a:t>=0 ; $</a:t>
            </a:r>
            <a:r>
              <a:rPr lang="en-US" altLang="ko-KR" sz="2700" dirty="0" err="1"/>
              <a:t>i</a:t>
            </a:r>
            <a:r>
              <a:rPr lang="en-US" altLang="ko-KR" sz="2700" dirty="0"/>
              <a:t>&lt;</a:t>
            </a:r>
            <a:r>
              <a:rPr lang="en-US" altLang="ko-KR" sz="2700" dirty="0" err="1"/>
              <a:t>arr.length</a:t>
            </a:r>
            <a:r>
              <a:rPr lang="en-US" altLang="ko-KR" sz="2700" dirty="0"/>
              <a:t> ; $</a:t>
            </a:r>
            <a:r>
              <a:rPr lang="en-US" altLang="ko-KR" sz="2700" dirty="0" err="1"/>
              <a:t>i</a:t>
            </a:r>
            <a:r>
              <a:rPr lang="en-US" altLang="ko-KR" sz="2700" dirty="0"/>
              <a:t>++){</a:t>
            </a:r>
          </a:p>
          <a:p>
            <a:pPr marL="514350" indent="-514350">
              <a:buNone/>
            </a:pPr>
            <a:r>
              <a:rPr lang="en-US" altLang="ko-KR" sz="2700" dirty="0"/>
              <a:t>    console.log(</a:t>
            </a:r>
            <a:r>
              <a:rPr lang="en-US" altLang="ko-KR" sz="2700" dirty="0" err="1"/>
              <a:t>arr</a:t>
            </a:r>
            <a:r>
              <a:rPr lang="en-US" altLang="ko-KR" sz="2700" dirty="0"/>
              <a:t>[$</a:t>
            </a:r>
            <a:r>
              <a:rPr lang="en-US" altLang="ko-KR" sz="2700" dirty="0" err="1"/>
              <a:t>i</a:t>
            </a:r>
            <a:r>
              <a:rPr lang="en-US" altLang="ko-KR" sz="2700" dirty="0"/>
              <a:t>]);</a:t>
            </a:r>
          </a:p>
          <a:p>
            <a:pPr marL="514350" indent="-514350">
              <a:buNone/>
            </a:pPr>
            <a:r>
              <a:rPr lang="en-US" altLang="ko-KR" sz="2700" dirty="0" smtClean="0"/>
              <a:t>}</a:t>
            </a:r>
            <a:endParaRPr lang="en-US" altLang="ko-KR" sz="27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배열출력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altLang="ko-KR" dirty="0" smtClean="0"/>
              <a:t>2.  For in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514350" indent="-514350">
              <a:buNone/>
            </a:pPr>
            <a:r>
              <a:rPr lang="en-US" altLang="ko-KR" dirty="0" smtClean="0"/>
              <a:t>for(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key in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){</a:t>
            </a:r>
          </a:p>
          <a:p>
            <a:pPr marL="514350" indent="-514350">
              <a:buNone/>
            </a:pPr>
            <a:r>
              <a:rPr lang="en-US" altLang="ko-KR" dirty="0" smtClean="0"/>
              <a:t>    console.log(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[key]);</a:t>
            </a:r>
          </a:p>
          <a:p>
            <a:pPr marL="514350" indent="-514350">
              <a:buNone/>
            </a:pPr>
            <a:r>
              <a:rPr lang="en-US" altLang="ko-KR" dirty="0" smtClean="0"/>
              <a:t>} 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배열출력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altLang="ko-KR" dirty="0" smtClean="0"/>
              <a:t>3.  </a:t>
            </a:r>
            <a:r>
              <a:rPr lang="en-US" altLang="ko-KR" dirty="0" err="1" smtClean="0"/>
              <a:t>forEach</a:t>
            </a:r>
            <a:r>
              <a:rPr lang="en-US" altLang="ko-KR" dirty="0" smtClean="0"/>
              <a:t>( </a:t>
            </a:r>
            <a:r>
              <a:rPr lang="en-US" altLang="ko-KR" dirty="0" smtClean="0">
                <a:solidFill>
                  <a:srgbClr val="FF0000"/>
                </a:solidFill>
              </a:rPr>
              <a:t>! IE9</a:t>
            </a:r>
            <a:r>
              <a:rPr lang="ko-KR" altLang="en-US" dirty="0" smtClean="0">
                <a:solidFill>
                  <a:srgbClr val="FF0000"/>
                </a:solidFill>
              </a:rPr>
              <a:t>부터 사용가능</a:t>
            </a:r>
            <a:r>
              <a:rPr lang="en-US" altLang="ko-KR" dirty="0" smtClean="0">
                <a:solidFill>
                  <a:srgbClr val="FF0000"/>
                </a:solidFill>
              </a:rPr>
              <a:t>  </a:t>
            </a:r>
            <a:r>
              <a:rPr lang="en-US" altLang="ko-KR" dirty="0" smtClean="0"/>
              <a:t>)</a:t>
            </a:r>
          </a:p>
          <a:p>
            <a:pPr marL="514350" indent="-514350">
              <a:buNone/>
            </a:pPr>
            <a:r>
              <a:rPr lang="en-US" altLang="ko-KR" dirty="0" err="1" smtClean="0"/>
              <a:t>arr.forEach</a:t>
            </a:r>
            <a:r>
              <a:rPr lang="en-US" altLang="ko-KR" dirty="0" smtClean="0"/>
              <a:t>(function(value){</a:t>
            </a:r>
          </a:p>
          <a:p>
            <a:pPr marL="514350" indent="-514350">
              <a:buNone/>
            </a:pPr>
            <a:r>
              <a:rPr lang="en-US" altLang="ko-KR" dirty="0" smtClean="0"/>
              <a:t>    console.log(value);</a:t>
            </a:r>
          </a:p>
          <a:p>
            <a:pPr marL="514350" indent="-514350">
              <a:buNone/>
            </a:pPr>
            <a:r>
              <a:rPr lang="en-US" altLang="ko-KR" dirty="0" smtClean="0"/>
              <a:t>});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선언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리터럴</a:t>
            </a:r>
            <a:r>
              <a:rPr lang="ko-KR" altLang="en-US" dirty="0" smtClean="0"/>
              <a:t> 표현법</a:t>
            </a:r>
            <a:endParaRPr lang="en-US" altLang="ko-KR" dirty="0" smtClean="0"/>
          </a:p>
          <a:p>
            <a:r>
              <a:rPr lang="ko-KR" altLang="en-US" dirty="0" smtClean="0"/>
              <a:t>함수로 표현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리터럴</a:t>
            </a:r>
            <a:r>
              <a:rPr lang="ko-KR" altLang="en-US" dirty="0" smtClean="0"/>
              <a:t> 표현법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변수선언</a:t>
            </a:r>
            <a:endParaRPr lang="en-US" altLang="ko-KR" dirty="0" smtClean="0"/>
          </a:p>
          <a:p>
            <a:r>
              <a:rPr lang="ko-KR" altLang="en-US" dirty="0" smtClean="0"/>
              <a:t>멤버간에는 </a:t>
            </a:r>
            <a:r>
              <a:rPr lang="en-US" altLang="ko-KR" dirty="0" smtClean="0"/>
              <a:t>,</a:t>
            </a:r>
            <a:r>
              <a:rPr lang="ko-KR" altLang="en-US" dirty="0" smtClean="0"/>
              <a:t>로 구분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리터럴</a:t>
            </a:r>
            <a:r>
              <a:rPr lang="ko-KR" altLang="en-US" dirty="0" smtClean="0"/>
              <a:t> 표현법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a = {</a:t>
            </a:r>
          </a:p>
          <a:p>
            <a:pPr>
              <a:buNone/>
            </a:pP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numberVal</a:t>
            </a:r>
            <a:r>
              <a:rPr lang="en-US" altLang="ko-KR" sz="2000" dirty="0" smtClean="0"/>
              <a:t> : 111,</a:t>
            </a:r>
          </a:p>
          <a:p>
            <a:pPr>
              <a:buNone/>
            </a:pP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arrayVal</a:t>
            </a:r>
            <a:r>
              <a:rPr lang="en-US" altLang="ko-KR" sz="2000" dirty="0" smtClean="0"/>
              <a:t> : "</a:t>
            </a:r>
            <a:r>
              <a:rPr lang="en-US" altLang="ko-KR" sz="2000" dirty="0" err="1" smtClean="0"/>
              <a:t>zzz</a:t>
            </a:r>
            <a:r>
              <a:rPr lang="en-US" altLang="ko-KR" sz="2000" dirty="0" smtClean="0"/>
              <a:t>",</a:t>
            </a:r>
          </a:p>
          <a:p>
            <a:pPr>
              <a:buNone/>
            </a:pP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arrayList</a:t>
            </a:r>
            <a:r>
              <a:rPr lang="en-US" altLang="ko-KR" sz="2000" dirty="0" smtClean="0"/>
              <a:t> : [1,2,3],</a:t>
            </a:r>
          </a:p>
          <a:p>
            <a:pPr>
              <a:buNone/>
            </a:pP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Speack</a:t>
            </a:r>
            <a:r>
              <a:rPr lang="en-US" altLang="ko-KR" sz="2000" dirty="0" smtClean="0"/>
              <a:t> : function(){</a:t>
            </a:r>
          </a:p>
          <a:p>
            <a:pPr>
              <a:buNone/>
            </a:pPr>
            <a:r>
              <a:rPr lang="en-US" altLang="ko-KR" sz="2000" dirty="0" smtClean="0"/>
              <a:t>        consoloe.log("function");</a:t>
            </a:r>
          </a:p>
          <a:p>
            <a:pPr>
              <a:buNone/>
            </a:pPr>
            <a:r>
              <a:rPr lang="en-US" altLang="ko-KR" sz="2000" dirty="0" smtClean="0"/>
              <a:t>    }</a:t>
            </a:r>
          </a:p>
          <a:p>
            <a:pPr>
              <a:buNone/>
            </a:pPr>
            <a:r>
              <a:rPr lang="en-US" altLang="ko-KR" sz="2000" dirty="0" smtClean="0"/>
              <a:t>}</a:t>
            </a:r>
          </a:p>
          <a:p>
            <a:pPr>
              <a:buNone/>
            </a:pPr>
            <a:r>
              <a:rPr lang="en-US" altLang="ko-KR" sz="2000" dirty="0" smtClean="0"/>
              <a:t>console.log(a);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=&gt; object </a:t>
            </a:r>
            <a:r>
              <a:rPr lang="ko-KR" altLang="en-US" sz="2000" dirty="0" smtClean="0"/>
              <a:t>출력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리터럴</a:t>
            </a:r>
            <a:r>
              <a:rPr lang="ko-KR" altLang="en-US" dirty="0" smtClean="0"/>
              <a:t> 표현법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console.log(</a:t>
            </a:r>
            <a:r>
              <a:rPr lang="en-US" altLang="ko-KR" dirty="0" err="1" smtClean="0"/>
              <a:t>a.numberVal</a:t>
            </a:r>
            <a:r>
              <a:rPr lang="en-US" altLang="ko-KR" dirty="0" smtClean="0"/>
              <a:t>);</a:t>
            </a:r>
          </a:p>
          <a:p>
            <a:pPr>
              <a:buNone/>
            </a:pPr>
            <a:r>
              <a:rPr lang="en-US" altLang="ko-KR" dirty="0" smtClean="0"/>
              <a:t> =&gt; 111</a:t>
            </a:r>
          </a:p>
          <a:p>
            <a:r>
              <a:rPr lang="en-US" altLang="ko-KR" dirty="0" smtClean="0"/>
              <a:t>console.log(</a:t>
            </a:r>
            <a:r>
              <a:rPr lang="en-US" altLang="ko-KR" dirty="0" err="1" smtClean="0"/>
              <a:t>a.arrayVal</a:t>
            </a:r>
            <a:r>
              <a:rPr lang="en-US" altLang="ko-KR" dirty="0" smtClean="0"/>
              <a:t> );</a:t>
            </a:r>
          </a:p>
          <a:p>
            <a:r>
              <a:rPr lang="en-US" altLang="ko-KR" dirty="0" smtClean="0"/>
              <a:t>=&gt; </a:t>
            </a:r>
            <a:r>
              <a:rPr lang="en-US" altLang="ko-KR" dirty="0" err="1" smtClean="0"/>
              <a:t>zzz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리터럴</a:t>
            </a:r>
            <a:r>
              <a:rPr lang="ko-KR" altLang="en-US" dirty="0" smtClean="0"/>
              <a:t> 표현법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a = {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numberVal</a:t>
            </a:r>
            <a:r>
              <a:rPr lang="en-US" altLang="ko-KR" dirty="0" smtClean="0"/>
              <a:t> : 111,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arrayVal</a:t>
            </a:r>
            <a:r>
              <a:rPr lang="en-US" altLang="ko-KR" dirty="0" smtClean="0"/>
              <a:t> : "</a:t>
            </a:r>
            <a:r>
              <a:rPr lang="en-US" altLang="ko-KR" dirty="0" err="1" smtClean="0"/>
              <a:t>zzz</a:t>
            </a:r>
            <a:r>
              <a:rPr lang="en-US" altLang="ko-KR" dirty="0" smtClean="0"/>
              <a:t>",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r>
              <a:rPr lang="en-US" altLang="ko-KR" dirty="0" err="1" smtClean="0"/>
              <a:t>a.addNumber</a:t>
            </a:r>
            <a:r>
              <a:rPr lang="en-US" altLang="ko-KR" dirty="0" smtClean="0"/>
              <a:t> = 222;</a:t>
            </a:r>
          </a:p>
          <a:p>
            <a:pPr>
              <a:buNone/>
            </a:pPr>
            <a:r>
              <a:rPr lang="en-US" altLang="ko-KR" dirty="0" smtClean="0"/>
              <a:t>console.log(</a:t>
            </a:r>
            <a:r>
              <a:rPr lang="en-US" altLang="ko-KR" dirty="0" err="1" smtClean="0"/>
              <a:t>a.addNumber</a:t>
            </a:r>
            <a:r>
              <a:rPr lang="en-US" altLang="ko-KR" dirty="0" smtClean="0"/>
              <a:t>);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리터럴</a:t>
            </a:r>
            <a:r>
              <a:rPr lang="ko-KR" altLang="en-US" dirty="0" smtClean="0"/>
              <a:t> 표현법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멤버와 값을 출력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a = {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numberVal</a:t>
            </a:r>
            <a:r>
              <a:rPr lang="en-US" altLang="ko-KR" dirty="0" smtClean="0"/>
              <a:t> : 111,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arrayVal</a:t>
            </a:r>
            <a:r>
              <a:rPr lang="en-US" altLang="ko-KR" dirty="0" smtClean="0"/>
              <a:t> : "</a:t>
            </a:r>
            <a:r>
              <a:rPr lang="en-US" altLang="ko-KR" dirty="0" err="1" smtClean="0"/>
              <a:t>zzz</a:t>
            </a:r>
            <a:r>
              <a:rPr lang="en-US" altLang="ko-KR" dirty="0" smtClean="0"/>
              <a:t>",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 : [1,2,3],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speack</a:t>
            </a:r>
            <a:r>
              <a:rPr lang="en-US" altLang="ko-KR" dirty="0" smtClean="0"/>
              <a:t> : function(){</a:t>
            </a:r>
          </a:p>
          <a:p>
            <a:pPr>
              <a:buNone/>
            </a:pPr>
            <a:r>
              <a:rPr lang="en-US" altLang="ko-KR" dirty="0" smtClean="0"/>
              <a:t>        consoloe.log("function");</a:t>
            </a:r>
          </a:p>
          <a:p>
            <a:pPr>
              <a:buNone/>
            </a:pPr>
            <a:r>
              <a:rPr lang="en-US" altLang="ko-KR" dirty="0" smtClean="0"/>
              <a:t>    }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for(</a:t>
            </a:r>
            <a:r>
              <a:rPr lang="en-US" altLang="ko-KR" dirty="0" err="1" smtClean="0">
                <a:solidFill>
                  <a:srgbClr val="FF0000"/>
                </a:solidFill>
              </a:rPr>
              <a:t>var</a:t>
            </a:r>
            <a:r>
              <a:rPr lang="en-US" altLang="ko-KR" dirty="0" smtClean="0">
                <a:solidFill>
                  <a:srgbClr val="FF0000"/>
                </a:solidFill>
              </a:rPr>
              <a:t> property in a){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    console.log(   property + "/ " + a[property]);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}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자바스크립트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jQuery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실습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함수표현법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객체지향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어떤 일정한 틀을 만들어 놓고 생성</a:t>
            </a:r>
            <a:endParaRPr lang="en-US" altLang="ko-KR" dirty="0" smtClean="0"/>
          </a:p>
          <a:p>
            <a:r>
              <a:rPr lang="ko-KR" altLang="en-US" dirty="0" smtClean="0"/>
              <a:t>내부가 어떻게 구현되었나 생각하지 않고 제공되는 함수와 변수를 사용</a:t>
            </a:r>
            <a:endParaRPr lang="en-US" altLang="ko-KR" dirty="0" smtClean="0"/>
          </a:p>
          <a:p>
            <a:r>
              <a:rPr lang="ko-KR" altLang="en-US" dirty="0" smtClean="0"/>
              <a:t>사용하는 입장에서 코드 분석이 용이하고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좀더 </a:t>
            </a:r>
            <a:r>
              <a:rPr lang="ko-KR" altLang="en-US" dirty="0" err="1" smtClean="0"/>
              <a:t>깔끔해보임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표현법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dirty="0" smtClean="0"/>
              <a:t>function test(name, title){</a:t>
            </a:r>
          </a:p>
          <a:p>
            <a:pPr>
              <a:buNone/>
            </a:pPr>
            <a:r>
              <a:rPr lang="en-US" altLang="ko-KR" dirty="0" smtClean="0"/>
              <a:t>    this.name = name;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this.title</a:t>
            </a:r>
            <a:r>
              <a:rPr lang="en-US" altLang="ko-KR" dirty="0" smtClean="0"/>
              <a:t> = title;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myTest</a:t>
            </a:r>
            <a:r>
              <a:rPr lang="en-US" altLang="ko-KR" dirty="0" smtClean="0"/>
              <a:t> = new test( "park" , "</a:t>
            </a:r>
            <a:r>
              <a:rPr lang="en-US" altLang="ko-KR" dirty="0" err="1" smtClean="0"/>
              <a:t>jjjj</a:t>
            </a:r>
            <a:r>
              <a:rPr lang="en-US" altLang="ko-KR" dirty="0" smtClean="0"/>
              <a:t>")</a:t>
            </a:r>
          </a:p>
          <a:p>
            <a:pPr>
              <a:buNone/>
            </a:pPr>
            <a:r>
              <a:rPr lang="en-US" altLang="ko-KR" dirty="0" smtClean="0"/>
              <a:t>console.log(myTest.name);</a:t>
            </a:r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표현법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public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</a:t>
            </a:r>
            <a:r>
              <a:rPr lang="ko-KR" altLang="en-US" dirty="0" err="1" smtClean="0"/>
              <a:t>함수내에서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this.name </a:t>
            </a:r>
            <a:r>
              <a:rPr lang="ko-KR" altLang="en-US" dirty="0" smtClean="0"/>
              <a:t>멤버생성</a:t>
            </a:r>
            <a:endParaRPr lang="en-US" altLang="ko-KR" dirty="0" smtClean="0"/>
          </a:p>
          <a:p>
            <a:r>
              <a:rPr lang="en-US" altLang="ko-KR" dirty="0" smtClean="0"/>
              <a:t>private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</a:t>
            </a:r>
            <a:r>
              <a:rPr lang="ko-KR" altLang="en-US" dirty="0" err="1" smtClean="0"/>
              <a:t>함수내에서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var</a:t>
            </a:r>
            <a:r>
              <a:rPr lang="ko-KR" altLang="en-US" dirty="0" smtClean="0"/>
              <a:t>로 멤버생성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표현법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ko-KR" dirty="0" smtClean="0"/>
              <a:t>function test(name, title){</a:t>
            </a:r>
          </a:p>
          <a:p>
            <a:pPr>
              <a:buNone/>
            </a:pPr>
            <a:r>
              <a:rPr lang="en-US" altLang="ko-KR" dirty="0" smtClean="0"/>
              <a:t>    this.name = name;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this.title</a:t>
            </a:r>
            <a:r>
              <a:rPr lang="en-US" altLang="ko-KR" dirty="0" smtClean="0"/>
              <a:t> = title;</a:t>
            </a:r>
          </a:p>
          <a:p>
            <a:pPr>
              <a:buNone/>
            </a:pPr>
            <a:r>
              <a:rPr lang="en-US" altLang="ko-KR" dirty="0" smtClean="0"/>
              <a:t>	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private = “private variable”;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myTest</a:t>
            </a:r>
            <a:r>
              <a:rPr lang="en-US" altLang="ko-KR" dirty="0" smtClean="0"/>
              <a:t> = new test( "park" , "</a:t>
            </a:r>
            <a:r>
              <a:rPr lang="en-US" altLang="ko-KR" dirty="0" err="1" smtClean="0"/>
              <a:t>jjjj</a:t>
            </a:r>
            <a:r>
              <a:rPr lang="en-US" altLang="ko-KR" dirty="0" smtClean="0"/>
              <a:t>")</a:t>
            </a:r>
          </a:p>
          <a:p>
            <a:pPr>
              <a:buNone/>
            </a:pPr>
            <a:r>
              <a:rPr lang="en-US" altLang="ko-KR" dirty="0" smtClean="0"/>
              <a:t>console.log(</a:t>
            </a:r>
            <a:r>
              <a:rPr lang="en-US" altLang="ko-KR" dirty="0" err="1" smtClean="0"/>
              <a:t>myTest</a:t>
            </a:r>
            <a:r>
              <a:rPr lang="en-US" altLang="ko-KR" dirty="0" smtClean="0"/>
              <a:t>. private);</a:t>
            </a:r>
          </a:p>
          <a:p>
            <a:pPr>
              <a:buNone/>
            </a:pPr>
            <a:r>
              <a:rPr lang="en-US" altLang="ko-KR" sz="2200" dirty="0" smtClean="0">
                <a:solidFill>
                  <a:srgbClr val="FF0000"/>
                </a:solidFill>
              </a:rPr>
              <a:t>//undefined </a:t>
            </a:r>
            <a:r>
              <a:rPr lang="ko-KR" altLang="en-US" sz="2200" dirty="0" smtClean="0">
                <a:solidFill>
                  <a:srgbClr val="FF0000"/>
                </a:solidFill>
              </a:rPr>
              <a:t>에러발생</a:t>
            </a:r>
            <a:r>
              <a:rPr lang="en-US" altLang="ko-KR" sz="2200" dirty="0" smtClean="0">
                <a:solidFill>
                  <a:srgbClr val="FF0000"/>
                </a:solidFill>
              </a:rPr>
              <a:t>( </a:t>
            </a:r>
            <a:r>
              <a:rPr lang="ko-KR" altLang="en-US" sz="2200" dirty="0" smtClean="0">
                <a:solidFill>
                  <a:srgbClr val="FF0000"/>
                </a:solidFill>
              </a:rPr>
              <a:t>내부에서만 접근가능</a:t>
            </a:r>
            <a:r>
              <a:rPr lang="en-US" altLang="ko-KR" sz="2200" dirty="0" smtClean="0">
                <a:solidFill>
                  <a:srgbClr val="FF0000"/>
                </a:solidFill>
              </a:rPr>
              <a:t> )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내부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변수 접근법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내부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변수 접근법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function test(name, title){</a:t>
            </a:r>
          </a:p>
          <a:p>
            <a:pPr>
              <a:buNone/>
            </a:pPr>
            <a:r>
              <a:rPr lang="en-US" altLang="ko-KR" dirty="0" smtClean="0"/>
              <a:t>    this.name = name;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this.title</a:t>
            </a:r>
            <a:r>
              <a:rPr lang="en-US" altLang="ko-KR" dirty="0" smtClean="0"/>
              <a:t> = title;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privateVal</a:t>
            </a:r>
            <a:r>
              <a:rPr lang="en-US" altLang="ko-KR" dirty="0" smtClean="0"/>
              <a:t> = "private variable";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this.privatePrint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privateVal</a:t>
            </a:r>
            <a:r>
              <a:rPr lang="en-US" altLang="ko-KR" dirty="0" smtClean="0"/>
              <a:t>; </a:t>
            </a:r>
          </a:p>
          <a:p>
            <a:pPr>
              <a:buNone/>
            </a:pPr>
            <a:r>
              <a:rPr lang="en-US" altLang="ko-KR" dirty="0" smtClean="0"/>
              <a:t>    //</a:t>
            </a:r>
            <a:r>
              <a:rPr lang="ko-KR" altLang="en-US" dirty="0" smtClean="0"/>
              <a:t>접근할 공용변수 생성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myTest</a:t>
            </a:r>
            <a:r>
              <a:rPr lang="en-US" altLang="ko-KR" dirty="0" smtClean="0"/>
              <a:t> = new test( "park" , "</a:t>
            </a:r>
            <a:r>
              <a:rPr lang="en-US" altLang="ko-KR" dirty="0" err="1" smtClean="0"/>
              <a:t>jjjj</a:t>
            </a:r>
            <a:r>
              <a:rPr lang="en-US" altLang="ko-KR" dirty="0" smtClean="0"/>
              <a:t>");</a:t>
            </a:r>
          </a:p>
          <a:p>
            <a:pPr>
              <a:buNone/>
            </a:pPr>
            <a:r>
              <a:rPr lang="en-US" altLang="ko-KR" dirty="0" smtClean="0"/>
              <a:t>console.log(</a:t>
            </a:r>
            <a:r>
              <a:rPr lang="en-US" altLang="ko-KR" dirty="0" err="1" smtClean="0"/>
              <a:t>myTest.privatePrint</a:t>
            </a:r>
            <a:r>
              <a:rPr lang="en-US" altLang="ko-KR" dirty="0" smtClean="0"/>
              <a:t>);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객체의 속성을 추가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ko-KR" altLang="en-US" dirty="0" smtClean="0"/>
              <a:t>기본형태</a:t>
            </a:r>
            <a:endParaRPr lang="en-US" altLang="ko-KR" dirty="0" smtClean="0"/>
          </a:p>
          <a:p>
            <a:pPr>
              <a:buNone/>
            </a:pPr>
            <a:r>
              <a:rPr lang="en-US" altLang="ko-KR" sz="2000" dirty="0" smtClean="0"/>
              <a:t>function Car(){</a:t>
            </a:r>
          </a:p>
          <a:p>
            <a:pPr>
              <a:buNone/>
            </a:pPr>
            <a:r>
              <a:rPr lang="en-US" altLang="ko-KR" sz="2000" dirty="0" smtClean="0"/>
              <a:t>    this.name = "My Car";</a:t>
            </a:r>
          </a:p>
          <a:p>
            <a:pPr>
              <a:buNone/>
            </a:pPr>
            <a:r>
              <a:rPr lang="en-US" altLang="ko-KR" sz="2000" dirty="0" smtClean="0"/>
              <a:t>}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err="1" smtClean="0">
                <a:solidFill>
                  <a:srgbClr val="FF0000"/>
                </a:solidFill>
              </a:rPr>
              <a:t>Car.prototype.move</a:t>
            </a:r>
            <a:r>
              <a:rPr lang="en-US" altLang="ko-KR" sz="2000" dirty="0" smtClean="0">
                <a:solidFill>
                  <a:srgbClr val="FF0000"/>
                </a:solidFill>
              </a:rPr>
              <a:t> = function(){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FF0000"/>
                </a:solidFill>
              </a:rPr>
              <a:t>    console.log(this.name + " move");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FF0000"/>
                </a:solidFill>
              </a:rPr>
              <a:t>}   </a:t>
            </a:r>
            <a:r>
              <a:rPr lang="en-US" altLang="ko-KR" sz="2000" dirty="0" smtClean="0"/>
              <a:t>//prototype</a:t>
            </a:r>
            <a:r>
              <a:rPr lang="ko-KR" altLang="en-US" sz="2000" dirty="0" smtClean="0"/>
              <a:t>으로 멤버추가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myCar</a:t>
            </a:r>
            <a:r>
              <a:rPr lang="en-US" altLang="ko-KR" sz="2000" dirty="0" smtClean="0"/>
              <a:t> = new Car();</a:t>
            </a:r>
          </a:p>
          <a:p>
            <a:pPr>
              <a:buNone/>
            </a:pPr>
            <a:r>
              <a:rPr lang="en-US" altLang="ko-KR" sz="2000" dirty="0" err="1" smtClean="0"/>
              <a:t>myCar.move</a:t>
            </a:r>
            <a:r>
              <a:rPr lang="en-US" altLang="ko-KR" sz="2000" dirty="0" smtClean="0"/>
              <a:t>();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ko-KR" dirty="0" smtClean="0"/>
              <a:t>//</a:t>
            </a:r>
            <a:r>
              <a:rPr lang="ko-KR" altLang="en-US" dirty="0" smtClean="0"/>
              <a:t>멤버변수로도 선언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function Car(){</a:t>
            </a:r>
          </a:p>
          <a:p>
            <a:pPr>
              <a:buNone/>
            </a:pPr>
            <a:r>
              <a:rPr lang="en-US" altLang="ko-KR" dirty="0" smtClean="0"/>
              <a:t>    this.name = "My Car";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r>
              <a:rPr lang="en-US" altLang="ko-KR" dirty="0" err="1" smtClean="0"/>
              <a:t>Car.prototype.color</a:t>
            </a:r>
            <a:r>
              <a:rPr lang="en-US" altLang="ko-KR" dirty="0" smtClean="0"/>
              <a:t> = "red";</a:t>
            </a:r>
          </a:p>
          <a:p>
            <a:pPr>
              <a:buNone/>
            </a:pPr>
            <a:r>
              <a:rPr lang="en-US" altLang="ko-KR" dirty="0" err="1" smtClean="0"/>
              <a:t>Car.prototype.move</a:t>
            </a:r>
            <a:r>
              <a:rPr lang="en-US" altLang="ko-KR" dirty="0" smtClean="0"/>
              <a:t> = function(){</a:t>
            </a:r>
          </a:p>
          <a:p>
            <a:pPr>
              <a:buNone/>
            </a:pPr>
            <a:r>
              <a:rPr lang="en-US" altLang="ko-KR" dirty="0" smtClean="0"/>
              <a:t>    console.log(this.name + " is " + </a:t>
            </a:r>
            <a:r>
              <a:rPr lang="en-US" altLang="ko-KR" dirty="0" err="1" smtClean="0"/>
              <a:t>this.color</a:t>
            </a:r>
            <a:r>
              <a:rPr lang="en-US" altLang="ko-KR" dirty="0" smtClean="0"/>
              <a:t>);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myCar</a:t>
            </a:r>
            <a:r>
              <a:rPr lang="en-US" altLang="ko-KR" dirty="0" smtClean="0"/>
              <a:t> = new Car();</a:t>
            </a:r>
          </a:p>
          <a:p>
            <a:pPr>
              <a:buNone/>
            </a:pPr>
            <a:r>
              <a:rPr lang="en-US" altLang="ko-KR" dirty="0" err="1" smtClean="0"/>
              <a:t>myCar.move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상속시키는 변수나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사용하기 위함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ko-KR" dirty="0" smtClean="0"/>
              <a:t>//New</a:t>
            </a:r>
            <a:r>
              <a:rPr lang="ko-KR" altLang="en-US" dirty="0" smtClean="0"/>
              <a:t>키워드를 이용한 구현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function Car(){</a:t>
            </a:r>
          </a:p>
          <a:p>
            <a:pPr>
              <a:buNone/>
            </a:pPr>
            <a:r>
              <a:rPr lang="en-US" altLang="ko-KR" dirty="0" smtClean="0"/>
              <a:t>    this.name = "super name";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this.showName</a:t>
            </a:r>
            <a:r>
              <a:rPr lang="en-US" altLang="ko-KR" dirty="0" smtClean="0"/>
              <a:t> = function(){</a:t>
            </a:r>
          </a:p>
          <a:p>
            <a:pPr>
              <a:buNone/>
            </a:pPr>
            <a:r>
              <a:rPr lang="en-US" altLang="ko-KR" dirty="0" smtClean="0"/>
              <a:t>        console.log(this.name + " is print");</a:t>
            </a:r>
          </a:p>
          <a:p>
            <a:pPr>
              <a:buNone/>
            </a:pPr>
            <a:r>
              <a:rPr lang="en-US" altLang="ko-KR" dirty="0" smtClean="0"/>
              <a:t>    }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r>
              <a:rPr lang="en-US" altLang="ko-KR" dirty="0" smtClean="0"/>
              <a:t>function Taxi(){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_super = new Car();</a:t>
            </a:r>
          </a:p>
          <a:p>
            <a:pPr>
              <a:buNone/>
            </a:pPr>
            <a:r>
              <a:rPr lang="en-US" altLang="ko-KR" dirty="0" smtClean="0"/>
              <a:t>    _</a:t>
            </a:r>
            <a:r>
              <a:rPr lang="en-US" altLang="ko-KR" dirty="0" err="1" smtClean="0"/>
              <a:t>super.name</a:t>
            </a:r>
            <a:r>
              <a:rPr lang="en-US" altLang="ko-KR" dirty="0" smtClean="0"/>
              <a:t> = "taxi name";</a:t>
            </a:r>
          </a:p>
          <a:p>
            <a:pPr>
              <a:buNone/>
            </a:pPr>
            <a:r>
              <a:rPr lang="en-US" altLang="ko-KR" dirty="0" smtClean="0"/>
              <a:t>    return _super;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myTaxi</a:t>
            </a:r>
            <a:r>
              <a:rPr lang="en-US" altLang="ko-KR" dirty="0" smtClean="0"/>
              <a:t> = new Taxi();</a:t>
            </a:r>
          </a:p>
          <a:p>
            <a:pPr>
              <a:buNone/>
            </a:pPr>
            <a:r>
              <a:rPr lang="en-US" altLang="ko-KR" dirty="0" err="1" smtClean="0"/>
              <a:t>myTaxi.showName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수업준비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서브라임텍스트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jQuery</a:t>
            </a:r>
            <a:r>
              <a:rPr lang="ko-KR" altLang="en-US" dirty="0" smtClean="0"/>
              <a:t>플러그인 설치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Tools – Command Palette – package install - 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검색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dirty="0" smtClean="0"/>
              <a:t>console.log(</a:t>
            </a:r>
            <a:r>
              <a:rPr lang="en-US" altLang="ko-KR" dirty="0" err="1" smtClean="0"/>
              <a:t>myTaxi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instanceof</a:t>
            </a:r>
            <a:r>
              <a:rPr lang="en-US" altLang="ko-KR" dirty="0" smtClean="0"/>
              <a:t> Car);</a:t>
            </a:r>
          </a:p>
          <a:p>
            <a:pPr>
              <a:buNone/>
            </a:pPr>
            <a:r>
              <a:rPr lang="en-US" altLang="ko-KR" dirty="0" smtClean="0"/>
              <a:t>//True</a:t>
            </a:r>
          </a:p>
          <a:p>
            <a:pPr>
              <a:buNone/>
            </a:pPr>
            <a:r>
              <a:rPr lang="en-US" altLang="ko-KR" dirty="0" smtClean="0"/>
              <a:t>console.log(</a:t>
            </a:r>
            <a:r>
              <a:rPr lang="en-US" altLang="ko-KR" dirty="0" err="1" smtClean="0"/>
              <a:t>myTaxi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instanceof</a:t>
            </a:r>
            <a:r>
              <a:rPr lang="en-US" altLang="ko-KR" dirty="0" smtClean="0"/>
              <a:t> Taxi);</a:t>
            </a:r>
          </a:p>
          <a:p>
            <a:pPr>
              <a:buNone/>
            </a:pPr>
            <a:r>
              <a:rPr lang="en-US" altLang="ko-KR" dirty="0" smtClean="0"/>
              <a:t>//False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-&gt; Taxi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인스턴스로</a:t>
            </a:r>
            <a:r>
              <a:rPr lang="ko-KR" altLang="en-US" dirty="0" smtClean="0"/>
              <a:t> 선언을 했지만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Car</a:t>
            </a:r>
            <a:r>
              <a:rPr lang="ko-KR" altLang="en-US" dirty="0" smtClean="0"/>
              <a:t>의 인스턴스로 인식함</a:t>
            </a:r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sz="2700" dirty="0" smtClean="0"/>
              <a:t>위 소스와 같은 모습으로 </a:t>
            </a:r>
            <a:r>
              <a:rPr lang="ko-KR" altLang="en-US" sz="2700" dirty="0" err="1" smtClean="0"/>
              <a:t>구현할수도</a:t>
            </a:r>
            <a:r>
              <a:rPr lang="ko-KR" altLang="en-US" sz="2700" dirty="0" smtClean="0"/>
              <a:t> 있지만 한계</a:t>
            </a:r>
            <a:endParaRPr lang="en-US" altLang="ko-KR" sz="2700" dirty="0" smtClean="0"/>
          </a:p>
          <a:p>
            <a:r>
              <a:rPr lang="en-US" altLang="ko-KR" sz="2700" dirty="0" smtClean="0"/>
              <a:t>ECMAScript5 </a:t>
            </a:r>
            <a:r>
              <a:rPr lang="ko-KR" altLang="en-US" sz="2700" dirty="0" smtClean="0"/>
              <a:t>에서 </a:t>
            </a:r>
            <a:r>
              <a:rPr lang="en-US" altLang="ko-KR" sz="2700" dirty="0" err="1" smtClean="0"/>
              <a:t>Object.create</a:t>
            </a:r>
            <a:r>
              <a:rPr lang="en-US" altLang="ko-KR" sz="2700" dirty="0" smtClean="0"/>
              <a:t>()</a:t>
            </a:r>
          </a:p>
          <a:p>
            <a:pPr>
              <a:buNone/>
            </a:pPr>
            <a:r>
              <a:rPr lang="ko-KR" altLang="en-US" sz="2700" dirty="0" smtClean="0"/>
              <a:t>제안</a:t>
            </a:r>
            <a:endParaRPr lang="en-US" altLang="ko-KR" sz="2700" dirty="0" smtClean="0"/>
          </a:p>
          <a:p>
            <a:pPr>
              <a:buNone/>
            </a:pPr>
            <a:r>
              <a:rPr lang="en-US" altLang="ko-KR" sz="2700" dirty="0" smtClean="0"/>
              <a:t>IE9</a:t>
            </a:r>
            <a:r>
              <a:rPr lang="ko-KR" altLang="en-US" sz="2700" dirty="0" smtClean="0"/>
              <a:t>부터 사용가능</a:t>
            </a:r>
            <a:endParaRPr lang="en-US" altLang="ko-KR" sz="2700" dirty="0" smtClean="0"/>
          </a:p>
          <a:p>
            <a:pPr>
              <a:buNone/>
            </a:pPr>
            <a:r>
              <a:rPr lang="ko-KR" altLang="en-US" sz="2700" dirty="0" smtClean="0"/>
              <a:t>인자로 </a:t>
            </a:r>
            <a:r>
              <a:rPr lang="en-US" altLang="ko-KR" sz="2700" dirty="0" smtClean="0"/>
              <a:t>prototype</a:t>
            </a:r>
            <a:r>
              <a:rPr lang="ko-KR" altLang="en-US" sz="2700" dirty="0" smtClean="0"/>
              <a:t>을 넘긴다</a:t>
            </a:r>
            <a:r>
              <a:rPr lang="en-US" altLang="ko-KR" sz="2700" dirty="0" smtClean="0"/>
              <a:t>.</a:t>
            </a:r>
            <a:endParaRPr lang="ko-KR" altLang="en-US" sz="27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소스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000" dirty="0" smtClean="0">
                <a:hlinkClick r:id="rId2"/>
              </a:rPr>
              <a:t>https://developer.mozilla.org/ko/docs/Web/JavaScript/Reference/Global_Objects/Object/create</a:t>
            </a:r>
            <a:endParaRPr lang="en-US" altLang="ko-KR" sz="200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IE8 </a:t>
            </a:r>
            <a:r>
              <a:rPr lang="en-US" altLang="ko-KR" dirty="0" err="1" smtClean="0"/>
              <a:t>Object.create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if (!</a:t>
            </a:r>
            <a:r>
              <a:rPr lang="en-US" altLang="ko-KR" sz="2000" dirty="0" err="1" smtClean="0"/>
              <a:t>Object.create</a:t>
            </a:r>
            <a:r>
              <a:rPr lang="en-US" altLang="ko-KR" sz="2000" dirty="0" smtClean="0"/>
              <a:t>) {</a:t>
            </a:r>
          </a:p>
          <a:p>
            <a:pPr>
              <a:buNone/>
            </a:pPr>
            <a:r>
              <a:rPr lang="en-US" altLang="ko-KR" sz="2000" dirty="0" smtClean="0"/>
              <a:t>     </a:t>
            </a:r>
            <a:r>
              <a:rPr lang="en-US" altLang="ko-KR" sz="2000" dirty="0" err="1" smtClean="0"/>
              <a:t>Object.create</a:t>
            </a:r>
            <a:r>
              <a:rPr lang="en-US" altLang="ko-KR" sz="2000" dirty="0" smtClean="0"/>
              <a:t> = function (o){ </a:t>
            </a:r>
          </a:p>
          <a:p>
            <a:pPr>
              <a:buNone/>
            </a:pPr>
            <a:r>
              <a:rPr lang="en-US" altLang="ko-KR" sz="2000" dirty="0" smtClean="0"/>
              <a:t>         function F() {}</a:t>
            </a:r>
          </a:p>
          <a:p>
            <a:pPr>
              <a:buNone/>
            </a:pPr>
            <a:r>
              <a:rPr lang="en-US" altLang="ko-KR" sz="2000" dirty="0" smtClean="0"/>
              <a:t>         </a:t>
            </a:r>
            <a:r>
              <a:rPr lang="en-US" altLang="ko-KR" sz="2000" dirty="0" err="1" smtClean="0"/>
              <a:t>F.prototype</a:t>
            </a:r>
            <a:r>
              <a:rPr lang="en-US" altLang="ko-KR" sz="2000" dirty="0" smtClean="0"/>
              <a:t> = o; </a:t>
            </a:r>
          </a:p>
          <a:p>
            <a:pPr>
              <a:buNone/>
            </a:pPr>
            <a:r>
              <a:rPr lang="en-US" altLang="ko-KR" sz="2000" dirty="0" smtClean="0"/>
              <a:t>         return new F();</a:t>
            </a:r>
          </a:p>
          <a:p>
            <a:pPr>
              <a:buNone/>
            </a:pPr>
            <a:r>
              <a:rPr lang="en-US" altLang="ko-KR" sz="2000" dirty="0" smtClean="0"/>
              <a:t>     }</a:t>
            </a:r>
          </a:p>
          <a:p>
            <a:pPr>
              <a:buNone/>
            </a:pPr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ECMA6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ECMA6</a:t>
            </a:r>
            <a:r>
              <a:rPr lang="ko-KR" altLang="en-US" dirty="0" smtClean="0"/>
              <a:t>에서 클래스 상속 문법 좀더 깔끔하게 지원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sz="2200" dirty="0" smtClean="0"/>
              <a:t>class Dog extends Animal {</a:t>
            </a:r>
          </a:p>
          <a:p>
            <a:pPr>
              <a:buNone/>
            </a:pPr>
            <a:r>
              <a:rPr lang="en-US" altLang="ko-KR" sz="2200" dirty="0" smtClean="0"/>
              <a:t>  speak() {</a:t>
            </a:r>
          </a:p>
          <a:p>
            <a:pPr>
              <a:buNone/>
            </a:pPr>
            <a:r>
              <a:rPr lang="en-US" altLang="ko-KR" sz="2200" dirty="0" smtClean="0"/>
              <a:t>    console.log(this.name + ' barks.');</a:t>
            </a:r>
          </a:p>
          <a:p>
            <a:pPr>
              <a:buNone/>
            </a:pPr>
            <a:r>
              <a:rPr lang="en-US" altLang="ko-KR" sz="2200" dirty="0" smtClean="0"/>
              <a:t>  }</a:t>
            </a:r>
          </a:p>
          <a:p>
            <a:pPr>
              <a:buNone/>
            </a:pPr>
            <a:r>
              <a:rPr lang="en-US" altLang="ko-KR" sz="2200" dirty="0" smtClean="0"/>
              <a:t>}</a:t>
            </a: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글로벌변수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/>
              <a:t>Function</a:t>
            </a:r>
            <a:r>
              <a:rPr lang="ko-KR" altLang="en-US" sz="2000" dirty="0"/>
              <a:t>안에서 존재하지 </a:t>
            </a:r>
            <a:r>
              <a:rPr lang="ko-KR" altLang="en-US" sz="2000" dirty="0" err="1"/>
              <a:t>않을시</a:t>
            </a:r>
            <a:r>
              <a:rPr lang="ko-KR" altLang="en-US" sz="2000" dirty="0"/>
              <a:t> 그 위 상위의 변수를 참조</a:t>
            </a:r>
            <a:endParaRPr lang="en-US" altLang="ko-KR" sz="2000" dirty="0"/>
          </a:p>
          <a:p>
            <a:pPr>
              <a:buNone/>
            </a:pPr>
            <a:r>
              <a:rPr lang="ko-KR" altLang="en-US" sz="2000" dirty="0"/>
              <a:t>아래를 보면 </a:t>
            </a:r>
            <a:r>
              <a:rPr lang="ko-KR" altLang="en-US" sz="2000" dirty="0" err="1"/>
              <a:t>그위</a:t>
            </a:r>
            <a:r>
              <a:rPr lang="ko-KR" altLang="en-US" sz="2000" dirty="0"/>
              <a:t> 상위를 참조</a:t>
            </a:r>
            <a:endParaRPr lang="en-US" altLang="ko-KR" sz="2000" dirty="0"/>
          </a:p>
          <a:p>
            <a:pPr>
              <a:buNone/>
            </a:pPr>
            <a:endParaRPr lang="en-US" altLang="ko-KR" sz="2000" dirty="0"/>
          </a:p>
          <a:p>
            <a:pPr>
              <a:buNone/>
            </a:pPr>
            <a:r>
              <a:rPr lang="en-US" altLang="ko-KR" sz="2000" dirty="0" err="1"/>
              <a:t>var</a:t>
            </a:r>
            <a:r>
              <a:rPr lang="en-US" altLang="ko-KR" sz="2000" dirty="0"/>
              <a:t> </a:t>
            </a:r>
            <a:r>
              <a:rPr lang="en-US" altLang="ko-KR" sz="2000" dirty="0" err="1"/>
              <a:t>abc</a:t>
            </a:r>
            <a:r>
              <a:rPr lang="en-US" altLang="ko-KR" sz="2000" dirty="0"/>
              <a:t> = 1;   </a:t>
            </a:r>
            <a:r>
              <a:rPr lang="en-US" altLang="ko-KR" sz="2000" dirty="0">
                <a:sym typeface="Wingdings" pitchFamily="2" charset="2"/>
              </a:rPr>
              <a:t> global </a:t>
            </a:r>
            <a:r>
              <a:rPr lang="ko-KR" altLang="en-US" sz="2000" dirty="0">
                <a:sym typeface="Wingdings" pitchFamily="2" charset="2"/>
              </a:rPr>
              <a:t>범위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/>
              <a:t>function test(){ </a:t>
            </a:r>
          </a:p>
          <a:p>
            <a:pPr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var</a:t>
            </a:r>
            <a:r>
              <a:rPr lang="en-US" altLang="ko-KR" sz="2000" dirty="0"/>
              <a:t> </a:t>
            </a:r>
            <a:r>
              <a:rPr lang="en-US" altLang="ko-KR" sz="2000" dirty="0" err="1"/>
              <a:t>bbb</a:t>
            </a:r>
            <a:r>
              <a:rPr lang="en-US" altLang="ko-KR" sz="2000" dirty="0"/>
              <a:t> = 2;</a:t>
            </a:r>
          </a:p>
          <a:p>
            <a:pPr>
              <a:buNone/>
            </a:pPr>
            <a:r>
              <a:rPr lang="en-US" altLang="ko-KR" sz="2000" dirty="0"/>
              <a:t>    console.log(</a:t>
            </a:r>
            <a:r>
              <a:rPr lang="en-US" altLang="ko-KR" sz="2000" dirty="0" err="1"/>
              <a:t>abc</a:t>
            </a:r>
            <a:r>
              <a:rPr lang="en-US" altLang="ko-KR" sz="2000" dirty="0"/>
              <a:t>); // </a:t>
            </a:r>
            <a:r>
              <a:rPr lang="ko-KR" altLang="en-US" sz="2000" dirty="0"/>
              <a:t>여긴 접근가능 상위를 참조했으므로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/>
              <a:t>}</a:t>
            </a:r>
          </a:p>
          <a:p>
            <a:pPr>
              <a:buNone/>
            </a:pPr>
            <a:r>
              <a:rPr lang="en-US" altLang="ko-KR" sz="2000" dirty="0"/>
              <a:t>test();</a:t>
            </a:r>
          </a:p>
          <a:p>
            <a:pPr>
              <a:buNone/>
            </a:pPr>
            <a:r>
              <a:rPr lang="en-US" altLang="ko-KR" sz="2000" dirty="0"/>
              <a:t>console.log(</a:t>
            </a:r>
            <a:r>
              <a:rPr lang="en-US" altLang="ko-KR" sz="2000" dirty="0" err="1"/>
              <a:t>bbb</a:t>
            </a:r>
            <a:r>
              <a:rPr lang="en-US" altLang="ko-KR" sz="2000" dirty="0"/>
              <a:t>); //</a:t>
            </a:r>
            <a:r>
              <a:rPr lang="en-US" altLang="ko-KR" sz="2000" dirty="0" err="1"/>
              <a:t>bbb</a:t>
            </a:r>
            <a:r>
              <a:rPr lang="ko-KR" altLang="en-US" sz="2000" dirty="0"/>
              <a:t>가 선언되지 않았다는 오류 발생</a:t>
            </a:r>
            <a:endParaRPr lang="en-US" altLang="ko-KR" sz="2000" dirty="0"/>
          </a:p>
          <a:p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484784"/>
            <a:ext cx="8229600" cy="5761037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Global </a:t>
            </a:r>
            <a:r>
              <a:rPr lang="ko-KR" altLang="en-US" sz="2500" dirty="0"/>
              <a:t>변수 </a:t>
            </a:r>
            <a:r>
              <a:rPr lang="en-US" altLang="ko-KR" sz="2500" dirty="0"/>
              <a:t>( </a:t>
            </a:r>
            <a:r>
              <a:rPr lang="ko-KR" altLang="en-US" sz="2500" dirty="0"/>
              <a:t>전역변수 </a:t>
            </a:r>
            <a:r>
              <a:rPr lang="en-US" altLang="ko-KR" sz="2500" dirty="0"/>
              <a:t>– </a:t>
            </a:r>
            <a:r>
              <a:rPr lang="ko-KR" altLang="en-US" sz="2500" dirty="0"/>
              <a:t>어디든 접근가능</a:t>
            </a:r>
            <a:r>
              <a:rPr lang="en-US" altLang="ko-KR" sz="2500" dirty="0"/>
              <a:t> )</a:t>
            </a:r>
          </a:p>
          <a:p>
            <a:pPr>
              <a:buNone/>
            </a:pPr>
            <a:r>
              <a:rPr lang="en-US" altLang="ko-KR" sz="2500" dirty="0" err="1"/>
              <a:t>Var</a:t>
            </a:r>
            <a:r>
              <a:rPr lang="en-US" altLang="ko-KR" sz="2500" dirty="0"/>
              <a:t> </a:t>
            </a:r>
            <a:r>
              <a:rPr lang="ko-KR" altLang="en-US" sz="2500" dirty="0"/>
              <a:t>없이 선언</a:t>
            </a:r>
            <a:endParaRPr lang="en-US" altLang="ko-KR" sz="2500" dirty="0"/>
          </a:p>
          <a:p>
            <a:pPr>
              <a:buNone/>
            </a:pPr>
            <a:r>
              <a:rPr lang="en-US" altLang="ko-KR" sz="2500" dirty="0"/>
              <a:t>Ex ) </a:t>
            </a:r>
            <a:r>
              <a:rPr lang="en-US" altLang="ko-KR" sz="2500" dirty="0" err="1"/>
              <a:t>my_variable</a:t>
            </a:r>
            <a:r>
              <a:rPr lang="en-US" altLang="ko-KR" sz="2500" dirty="0"/>
              <a:t> = 200;</a:t>
            </a:r>
          </a:p>
          <a:p>
            <a:pPr>
              <a:buNone/>
            </a:pPr>
            <a:endParaRPr lang="en-US" altLang="ko-KR" sz="2500" dirty="0"/>
          </a:p>
          <a:p>
            <a:pPr>
              <a:buNone/>
            </a:pPr>
            <a:r>
              <a:rPr lang="ko-KR" altLang="en-US" sz="2500" dirty="0"/>
              <a:t>글로벌 변수로 </a:t>
            </a:r>
            <a:r>
              <a:rPr lang="ko-KR" altLang="en-US" sz="2500" dirty="0" err="1"/>
              <a:t>선언시</a:t>
            </a:r>
            <a:r>
              <a:rPr lang="ko-KR" altLang="en-US" sz="2500" dirty="0"/>
              <a:t> </a:t>
            </a:r>
            <a:r>
              <a:rPr lang="en-US" altLang="ko-KR" sz="2500" dirty="0"/>
              <a:t>window</a:t>
            </a:r>
            <a:r>
              <a:rPr lang="ko-KR" altLang="en-US" sz="2500" dirty="0"/>
              <a:t>객체의 </a:t>
            </a:r>
            <a:r>
              <a:rPr lang="ko-KR" altLang="en-US" sz="2500" dirty="0" err="1"/>
              <a:t>멤버가됨</a:t>
            </a:r>
            <a:endParaRPr lang="en-US" altLang="ko-KR" sz="2500" dirty="0"/>
          </a:p>
          <a:p>
            <a:pPr>
              <a:buNone/>
            </a:pPr>
            <a:endParaRPr lang="en-US" altLang="ko-KR" sz="2500" dirty="0"/>
          </a:p>
          <a:p>
            <a:pPr>
              <a:buNone/>
            </a:pPr>
            <a:r>
              <a:rPr lang="en-US" altLang="ko-KR" sz="2500" dirty="0"/>
              <a:t>Ex) </a:t>
            </a:r>
            <a:r>
              <a:rPr lang="en-US" altLang="ko-KR" sz="2500" dirty="0" err="1"/>
              <a:t>my_variable</a:t>
            </a:r>
            <a:r>
              <a:rPr lang="en-US" altLang="ko-KR" sz="2500" dirty="0"/>
              <a:t> = 200;</a:t>
            </a:r>
          </a:p>
          <a:p>
            <a:pPr>
              <a:buNone/>
            </a:pPr>
            <a:r>
              <a:rPr lang="en-US" altLang="ko-KR" sz="2500" dirty="0" err="1"/>
              <a:t>Window.my_variable</a:t>
            </a:r>
            <a:r>
              <a:rPr lang="en-US" altLang="ko-KR" sz="2500" dirty="0"/>
              <a:t> =200;</a:t>
            </a:r>
            <a:endParaRPr lang="ko-KR" altLang="en-US" sz="2500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79512" y="-8113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글로벌변수</a:t>
            </a:r>
            <a:endParaRPr lang="ko-KR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ko-KR" altLang="en-US" dirty="0" err="1" smtClean="0"/>
              <a:t>셀렉터</a:t>
            </a:r>
            <a:endParaRPr lang="en-US" altLang="ko-KR" dirty="0" smtClean="0"/>
          </a:p>
          <a:p>
            <a:r>
              <a:rPr lang="en-US" altLang="ko-KR" dirty="0" err="1" smtClean="0"/>
              <a:t>css</a:t>
            </a:r>
            <a:endParaRPr lang="en-US" altLang="ko-KR" dirty="0" smtClean="0"/>
          </a:p>
          <a:p>
            <a:r>
              <a:rPr lang="en-US" altLang="ko-KR" dirty="0" err="1" smtClean="0"/>
              <a:t>addClass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removeClass</a:t>
            </a:r>
            <a:endParaRPr lang="en-US" altLang="ko-KR" dirty="0" smtClean="0"/>
          </a:p>
          <a:p>
            <a:r>
              <a:rPr lang="en-US" altLang="ko-KR" dirty="0" smtClean="0"/>
              <a:t>toggle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자바스크립트 라이브러리</a:t>
            </a:r>
            <a:endParaRPr lang="en-US" altLang="ko-KR" dirty="0" smtClean="0"/>
          </a:p>
          <a:p>
            <a:r>
              <a:rPr lang="en-US" altLang="ko-KR" dirty="0" smtClean="0"/>
              <a:t>DOM</a:t>
            </a:r>
            <a:r>
              <a:rPr lang="ko-KR" altLang="en-US" dirty="0" smtClean="0"/>
              <a:t>을 컨트롤하거나 소스를 짧고 직관적으로 작성가능</a:t>
            </a:r>
            <a:endParaRPr lang="ko-KR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err="1" smtClean="0"/>
              <a:t>window.onload</a:t>
            </a:r>
            <a:r>
              <a:rPr lang="en-US" altLang="ko-KR" sz="2000" dirty="0" smtClean="0"/>
              <a:t> = function(){</a:t>
            </a:r>
          </a:p>
          <a:p>
            <a:pPr>
              <a:buNone/>
            </a:pP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actionDiv</a:t>
            </a:r>
            <a:r>
              <a:rPr lang="en-US" altLang="ko-KR" sz="2000" dirty="0" smtClean="0"/>
              <a:t> = </a:t>
            </a:r>
            <a:r>
              <a:rPr lang="en-US" altLang="ko-KR" sz="2000" dirty="0" err="1" smtClean="0"/>
              <a:t>document.getElementById</a:t>
            </a:r>
            <a:r>
              <a:rPr lang="en-US" altLang="ko-KR" sz="2000" dirty="0" smtClean="0"/>
              <a:t>('</a:t>
            </a:r>
            <a:r>
              <a:rPr lang="en-US" altLang="ko-KR" sz="2000" dirty="0" err="1" smtClean="0"/>
              <a:t>actionDiv</a:t>
            </a:r>
            <a:r>
              <a:rPr lang="en-US" altLang="ko-KR" sz="2000" dirty="0" smtClean="0"/>
              <a:t>');</a:t>
            </a:r>
          </a:p>
          <a:p>
            <a:pPr>
              <a:buNone/>
            </a:pP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actionDiv.onclick</a:t>
            </a:r>
            <a:r>
              <a:rPr lang="en-US" altLang="ko-KR" sz="2000" dirty="0" smtClean="0"/>
              <a:t> = function(){</a:t>
            </a:r>
          </a:p>
          <a:p>
            <a:pPr>
              <a:buNone/>
            </a:pPr>
            <a:r>
              <a:rPr lang="en-US" altLang="ko-KR" sz="2000" dirty="0" smtClean="0"/>
              <a:t>        alert('111');</a:t>
            </a:r>
          </a:p>
          <a:p>
            <a:pPr>
              <a:buNone/>
            </a:pPr>
            <a:r>
              <a:rPr lang="en-US" altLang="ko-KR" sz="2000" dirty="0" smtClean="0"/>
              <a:t>    };</a:t>
            </a:r>
          </a:p>
          <a:p>
            <a:pPr>
              <a:buNone/>
            </a:pPr>
            <a:r>
              <a:rPr lang="en-US" altLang="ko-KR" sz="2000" dirty="0" smtClean="0"/>
              <a:t>}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기존 자바스크립트소스의 </a:t>
            </a:r>
            <a:r>
              <a:rPr lang="en-US" altLang="ko-KR" sz="2000" dirty="0" err="1" smtClean="0"/>
              <a:t>id,css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찾아서 이벤트 적용의 불편함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43250" y="2000250"/>
            <a:ext cx="2857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사용법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https://code.jquery.com/</a:t>
            </a:r>
            <a:endParaRPr lang="en-US" altLang="ko-KR" dirty="0" smtClean="0"/>
          </a:p>
          <a:p>
            <a:r>
              <a:rPr lang="en-US" altLang="ko-KR" dirty="0" smtClean="0"/>
              <a:t>head</a:t>
            </a:r>
            <a:r>
              <a:rPr lang="ko-KR" altLang="en-US" dirty="0" smtClean="0"/>
              <a:t>사이 삽입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1.x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2.x</a:t>
            </a:r>
            <a:r>
              <a:rPr lang="ko-KR" altLang="en-US" dirty="0" smtClean="0"/>
              <a:t>의 차이 </a:t>
            </a:r>
            <a:r>
              <a:rPr lang="en-US" altLang="ko-KR" dirty="0" smtClean="0"/>
              <a:t>2.x</a:t>
            </a:r>
            <a:r>
              <a:rPr lang="ko-KR" altLang="en-US" dirty="0" smtClean="0"/>
              <a:t>로 업데이트 하면서</a:t>
            </a:r>
            <a:r>
              <a:rPr lang="en-US" altLang="ko-KR" dirty="0" smtClean="0"/>
              <a:t> IE6,7,8 </a:t>
            </a:r>
            <a:r>
              <a:rPr lang="ko-KR" altLang="en-US" dirty="0" smtClean="0"/>
              <a:t>지원하지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소스사이즈 감소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 descr="시작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3068960"/>
            <a:ext cx="5506219" cy="1571844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이벤트 할당은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로딩이 </a:t>
            </a:r>
            <a:r>
              <a:rPr lang="ko-KR" altLang="en-US" dirty="0" err="1" smtClean="0"/>
              <a:t>끈난후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$(document).ready(function() {</a:t>
            </a:r>
          </a:p>
          <a:p>
            <a:pPr>
              <a:buNone/>
            </a:pPr>
            <a:r>
              <a:rPr lang="en-US" altLang="ko-KR" dirty="0" smtClean="0"/>
              <a:t>    //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});</a:t>
            </a:r>
            <a:endParaRPr lang="ko-KR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셀렉터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$(‘#id’)</a:t>
            </a:r>
          </a:p>
          <a:p>
            <a:pPr>
              <a:buNone/>
            </a:pPr>
            <a:r>
              <a:rPr lang="ko-KR" altLang="en-US" dirty="0" smtClean="0"/>
              <a:t>아이디 검색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$(‘.class’)</a:t>
            </a:r>
          </a:p>
          <a:p>
            <a:pPr>
              <a:buNone/>
            </a:pPr>
            <a:r>
              <a:rPr lang="ko-KR" altLang="en-US" dirty="0" smtClean="0"/>
              <a:t>클래스 검색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순차적으로 탐색가능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$(‘.</a:t>
            </a:r>
            <a:r>
              <a:rPr lang="en-US" altLang="ko-KR" dirty="0" err="1" smtClean="0"/>
              <a:t>a_id</a:t>
            </a:r>
            <a:r>
              <a:rPr lang="en-US" altLang="ko-KR" dirty="0" smtClean="0"/>
              <a:t> input[name=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]’) </a:t>
            </a:r>
            <a:r>
              <a:rPr lang="en-US" altLang="ko-KR" dirty="0" err="1" smtClean="0"/>
              <a:t>a_id</a:t>
            </a:r>
            <a:r>
              <a:rPr lang="ko-KR" altLang="en-US" dirty="0" smtClean="0"/>
              <a:t>다음 </a:t>
            </a:r>
            <a:r>
              <a:rPr lang="en-US" altLang="ko-KR" dirty="0" err="1" smtClean="0"/>
              <a:t>abc</a:t>
            </a:r>
            <a:r>
              <a:rPr lang="ko-KR" altLang="en-US" dirty="0" smtClean="0"/>
              <a:t>선택가능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속성지정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$('#</a:t>
            </a:r>
            <a:r>
              <a:rPr lang="en-US" altLang="ko-KR" dirty="0" err="1" smtClean="0"/>
              <a:t>actionDiv</a:t>
            </a:r>
            <a:r>
              <a:rPr lang="en-US" altLang="ko-KR" dirty="0" smtClean="0"/>
              <a:t>').click(function() {</a:t>
            </a:r>
          </a:p>
          <a:p>
            <a:pPr>
              <a:buNone/>
            </a:pPr>
            <a:r>
              <a:rPr lang="en-US" altLang="ko-KR" dirty="0" smtClean="0"/>
              <a:t>    $(this).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('</a:t>
            </a:r>
            <a:r>
              <a:rPr lang="en-US" altLang="ko-KR" dirty="0" err="1" smtClean="0"/>
              <a:t>color','red</a:t>
            </a:r>
            <a:r>
              <a:rPr lang="en-US" altLang="ko-KR" dirty="0" smtClean="0"/>
              <a:t>');</a:t>
            </a:r>
          </a:p>
          <a:p>
            <a:pPr>
              <a:buNone/>
            </a:pPr>
            <a:r>
              <a:rPr lang="en-US" altLang="ko-KR" dirty="0" smtClean="0"/>
              <a:t>});</a:t>
            </a:r>
            <a:endParaRPr lang="ko-KR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addClass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클릭시</a:t>
            </a:r>
            <a:r>
              <a:rPr lang="ko-KR" altLang="en-US" dirty="0" smtClean="0"/>
              <a:t> 클래스 추가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$(document).ready(function() {</a:t>
            </a:r>
          </a:p>
          <a:p>
            <a:pPr>
              <a:buNone/>
            </a:pPr>
            <a:r>
              <a:rPr lang="en-US" altLang="ko-KR" dirty="0" smtClean="0"/>
              <a:t>    $('#</a:t>
            </a:r>
            <a:r>
              <a:rPr lang="en-US" altLang="ko-KR" dirty="0" err="1" smtClean="0"/>
              <a:t>actionDiv</a:t>
            </a:r>
            <a:r>
              <a:rPr lang="en-US" altLang="ko-KR" dirty="0" smtClean="0"/>
              <a:t>').click(function() {</a:t>
            </a:r>
          </a:p>
          <a:p>
            <a:pPr>
              <a:buNone/>
            </a:pPr>
            <a:r>
              <a:rPr lang="en-US" altLang="ko-KR" dirty="0" smtClean="0"/>
              <a:t>        $(this).</a:t>
            </a:r>
            <a:r>
              <a:rPr lang="en-US" altLang="ko-KR" dirty="0" err="1" smtClean="0"/>
              <a:t>addClass</a:t>
            </a:r>
            <a:r>
              <a:rPr lang="en-US" altLang="ko-KR" dirty="0" smtClean="0"/>
              <a:t>('</a:t>
            </a:r>
            <a:r>
              <a:rPr lang="en-US" altLang="ko-KR" dirty="0" err="1" smtClean="0"/>
              <a:t>color_red</a:t>
            </a:r>
            <a:r>
              <a:rPr lang="en-US" altLang="ko-KR" dirty="0" smtClean="0"/>
              <a:t>');</a:t>
            </a:r>
          </a:p>
          <a:p>
            <a:pPr>
              <a:buNone/>
            </a:pPr>
            <a:r>
              <a:rPr lang="en-US" altLang="ko-KR" dirty="0" smtClean="0"/>
              <a:t>    });</a:t>
            </a:r>
          </a:p>
          <a:p>
            <a:pPr>
              <a:buNone/>
            </a:pPr>
            <a:r>
              <a:rPr lang="en-US" altLang="ko-KR" dirty="0" smtClean="0"/>
              <a:t>});</a:t>
            </a:r>
            <a:endParaRPr lang="ko-KR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removeClass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클릭시</a:t>
            </a:r>
            <a:r>
              <a:rPr lang="ko-KR" altLang="en-US" dirty="0" smtClean="0"/>
              <a:t> 클래스 삭제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$(document).ready(function() {</a:t>
            </a:r>
          </a:p>
          <a:p>
            <a:pPr>
              <a:buNone/>
            </a:pPr>
            <a:r>
              <a:rPr lang="en-US" altLang="ko-KR" dirty="0" smtClean="0"/>
              <a:t>    $('#</a:t>
            </a:r>
            <a:r>
              <a:rPr lang="en-US" altLang="ko-KR" dirty="0" err="1" smtClean="0"/>
              <a:t>actionDiv</a:t>
            </a:r>
            <a:r>
              <a:rPr lang="en-US" altLang="ko-KR" dirty="0" smtClean="0"/>
              <a:t>').click(function() {</a:t>
            </a:r>
          </a:p>
          <a:p>
            <a:pPr>
              <a:buNone/>
            </a:pPr>
            <a:r>
              <a:rPr lang="en-US" altLang="ko-KR" dirty="0" smtClean="0"/>
              <a:t>        $(this).</a:t>
            </a:r>
            <a:r>
              <a:rPr lang="en-US" altLang="ko-KR" dirty="0" err="1" smtClean="0"/>
              <a:t>removeClass</a:t>
            </a:r>
            <a:r>
              <a:rPr lang="en-US" altLang="ko-KR" dirty="0" smtClean="0"/>
              <a:t>('</a:t>
            </a:r>
            <a:r>
              <a:rPr lang="en-US" altLang="ko-KR" dirty="0" err="1" smtClean="0"/>
              <a:t>color_red</a:t>
            </a:r>
            <a:r>
              <a:rPr lang="en-US" altLang="ko-KR" dirty="0" smtClean="0"/>
              <a:t>');</a:t>
            </a:r>
          </a:p>
          <a:p>
            <a:pPr>
              <a:buNone/>
            </a:pPr>
            <a:r>
              <a:rPr lang="en-US" altLang="ko-KR" dirty="0" smtClean="0"/>
              <a:t>    });</a:t>
            </a:r>
          </a:p>
          <a:p>
            <a:pPr>
              <a:buNone/>
            </a:pPr>
            <a:r>
              <a:rPr lang="en-US" altLang="ko-KR" dirty="0" smtClean="0"/>
              <a:t>});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toggle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ko-KR" altLang="en-US" dirty="0" smtClean="0"/>
              <a:t>클래스가 존재하면 </a:t>
            </a:r>
            <a:r>
              <a:rPr lang="en-US" altLang="ko-KR" dirty="0" err="1" smtClean="0"/>
              <a:t>removeClass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없으면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addClass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작동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$(document).ready(function() {</a:t>
            </a:r>
          </a:p>
          <a:p>
            <a:pPr>
              <a:buNone/>
            </a:pPr>
            <a:r>
              <a:rPr lang="en-US" altLang="ko-KR" dirty="0" smtClean="0"/>
              <a:t>    $('#</a:t>
            </a:r>
            <a:r>
              <a:rPr lang="en-US" altLang="ko-KR" dirty="0" err="1" smtClean="0"/>
              <a:t>actionDiv</a:t>
            </a:r>
            <a:r>
              <a:rPr lang="en-US" altLang="ko-KR" dirty="0" smtClean="0"/>
              <a:t>').click(function() {</a:t>
            </a:r>
          </a:p>
          <a:p>
            <a:pPr>
              <a:buNone/>
            </a:pPr>
            <a:r>
              <a:rPr lang="en-US" altLang="ko-KR" dirty="0" smtClean="0"/>
              <a:t>        $(this).</a:t>
            </a:r>
            <a:r>
              <a:rPr lang="en-US" altLang="ko-KR" dirty="0" err="1" smtClean="0"/>
              <a:t>toggleClass</a:t>
            </a:r>
            <a:r>
              <a:rPr lang="en-US" altLang="ko-KR" dirty="0" smtClean="0"/>
              <a:t>('</a:t>
            </a:r>
            <a:r>
              <a:rPr lang="en-US" altLang="ko-KR" dirty="0" err="1" smtClean="0"/>
              <a:t>color_red</a:t>
            </a:r>
            <a:r>
              <a:rPr lang="en-US" altLang="ko-KR" dirty="0" smtClean="0"/>
              <a:t>');</a:t>
            </a:r>
          </a:p>
          <a:p>
            <a:pPr>
              <a:buNone/>
            </a:pPr>
            <a:r>
              <a:rPr lang="en-US" altLang="ko-KR" dirty="0" smtClean="0"/>
              <a:t>    });</a:t>
            </a:r>
          </a:p>
          <a:p>
            <a:pPr>
              <a:buNone/>
            </a:pPr>
            <a:r>
              <a:rPr lang="en-US" altLang="ko-KR" dirty="0" smtClean="0"/>
              <a:t>});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아코디언 만들어보기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000" dirty="0" smtClean="0">
                <a:hlinkClick r:id="rId2"/>
              </a:rPr>
              <a:t>http://nodejs.agcweb.co.kr/jquery-accordion/</a:t>
            </a:r>
            <a:endParaRPr lang="en-US" altLang="ko-KR" sz="2000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폼검증해보기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000" dirty="0" smtClean="0">
                <a:hlinkClick r:id="rId2"/>
              </a:rPr>
              <a:t>http://nodejs.agcweb.co.kr/jquery-form/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자바스크립트란</a:t>
            </a:r>
            <a:r>
              <a:rPr lang="en-US" altLang="ko-KR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사용법 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변수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배열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객체선언법</a:t>
            </a:r>
            <a:endParaRPr lang="en-US" altLang="ko-KR" dirty="0"/>
          </a:p>
          <a:p>
            <a:pPr marL="514350" indent="-51435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D-day </a:t>
            </a:r>
            <a:r>
              <a:rPr lang="ko-KR" altLang="en-US" dirty="0" smtClean="0"/>
              <a:t>계산기 만들어보기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000" dirty="0" smtClean="0">
                <a:hlinkClick r:id="rId2"/>
              </a:rPr>
              <a:t>http://nodejs.agcweb.co.kr/jquery-stop-watch/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플러그인 활용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슬라이더 활용해보기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000" dirty="0" smtClean="0">
                <a:hlinkClick r:id="rId2"/>
              </a:rPr>
              <a:t>http://nodejs.agcweb.co.kr/jquery-slider/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ko-KR" altLang="en-US" sz="2400" dirty="0"/>
              <a:t>브라우저를 제어하기 위해 </a:t>
            </a:r>
            <a:r>
              <a:rPr lang="ko-KR" altLang="en-US" sz="2400" dirty="0" err="1"/>
              <a:t>넷스케이프에서</a:t>
            </a:r>
            <a:r>
              <a:rPr lang="ko-KR" altLang="en-US" sz="2400" dirty="0"/>
              <a:t> 개발한 언어</a:t>
            </a:r>
            <a:endParaRPr lang="en-US" altLang="ko-KR" sz="2400" dirty="0"/>
          </a:p>
          <a:p>
            <a:r>
              <a:rPr lang="ko-KR" altLang="en-US" sz="2400" dirty="0"/>
              <a:t>사용자의</a:t>
            </a:r>
            <a:r>
              <a:rPr lang="en-US" altLang="ko-KR" sz="2400" dirty="0"/>
              <a:t> </a:t>
            </a:r>
            <a:r>
              <a:rPr lang="ko-KR" altLang="en-US" sz="2400" dirty="0"/>
              <a:t>클릭</a:t>
            </a:r>
            <a:r>
              <a:rPr lang="en-US" altLang="ko-KR" sz="2400" dirty="0"/>
              <a:t>, </a:t>
            </a:r>
            <a:r>
              <a:rPr lang="ko-KR" altLang="en-US" sz="2400" dirty="0"/>
              <a:t>계산기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달력등의</a:t>
            </a:r>
            <a:r>
              <a:rPr lang="ko-KR" altLang="en-US" sz="2400" dirty="0"/>
              <a:t> 이벤트 조작에 대응하기 위한 언어</a:t>
            </a:r>
            <a:endParaRPr lang="en-US" altLang="ko-KR" sz="2400" dirty="0"/>
          </a:p>
          <a:p>
            <a:r>
              <a:rPr lang="ko-KR" altLang="en-US" sz="2400" dirty="0"/>
              <a:t>자바스크립트의 확대</a:t>
            </a:r>
            <a:endParaRPr lang="en-US" altLang="ko-KR" sz="2400" dirty="0"/>
          </a:p>
          <a:p>
            <a:pPr>
              <a:buNone/>
            </a:pPr>
            <a:r>
              <a:rPr lang="en-US" altLang="ko-KR" sz="2400" dirty="0"/>
              <a:t>   AJAX </a:t>
            </a:r>
            <a:r>
              <a:rPr lang="ko-KR" altLang="en-US" sz="2400" dirty="0"/>
              <a:t>활용</a:t>
            </a:r>
            <a:r>
              <a:rPr lang="en-US" altLang="ko-KR" sz="2400" dirty="0"/>
              <a:t>( </a:t>
            </a:r>
            <a:r>
              <a:rPr lang="ko-KR" altLang="en-US" sz="2400" dirty="0" err="1"/>
              <a:t>구글맵</a:t>
            </a:r>
            <a:r>
              <a:rPr lang="en-US" altLang="ko-KR" sz="2400" dirty="0"/>
              <a:t> ) -&gt; Debug</a:t>
            </a:r>
            <a:r>
              <a:rPr lang="ko-KR" altLang="en-US" sz="2400" dirty="0"/>
              <a:t>툴에 발전</a:t>
            </a:r>
            <a:r>
              <a:rPr lang="en-US" altLang="ko-KR" sz="2400" dirty="0"/>
              <a:t> -&gt; V8</a:t>
            </a:r>
            <a:r>
              <a:rPr lang="ko-KR" altLang="en-US" sz="2400" dirty="0"/>
              <a:t>엔진의 개발 </a:t>
            </a:r>
            <a:r>
              <a:rPr lang="en-US" altLang="ko-KR" sz="2400" dirty="0"/>
              <a:t>-&gt; </a:t>
            </a:r>
            <a:r>
              <a:rPr lang="en-US" altLang="ko-KR" sz="2400" dirty="0" err="1"/>
              <a:t>Nodejs</a:t>
            </a:r>
            <a:r>
              <a:rPr lang="ko-KR" altLang="en-US" sz="2400" dirty="0"/>
              <a:t>등장 </a:t>
            </a:r>
            <a:r>
              <a:rPr lang="en-US" altLang="ko-KR" sz="2400" dirty="0"/>
              <a:t>-&gt; Desktop, IOT, </a:t>
            </a:r>
            <a:r>
              <a:rPr lang="ko-KR" altLang="en-US" sz="2400" dirty="0"/>
              <a:t>사용범위 확대</a:t>
            </a:r>
            <a:r>
              <a:rPr lang="en-US" altLang="ko-KR" sz="2400" dirty="0"/>
              <a:t>-&gt; </a:t>
            </a:r>
            <a:r>
              <a:rPr lang="ko-KR" altLang="en-US" sz="2400" dirty="0"/>
              <a:t>여러 플랫폼 제작사에서 자바스크립트 개발자를 끌어안기 위한 환경 조성</a:t>
            </a:r>
            <a:r>
              <a:rPr lang="en-US" altLang="ko-KR" sz="2400" dirty="0"/>
              <a:t> </a:t>
            </a:r>
          </a:p>
          <a:p>
            <a:endParaRPr lang="en-US" altLang="ko-KR" dirty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안에 </a:t>
            </a:r>
            <a:r>
              <a:rPr lang="en-US" altLang="ko-KR" dirty="0"/>
              <a:t>script</a:t>
            </a:r>
            <a:r>
              <a:rPr lang="ko-KR" altLang="en-US" dirty="0"/>
              <a:t>태그 </a:t>
            </a:r>
            <a:r>
              <a:rPr lang="ko-KR" altLang="en-US" dirty="0" err="1"/>
              <a:t>생성후</a:t>
            </a:r>
            <a:r>
              <a:rPr lang="ko-KR" altLang="en-US" dirty="0"/>
              <a:t> 안에 작성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 descr="작성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2636912"/>
            <a:ext cx="3689066" cy="33672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557338"/>
            <a:ext cx="8229600" cy="4525962"/>
          </a:xfrm>
        </p:spPr>
        <p:txBody>
          <a:bodyPr/>
          <a:lstStyle/>
          <a:p>
            <a:r>
              <a:rPr lang="en-US" altLang="ko-KR" sz="2000" dirty="0"/>
              <a:t> </a:t>
            </a:r>
            <a:r>
              <a:rPr lang="en-US" altLang="ko-KR" sz="2000" dirty="0" err="1"/>
              <a:t>var</a:t>
            </a:r>
            <a:r>
              <a:rPr lang="ko-KR" altLang="en-US" sz="2000" dirty="0"/>
              <a:t>로 선언 </a:t>
            </a:r>
            <a:r>
              <a:rPr lang="en-US" altLang="ko-KR" sz="2000" dirty="0"/>
              <a:t>( </a:t>
            </a:r>
            <a:r>
              <a:rPr lang="en-US" altLang="ko-KR" sz="2000" dirty="0" err="1"/>
              <a:t>var</a:t>
            </a:r>
            <a:r>
              <a:rPr lang="en-US" altLang="ko-KR" sz="2000" dirty="0"/>
              <a:t> a = 1; )</a:t>
            </a:r>
          </a:p>
          <a:p>
            <a:r>
              <a:rPr lang="ko-KR" altLang="en-US" sz="2000" dirty="0" err="1"/>
              <a:t>동적언어</a:t>
            </a:r>
            <a:r>
              <a:rPr lang="ko-KR" altLang="en-US" sz="2000" dirty="0"/>
              <a:t> 이므로 </a:t>
            </a:r>
            <a:r>
              <a:rPr lang="ko-KR" altLang="en-US" sz="2000" dirty="0" err="1"/>
              <a:t>자료형을</a:t>
            </a:r>
            <a:r>
              <a:rPr lang="ko-KR" altLang="en-US" sz="2000" dirty="0"/>
              <a:t> 선언할 </a:t>
            </a:r>
            <a:r>
              <a:rPr lang="ko-KR" altLang="en-US" sz="2000" dirty="0" err="1"/>
              <a:t>필요없음</a:t>
            </a:r>
            <a:endParaRPr lang="en-US" altLang="ko-KR" sz="2000" dirty="0"/>
          </a:p>
          <a:p>
            <a:r>
              <a:rPr lang="ko-KR" altLang="en-US" sz="2000" dirty="0" err="1"/>
              <a:t>기본자료형과</a:t>
            </a:r>
            <a:r>
              <a:rPr lang="ko-KR" altLang="en-US" sz="2000" dirty="0"/>
              <a:t> 객체</a:t>
            </a:r>
            <a:r>
              <a:rPr lang="en-US" altLang="ko-KR" sz="2000" dirty="0"/>
              <a:t>(Object)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두가지로</a:t>
            </a:r>
            <a:r>
              <a:rPr lang="ko-KR" altLang="en-US" sz="2000" dirty="0"/>
              <a:t> 나뉜다</a:t>
            </a:r>
            <a:endParaRPr lang="en-US" altLang="ko-KR" sz="2000" dirty="0"/>
          </a:p>
          <a:p>
            <a:pPr>
              <a:buNone/>
            </a:pPr>
            <a:endParaRPr lang="en-US" altLang="ko-KR" sz="20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83568" y="2924944"/>
          <a:ext cx="7704856" cy="338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3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295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972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기본 </a:t>
                      </a:r>
                      <a:r>
                        <a:rPr lang="ko-KR" altLang="en-US" dirty="0" err="1"/>
                        <a:t>자료형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88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논리적인 요소를 나타내고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 (</a:t>
                      </a:r>
                      <a:r>
                        <a:rPr lang="en-US" altLang="ko-KR" dirty="0"/>
                        <a:t>true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와 </a:t>
                      </a:r>
                      <a:r>
                        <a:rPr lang="en-US" altLang="ko-KR" dirty="0"/>
                        <a:t>false)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객체 값이 존재하지 않는다는 것을 의미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4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Undefined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값을 할당하지 않음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4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숫자형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4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4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Symbol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ECMAScript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6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에서 추가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dirty="0"/>
                        <a:t>유일하고 변경 불가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기본자료형</a:t>
            </a:r>
            <a:r>
              <a:rPr lang="ko-KR" altLang="en-US" dirty="0" smtClean="0"/>
              <a:t> 선언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자료형들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a = 111; //</a:t>
            </a:r>
            <a:r>
              <a:rPr lang="ko-KR" altLang="en-US" sz="2000" dirty="0" err="1" smtClean="0"/>
              <a:t>숫자형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b = “</a:t>
            </a:r>
            <a:r>
              <a:rPr lang="ko-KR" altLang="en-US" sz="2000" dirty="0" smtClean="0"/>
              <a:t>하하하</a:t>
            </a:r>
            <a:r>
              <a:rPr lang="en-US" altLang="ko-KR" sz="2000" dirty="0" smtClean="0"/>
              <a:t>”; //</a:t>
            </a:r>
            <a:r>
              <a:rPr lang="ko-KR" altLang="en-US" sz="2000" dirty="0" err="1" smtClean="0"/>
              <a:t>문자형변수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c = true; //</a:t>
            </a:r>
            <a:r>
              <a:rPr lang="en-US" altLang="ko-KR" sz="2000" dirty="0" err="1" smtClean="0"/>
              <a:t>boolean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d;  consoloe.log(d); //undefined error</a:t>
            </a:r>
          </a:p>
          <a:p>
            <a:pPr>
              <a:buNone/>
            </a:pPr>
            <a:r>
              <a:rPr lang="en-US" altLang="ko-KR" sz="2000" dirty="0" smtClean="0"/>
              <a:t>console.log(e);  // reference error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1226</Words>
  <Application>Microsoft Office PowerPoint</Application>
  <PresentationFormat>화면 슬라이드 쇼(4:3)</PresentationFormat>
  <Paragraphs>357</Paragraphs>
  <Slides>51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2" baseType="lpstr">
      <vt:lpstr>Office 테마</vt:lpstr>
      <vt:lpstr>Node.js 1일차</vt:lpstr>
      <vt:lpstr>목차</vt:lpstr>
      <vt:lpstr>수업준비</vt:lpstr>
      <vt:lpstr>슬라이드 4</vt:lpstr>
      <vt:lpstr>목차</vt:lpstr>
      <vt:lpstr>자바스크립트란?</vt:lpstr>
      <vt:lpstr>사용법</vt:lpstr>
      <vt:lpstr>변수</vt:lpstr>
      <vt:lpstr>기본자료형 선언</vt:lpstr>
      <vt:lpstr>배열</vt:lpstr>
      <vt:lpstr>배열출력</vt:lpstr>
      <vt:lpstr>배열출력</vt:lpstr>
      <vt:lpstr>배열출력</vt:lpstr>
      <vt:lpstr>객체 선언</vt:lpstr>
      <vt:lpstr>리터럴 표현법</vt:lpstr>
      <vt:lpstr>리터럴 표현법</vt:lpstr>
      <vt:lpstr>리터럴 표현법</vt:lpstr>
      <vt:lpstr>리터럴 표현법</vt:lpstr>
      <vt:lpstr>리터럴 표현법</vt:lpstr>
      <vt:lpstr>함수표현법</vt:lpstr>
      <vt:lpstr>함수 표현법</vt:lpstr>
      <vt:lpstr>함수 표현법</vt:lpstr>
      <vt:lpstr>함수 표현법</vt:lpstr>
      <vt:lpstr>내부 private 변수 접근법</vt:lpstr>
      <vt:lpstr>prototype</vt:lpstr>
      <vt:lpstr>prototype</vt:lpstr>
      <vt:lpstr>prototype</vt:lpstr>
      <vt:lpstr>상속</vt:lpstr>
      <vt:lpstr>상속</vt:lpstr>
      <vt:lpstr>상속</vt:lpstr>
      <vt:lpstr>상속</vt:lpstr>
      <vt:lpstr>상속</vt:lpstr>
      <vt:lpstr>IE8 Object.create</vt:lpstr>
      <vt:lpstr>ECMA6</vt:lpstr>
      <vt:lpstr>글로벌변수</vt:lpstr>
      <vt:lpstr>글로벌변수</vt:lpstr>
      <vt:lpstr>jQuery</vt:lpstr>
      <vt:lpstr>jQuery란?</vt:lpstr>
      <vt:lpstr>jQuery란?</vt:lpstr>
      <vt:lpstr>jQuery란?</vt:lpstr>
      <vt:lpstr>사용법</vt:lpstr>
      <vt:lpstr>jQuery란?</vt:lpstr>
      <vt:lpstr>셀렉터</vt:lpstr>
      <vt:lpstr>jquery css</vt:lpstr>
      <vt:lpstr>addClass</vt:lpstr>
      <vt:lpstr>removeClass</vt:lpstr>
      <vt:lpstr>toggle</vt:lpstr>
      <vt:lpstr>jQuery 연습</vt:lpstr>
      <vt:lpstr>jQuery 연습</vt:lpstr>
      <vt:lpstr> javascript 연습</vt:lpstr>
      <vt:lpstr>jQuery 플러그인 활용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1일차</dc:title>
  <dc:creator>Park</dc:creator>
  <cp:lastModifiedBy>Park</cp:lastModifiedBy>
  <cp:revision>272</cp:revision>
  <dcterms:created xsi:type="dcterms:W3CDTF">2016-12-03T07:49:29Z</dcterms:created>
  <dcterms:modified xsi:type="dcterms:W3CDTF">2016-12-10T03:02:50Z</dcterms:modified>
</cp:coreProperties>
</file>