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5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o longo" userId="84d062f1d672cae0" providerId="LiveId" clId="{2858B505-B6B7-412B-BCC7-EE619BE3784D}"/>
    <pc:docChg chg="delSld">
      <pc:chgData name="claudio longo" userId="84d062f1d672cae0" providerId="LiveId" clId="{2858B505-B6B7-412B-BCC7-EE619BE3784D}" dt="2025-05-28T23:14:32.615" v="0" actId="2696"/>
      <pc:docMkLst>
        <pc:docMk/>
      </pc:docMkLst>
      <pc:sldChg chg="del">
        <pc:chgData name="claudio longo" userId="84d062f1d672cae0" providerId="LiveId" clId="{2858B505-B6B7-412B-BCC7-EE619BE3784D}" dt="2025-05-28T23:14:32.615" v="0" actId="2696"/>
        <pc:sldMkLst>
          <pc:docMk/>
          <pc:sldMk cId="4017609346" sldId="259"/>
        </pc:sldMkLst>
      </pc:sldChg>
      <pc:sldChg chg="del">
        <pc:chgData name="claudio longo" userId="84d062f1d672cae0" providerId="LiveId" clId="{2858B505-B6B7-412B-BCC7-EE619BE3784D}" dt="2025-05-28T23:14:32.615" v="0" actId="2696"/>
        <pc:sldMkLst>
          <pc:docMk/>
          <pc:sldMk cId="1410592041" sldId="260"/>
        </pc:sldMkLst>
      </pc:sldChg>
      <pc:sldChg chg="del">
        <pc:chgData name="claudio longo" userId="84d062f1d672cae0" providerId="LiveId" clId="{2858B505-B6B7-412B-BCC7-EE619BE3784D}" dt="2025-05-28T23:14:32.615" v="0" actId="2696"/>
        <pc:sldMkLst>
          <pc:docMk/>
          <pc:sldMk cId="3031156744" sldId="261"/>
        </pc:sldMkLst>
      </pc:sldChg>
      <pc:sldChg chg="del">
        <pc:chgData name="claudio longo" userId="84d062f1d672cae0" providerId="LiveId" clId="{2858B505-B6B7-412B-BCC7-EE619BE3784D}" dt="2025-05-28T23:14:32.615" v="0" actId="2696"/>
        <pc:sldMkLst>
          <pc:docMk/>
          <pc:sldMk cId="2377564915" sldId="262"/>
        </pc:sldMkLst>
      </pc:sldChg>
      <pc:sldChg chg="del">
        <pc:chgData name="claudio longo" userId="84d062f1d672cae0" providerId="LiveId" clId="{2858B505-B6B7-412B-BCC7-EE619BE3784D}" dt="2025-05-28T23:14:32.615" v="0" actId="2696"/>
        <pc:sldMkLst>
          <pc:docMk/>
          <pc:sldMk cId="3932070253" sldId="263"/>
        </pc:sldMkLst>
      </pc:sldChg>
      <pc:sldChg chg="del">
        <pc:chgData name="claudio longo" userId="84d062f1d672cae0" providerId="LiveId" clId="{2858B505-B6B7-412B-BCC7-EE619BE3784D}" dt="2025-05-28T23:14:32.615" v="0" actId="2696"/>
        <pc:sldMkLst>
          <pc:docMk/>
          <pc:sldMk cId="3739551920" sldId="264"/>
        </pc:sldMkLst>
      </pc:sldChg>
      <pc:sldChg chg="del">
        <pc:chgData name="claudio longo" userId="84d062f1d672cae0" providerId="LiveId" clId="{2858B505-B6B7-412B-BCC7-EE619BE3784D}" dt="2025-05-28T23:14:32.615" v="0" actId="2696"/>
        <pc:sldMkLst>
          <pc:docMk/>
          <pc:sldMk cId="2450953206" sldId="265"/>
        </pc:sldMkLst>
      </pc:sldChg>
      <pc:sldChg chg="del">
        <pc:chgData name="claudio longo" userId="84d062f1d672cae0" providerId="LiveId" clId="{2858B505-B6B7-412B-BCC7-EE619BE3784D}" dt="2025-05-28T23:14:32.615" v="0" actId="2696"/>
        <pc:sldMkLst>
          <pc:docMk/>
          <pc:sldMk cId="864051928" sldId="266"/>
        </pc:sldMkLst>
      </pc:sldChg>
      <pc:sldChg chg="del">
        <pc:chgData name="claudio longo" userId="84d062f1d672cae0" providerId="LiveId" clId="{2858B505-B6B7-412B-BCC7-EE619BE3784D}" dt="2025-05-28T23:14:32.615" v="0" actId="2696"/>
        <pc:sldMkLst>
          <pc:docMk/>
          <pc:sldMk cId="3475529414" sldId="267"/>
        </pc:sldMkLst>
      </pc:sldChg>
      <pc:sldChg chg="del">
        <pc:chgData name="claudio longo" userId="84d062f1d672cae0" providerId="LiveId" clId="{2858B505-B6B7-412B-BCC7-EE619BE3784D}" dt="2025-05-28T23:14:32.615" v="0" actId="2696"/>
        <pc:sldMkLst>
          <pc:docMk/>
          <pc:sldMk cId="2882690023" sldId="268"/>
        </pc:sldMkLst>
      </pc:sldChg>
      <pc:sldChg chg="del">
        <pc:chgData name="claudio longo" userId="84d062f1d672cae0" providerId="LiveId" clId="{2858B505-B6B7-412B-BCC7-EE619BE3784D}" dt="2025-05-28T23:14:32.615" v="0" actId="2696"/>
        <pc:sldMkLst>
          <pc:docMk/>
          <pc:sldMk cId="660640650" sldId="269"/>
        </pc:sldMkLst>
      </pc:sldChg>
      <pc:sldChg chg="del">
        <pc:chgData name="claudio longo" userId="84d062f1d672cae0" providerId="LiveId" clId="{2858B505-B6B7-412B-BCC7-EE619BE3784D}" dt="2025-05-28T23:14:32.615" v="0" actId="2696"/>
        <pc:sldMkLst>
          <pc:docMk/>
          <pc:sldMk cId="3098952263" sldId="270"/>
        </pc:sldMkLst>
      </pc:sldChg>
      <pc:sldChg chg="del">
        <pc:chgData name="claudio longo" userId="84d062f1d672cae0" providerId="LiveId" clId="{2858B505-B6B7-412B-BCC7-EE619BE3784D}" dt="2025-05-28T23:14:32.615" v="0" actId="2696"/>
        <pc:sldMkLst>
          <pc:docMk/>
          <pc:sldMk cId="1750998738" sldId="271"/>
        </pc:sldMkLst>
      </pc:sldChg>
      <pc:sldChg chg="del">
        <pc:chgData name="claudio longo" userId="84d062f1d672cae0" providerId="LiveId" clId="{2858B505-B6B7-412B-BCC7-EE619BE3784D}" dt="2025-05-28T23:14:32.615" v="0" actId="2696"/>
        <pc:sldMkLst>
          <pc:docMk/>
          <pc:sldMk cId="4140993810" sldId="272"/>
        </pc:sldMkLst>
      </pc:sldChg>
      <pc:sldChg chg="del">
        <pc:chgData name="claudio longo" userId="84d062f1d672cae0" providerId="LiveId" clId="{2858B505-B6B7-412B-BCC7-EE619BE3784D}" dt="2025-05-28T23:14:32.615" v="0" actId="2696"/>
        <pc:sldMkLst>
          <pc:docMk/>
          <pc:sldMk cId="707319076" sldId="273"/>
        </pc:sldMkLst>
      </pc:sldChg>
      <pc:sldChg chg="del">
        <pc:chgData name="claudio longo" userId="84d062f1d672cae0" providerId="LiveId" clId="{2858B505-B6B7-412B-BCC7-EE619BE3784D}" dt="2025-05-28T23:14:32.615" v="0" actId="2696"/>
        <pc:sldMkLst>
          <pc:docMk/>
          <pc:sldMk cId="816086248" sldId="274"/>
        </pc:sldMkLst>
      </pc:sldChg>
      <pc:sldChg chg="del">
        <pc:chgData name="claudio longo" userId="84d062f1d672cae0" providerId="LiveId" clId="{2858B505-B6B7-412B-BCC7-EE619BE3784D}" dt="2025-05-28T23:14:32.615" v="0" actId="2696"/>
        <pc:sldMkLst>
          <pc:docMk/>
          <pc:sldMk cId="1269690542" sldId="275"/>
        </pc:sldMkLst>
      </pc:sldChg>
      <pc:sldChg chg="del">
        <pc:chgData name="claudio longo" userId="84d062f1d672cae0" providerId="LiveId" clId="{2858B505-B6B7-412B-BCC7-EE619BE3784D}" dt="2025-05-28T23:14:32.615" v="0" actId="2696"/>
        <pc:sldMkLst>
          <pc:docMk/>
          <pc:sldMk cId="1647121543" sldId="276"/>
        </pc:sldMkLst>
      </pc:sldChg>
      <pc:sldChg chg="del">
        <pc:chgData name="claudio longo" userId="84d062f1d672cae0" providerId="LiveId" clId="{2858B505-B6B7-412B-BCC7-EE619BE3784D}" dt="2025-05-28T23:14:32.615" v="0" actId="2696"/>
        <pc:sldMkLst>
          <pc:docMk/>
          <pc:sldMk cId="2064332718" sldId="277"/>
        </pc:sldMkLst>
      </pc:sldChg>
      <pc:sldChg chg="del">
        <pc:chgData name="claudio longo" userId="84d062f1d672cae0" providerId="LiveId" clId="{2858B505-B6B7-412B-BCC7-EE619BE3784D}" dt="2025-05-28T23:14:32.615" v="0" actId="2696"/>
        <pc:sldMkLst>
          <pc:docMk/>
          <pc:sldMk cId="963709159" sldId="278"/>
        </pc:sldMkLst>
      </pc:sldChg>
      <pc:sldChg chg="del">
        <pc:chgData name="claudio longo" userId="84d062f1d672cae0" providerId="LiveId" clId="{2858B505-B6B7-412B-BCC7-EE619BE3784D}" dt="2025-05-28T23:14:32.615" v="0" actId="2696"/>
        <pc:sldMkLst>
          <pc:docMk/>
          <pc:sldMk cId="2977607960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B91F2-6CC1-4869-AF33-DBAD838BB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3FC43F-E30D-4CC7-A557-C4C731B6B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83B382-2518-424F-B959-E6791D56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6216-A6A3-4200-B75B-318152DF37D4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8C41C2-C95F-45BA-8F25-DD2BD9A4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CEC6D4-64F1-4E6F-A1A4-13CA5327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DE76-94BB-4F2A-9244-3736272B79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773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22CB1-646A-4FF2-9698-CD2CD550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355D33-A34E-4459-8A70-BEB1A14D6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C5DCA2-F8D4-4E78-9201-608DEA78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6216-A6A3-4200-B75B-318152DF37D4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86EFBB-AB47-40D1-8A5D-CAD04F166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550F75-221B-48E7-8BD6-40B524AA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DE76-94BB-4F2A-9244-3736272B79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71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404C34-031C-4CC6-8A7B-0A0AB92CE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D816D74-DFEE-419B-B5D6-13F2AB453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1D8D32-0329-43EB-A033-09FCFEB8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6216-A6A3-4200-B75B-318152DF37D4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1DAC1C-1DDC-4645-9921-C2D9CC02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AE6B83-DD36-4FC9-B5F0-BBCE36AF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DE76-94BB-4F2A-9244-3736272B79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94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5D5B5-8446-49BF-9CDC-86E5E0BD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E8DDA7-EB7E-4AE4-847E-D12B0CB39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F9D56C-0513-4113-B01F-03D6AE1D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6216-A6A3-4200-B75B-318152DF37D4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FCD414-F50B-4735-8D5E-2CAB90F3C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9618D8-E665-450D-9F0C-6537A52B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DE76-94BB-4F2A-9244-3736272B79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95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0E103-13D5-489F-8C63-14A773D9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D09914-0003-436F-9A4A-69973515A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B321B1-D377-4D9D-AA3F-00F522DC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6216-A6A3-4200-B75B-318152DF37D4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0997AE-6031-4641-88FE-B135AF79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D4C9C1-9ED2-4DBF-9ECD-1963BD4D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DE76-94BB-4F2A-9244-3736272B79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08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30F93-38DC-4747-B17D-F3AF087E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49C8F4-75C2-48F2-9246-01F63B7C8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C37672-E33F-4B1B-BFC2-AF0ABED81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11B79A-18BD-4FD9-841C-787F8AFC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6216-A6A3-4200-B75B-318152DF37D4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777E74-CCE4-451D-8D90-D1D432A2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ED2B8C-585B-4242-9B9E-5ABF6F724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DE76-94BB-4F2A-9244-3736272B79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84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84202-D31C-4A18-8E3D-DBA56AB2B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05A670-CA4B-42E7-8A14-410BC1684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1F119A-A772-43B8-9329-514BF83AA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29141F8-BA4F-43E1-9EAF-BF0864465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BC8ADF1-AC99-47D2-AF79-5F9D0B9C4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7DE68EE-C3A9-439C-B4BB-1A34DB30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6216-A6A3-4200-B75B-318152DF37D4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CFB370F-EC48-44A1-AD4B-C912BB48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9C556F6-DA7B-4676-AAEC-5C10B299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DE76-94BB-4F2A-9244-3736272B79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68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D6429-4BC2-4EB0-8E49-11C82D61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086EC8-95FB-40B3-BBB3-834DD02EA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6216-A6A3-4200-B75B-318152DF37D4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24B76-C724-4189-9E35-D8C55268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83326EA-F1AC-44D8-9AE5-3E635642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DE76-94BB-4F2A-9244-3736272B79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53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E0E686-F4D3-4D99-9B07-52D284DA2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6216-A6A3-4200-B75B-318152DF37D4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D23BD-7E59-43A3-9398-0DCAE30AA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138B8F-E9D8-40CC-B17A-B1A1F8BF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DE76-94BB-4F2A-9244-3736272B79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446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14910-9052-44A1-B57F-E955D6889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AD3875-46D3-462A-9A8B-9589E6657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BD413F-5C8F-4C33-B2F3-16AA46ECB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FB5B06-F9CA-443E-B62E-B9D447970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6216-A6A3-4200-B75B-318152DF37D4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4634D1-5DAB-4AC3-A906-27CE0542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4D8BB5-3E3A-4BE0-AA0E-FB6D6EDD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DE76-94BB-4F2A-9244-3736272B79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62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7C88D-FF4D-4BB7-BC53-47DED4CE0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FBA4C86-3BBD-4345-8EB6-1A08D303F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CB4514-5CFA-4EE9-B069-35948476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7B794C-1126-4093-AFDB-A71C10790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6216-A6A3-4200-B75B-318152DF37D4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0B0BEC-7BAA-40EF-B832-55372394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6FB20B-1EB1-41B3-AA78-83CAAD6E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DE76-94BB-4F2A-9244-3736272B79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90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1BA63CF-0A30-4472-9819-9A99552DF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82DF7B-4EB3-40F1-B276-3773FCB16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78DFA9-CF62-4E16-A6C1-F869ED6C6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56216-A6A3-4200-B75B-318152DF37D4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30444F-D821-4136-AA10-2AD0F7043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2AB3C0-2C7E-41EC-BF94-7900C4208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FDE76-94BB-4F2A-9244-3736272B79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22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achefriend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84E8F94-9C65-44C8-B3CC-21B80999CF4D}"/>
              </a:ext>
            </a:extLst>
          </p:cNvPr>
          <p:cNvSpPr txBox="1"/>
          <p:nvPr/>
        </p:nvSpPr>
        <p:spPr>
          <a:xfrm>
            <a:off x="891988" y="1182231"/>
            <a:ext cx="104080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0" i="0" dirty="0">
                <a:effectLst/>
              </a:rPr>
              <a:t>Antes de começarmos a falar sobre o </a:t>
            </a:r>
            <a:r>
              <a:rPr lang="pt-BR" sz="2800" b="0" i="0" dirty="0" err="1">
                <a:effectLst/>
              </a:rPr>
              <a:t>WordPress</a:t>
            </a:r>
            <a:r>
              <a:rPr lang="pt-BR" sz="2800" b="0" i="0" dirty="0">
                <a:effectLst/>
              </a:rPr>
              <a:t>, é necessário entender o que é um CMS (Sistema de gerenciamento de conteúdo). Um CMS é uma ferramenta usada para criar, editar e excluir dados de uma fonte de conteúdo, que pode conter diversos tipos de informações como artigos, notícias, manuais técnicos, etc. </a:t>
            </a:r>
            <a:endParaRPr lang="pt-BR" sz="2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FB92456-FA49-427F-ABDB-9D2236B56E66}"/>
              </a:ext>
            </a:extLst>
          </p:cNvPr>
          <p:cNvSpPr txBox="1"/>
          <p:nvPr/>
        </p:nvSpPr>
        <p:spPr>
          <a:xfrm>
            <a:off x="3048000" y="11670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Introdução ao </a:t>
            </a: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WordPress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2A882B7-8F56-4238-870C-49A95A9DB4DE}"/>
              </a:ext>
            </a:extLst>
          </p:cNvPr>
          <p:cNvSpPr txBox="1"/>
          <p:nvPr/>
        </p:nvSpPr>
        <p:spPr>
          <a:xfrm>
            <a:off x="891988" y="3955487"/>
            <a:ext cx="1040802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0" i="0" dirty="0">
                <a:effectLst/>
              </a:rPr>
              <a:t>O </a:t>
            </a:r>
            <a:r>
              <a:rPr lang="pt-BR" sz="2800" b="0" i="0" dirty="0" err="1">
                <a:effectLst/>
              </a:rPr>
              <a:t>WordPress</a:t>
            </a:r>
            <a:r>
              <a:rPr lang="pt-BR" sz="2800" b="0" i="0" dirty="0">
                <a:effectLst/>
              </a:rPr>
              <a:t> é um CMS gratuito desenvolvido em PHP com suporte ao banco de dados MySQL. Ele pode ser instalado diretamente em seu servidor web ou usar o serviço de blogs Wordpress.com que permite manter um blog gratuitamente.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086380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4A23198-1D8F-4306-85BB-43C1A519AA32}"/>
              </a:ext>
            </a:extLst>
          </p:cNvPr>
          <p:cNvSpPr txBox="1"/>
          <p:nvPr/>
        </p:nvSpPr>
        <p:spPr>
          <a:xfrm>
            <a:off x="528918" y="859611"/>
            <a:ext cx="1121484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Configurar o </a:t>
            </a:r>
            <a:r>
              <a:rPr lang="pt-BR" sz="2800" dirty="0" err="1"/>
              <a:t>WordPress</a:t>
            </a:r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Navegue até a pasta do </a:t>
            </a:r>
            <a:r>
              <a:rPr lang="pt-BR" sz="2800" dirty="0" err="1"/>
              <a:t>WordPress</a:t>
            </a:r>
            <a:r>
              <a:rPr lang="pt-BR" sz="2800" dirty="0"/>
              <a:t> (ex.: C:\xampp\htdocs\meusite).</a:t>
            </a:r>
          </a:p>
          <a:p>
            <a:endParaRPr lang="pt-BR" sz="2800" dirty="0"/>
          </a:p>
          <a:p>
            <a:r>
              <a:rPr lang="pt-BR" sz="2800" dirty="0"/>
              <a:t>Renomeie o arquivo </a:t>
            </a:r>
            <a:r>
              <a:rPr lang="pt-BR" sz="2800" dirty="0" err="1"/>
              <a:t>wp-config-sample.php</a:t>
            </a:r>
            <a:r>
              <a:rPr lang="pt-BR" sz="2800" dirty="0"/>
              <a:t> para </a:t>
            </a:r>
            <a:r>
              <a:rPr lang="pt-BR" sz="2800" dirty="0" err="1"/>
              <a:t>wp-config.php</a:t>
            </a:r>
            <a:r>
              <a:rPr lang="pt-BR" sz="2800" dirty="0"/>
              <a:t>.</a:t>
            </a:r>
          </a:p>
          <a:p>
            <a:endParaRPr lang="pt-BR" sz="2800" dirty="0"/>
          </a:p>
          <a:p>
            <a:r>
              <a:rPr lang="pt-BR" sz="2800" dirty="0"/>
              <a:t>Edite o </a:t>
            </a:r>
            <a:r>
              <a:rPr lang="pt-BR" sz="2800" dirty="0" err="1"/>
              <a:t>wp-config.php</a:t>
            </a:r>
            <a:r>
              <a:rPr lang="pt-BR" sz="2800" dirty="0"/>
              <a:t> com um editor de texto e preencha: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2D00FE0-0175-40EF-B322-94330C33C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39" y="0"/>
            <a:ext cx="7864522" cy="85961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1874E36-0DEB-405B-AFA2-F8650A9CD704}"/>
              </a:ext>
            </a:extLst>
          </p:cNvPr>
          <p:cNvSpPr txBox="1"/>
          <p:nvPr/>
        </p:nvSpPr>
        <p:spPr>
          <a:xfrm>
            <a:off x="770965" y="4688540"/>
            <a:ext cx="103811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define('DB_NAME', '</a:t>
            </a:r>
            <a:r>
              <a:rPr lang="pt-BR" sz="2800" dirty="0" err="1"/>
              <a:t>wordpress_db</a:t>
            </a:r>
            <a:r>
              <a:rPr lang="pt-BR" sz="2800" dirty="0"/>
              <a:t>’);      // Nome do banco criado</a:t>
            </a:r>
          </a:p>
          <a:p>
            <a:r>
              <a:rPr lang="pt-BR" sz="2800" dirty="0"/>
              <a:t>define('DB_USER', 'root');                          // Usuário padrão do XAMPP</a:t>
            </a:r>
          </a:p>
          <a:p>
            <a:r>
              <a:rPr lang="pt-BR" sz="2800" dirty="0"/>
              <a:t>define('DB_PASSWORD', '');                      // Senha vazia por padrão</a:t>
            </a:r>
          </a:p>
        </p:txBody>
      </p:sp>
    </p:spTree>
    <p:extLst>
      <p:ext uri="{BB962C8B-B14F-4D97-AF65-F5344CB8AC3E}">
        <p14:creationId xmlns:p14="http://schemas.microsoft.com/office/powerpoint/2010/main" val="4179482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1EF12C2-1FAB-45D5-91A1-34E4C87C7964}"/>
              </a:ext>
            </a:extLst>
          </p:cNvPr>
          <p:cNvSpPr txBox="1"/>
          <p:nvPr/>
        </p:nvSpPr>
        <p:spPr>
          <a:xfrm>
            <a:off x="546847" y="1415133"/>
            <a:ext cx="1109830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Concluir a Instalação do </a:t>
            </a:r>
            <a:r>
              <a:rPr lang="pt-BR" sz="3200" dirty="0" err="1"/>
              <a:t>WordPress</a:t>
            </a:r>
            <a:endParaRPr lang="pt-BR" sz="3200" dirty="0"/>
          </a:p>
          <a:p>
            <a:r>
              <a:rPr lang="pt-BR" sz="3200" dirty="0"/>
              <a:t>Acesse no navegador: http://localhost/meusite.</a:t>
            </a:r>
          </a:p>
          <a:p>
            <a:endParaRPr lang="pt-BR" sz="3200" dirty="0"/>
          </a:p>
          <a:p>
            <a:r>
              <a:rPr lang="pt-BR" sz="3200" dirty="0"/>
              <a:t>Siga as instruções para:</a:t>
            </a:r>
          </a:p>
          <a:p>
            <a:endParaRPr lang="pt-BR" sz="3200" dirty="0"/>
          </a:p>
          <a:p>
            <a:r>
              <a:rPr lang="pt-BR" sz="3200" dirty="0"/>
              <a:t>Escolher idioma.</a:t>
            </a:r>
          </a:p>
          <a:p>
            <a:endParaRPr lang="pt-BR" sz="3200" dirty="0"/>
          </a:p>
          <a:p>
            <a:r>
              <a:rPr lang="pt-BR" sz="3200" dirty="0"/>
              <a:t>Preencher nome do site, usuário, senha e e-mail.</a:t>
            </a:r>
          </a:p>
          <a:p>
            <a:endParaRPr lang="pt-BR" sz="3200" dirty="0"/>
          </a:p>
          <a:p>
            <a:r>
              <a:rPr lang="pt-BR" sz="3200" dirty="0"/>
              <a:t>Clique em Instalar o </a:t>
            </a:r>
            <a:r>
              <a:rPr lang="pt-BR" sz="3200" dirty="0" err="1"/>
              <a:t>WordPress</a:t>
            </a:r>
            <a:r>
              <a:rPr lang="pt-BR" sz="3200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F0F03B4-1CBB-430B-81F5-83878E59A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315" y="246815"/>
            <a:ext cx="7864522" cy="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6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B0C9C5D-F1E0-4BBF-A923-4E2494C4D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616637"/>
            <a:ext cx="10587318" cy="473716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CFA24D9-FA25-49A2-AFA9-A74C68E15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9" y="154335"/>
            <a:ext cx="7864522" cy="8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51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376C873-EE8C-44DB-A632-386C2851CA3A}"/>
              </a:ext>
            </a:extLst>
          </p:cNvPr>
          <p:cNvSpPr txBox="1"/>
          <p:nvPr/>
        </p:nvSpPr>
        <p:spPr>
          <a:xfrm>
            <a:off x="3048000" y="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pt-BR" sz="3200" b="1" i="0" dirty="0">
                <a:effectLst/>
              </a:rPr>
              <a:t>Funcionamento do </a:t>
            </a:r>
            <a:r>
              <a:rPr lang="pt-BR" sz="3200" b="1" i="0" dirty="0" err="1">
                <a:effectLst/>
              </a:rPr>
              <a:t>WordPress</a:t>
            </a:r>
            <a:r>
              <a:rPr lang="pt-BR" sz="3200" b="1" i="0" dirty="0">
                <a:effectLst/>
              </a:rPr>
              <a:t> 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198DAFA-B72E-4281-B0D8-97B92525F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41" y="1060416"/>
            <a:ext cx="10587318" cy="473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77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7DB275A-447A-42D3-84A2-C1CC371F4DD3}"/>
              </a:ext>
            </a:extLst>
          </p:cNvPr>
          <p:cNvSpPr txBox="1"/>
          <p:nvPr/>
        </p:nvSpPr>
        <p:spPr>
          <a:xfrm>
            <a:off x="690282" y="707886"/>
            <a:ext cx="110176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0" i="0" dirty="0">
                <a:effectLst/>
              </a:rPr>
              <a:t>O </a:t>
            </a:r>
            <a:r>
              <a:rPr lang="pt-BR" sz="2800" b="0" i="0" dirty="0" err="1">
                <a:effectLst/>
              </a:rPr>
              <a:t>WordPress</a:t>
            </a:r>
            <a:r>
              <a:rPr lang="pt-BR" sz="2800" b="0" i="0" dirty="0">
                <a:effectLst/>
              </a:rPr>
              <a:t> conta com 2 recursos principais no seu ecossistema. Eles diminuem muito o tempo do projeto e garantem poder quase infinito de extensão da plataforma:</a:t>
            </a:r>
            <a:endParaRPr lang="pt-BR" sz="2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2E7599C-2FB5-4D58-BFB6-4F9B87BB65F3}"/>
              </a:ext>
            </a:extLst>
          </p:cNvPr>
          <p:cNvSpPr txBox="1"/>
          <p:nvPr/>
        </p:nvSpPr>
        <p:spPr>
          <a:xfrm>
            <a:off x="3047999" y="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Introdução ao </a:t>
            </a:r>
            <a:r>
              <a:rPr kumimoji="0" lang="pt-BR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WordPress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7BE6468-4F33-4998-A5DE-A2470DC5329A}"/>
              </a:ext>
            </a:extLst>
          </p:cNvPr>
          <p:cNvSpPr txBox="1"/>
          <p:nvPr/>
        </p:nvSpPr>
        <p:spPr>
          <a:xfrm>
            <a:off x="690282" y="2179796"/>
            <a:ext cx="1101762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pt-BR" sz="2800" b="1" i="0" dirty="0">
                <a:effectLst/>
              </a:rPr>
              <a:t>Temas</a:t>
            </a:r>
            <a:r>
              <a:rPr lang="pt-BR" sz="2800" b="0" i="0" dirty="0">
                <a:effectLst/>
              </a:rPr>
              <a:t> – Os temas são conjuntos de arquivos contendo código HTML, CSS, JS e </a:t>
            </a:r>
            <a:r>
              <a:rPr lang="pt-BR" sz="2800" b="0" i="0" dirty="0">
                <a:solidFill>
                  <a:srgbClr val="FF0000"/>
                </a:solidFill>
                <a:effectLst/>
              </a:rPr>
              <a:t>PHP</a:t>
            </a:r>
            <a:r>
              <a:rPr lang="pt-BR" sz="2800" b="0" i="0" dirty="0">
                <a:effectLst/>
              </a:rPr>
              <a:t> que permitem alterar completamente a aparência de um site </a:t>
            </a:r>
            <a:r>
              <a:rPr lang="pt-BR" sz="2800" b="0" i="0" dirty="0" err="1">
                <a:effectLst/>
              </a:rPr>
              <a:t>WordPress</a:t>
            </a:r>
            <a:r>
              <a:rPr lang="pt-BR" sz="2800" b="0" i="0" dirty="0">
                <a:effectLst/>
              </a:rPr>
              <a:t>. Com isso, é possível adaptar seu site para qualquer visual, conforme o projeto. </a:t>
            </a:r>
          </a:p>
          <a:p>
            <a:pPr algn="l" fontAlgn="base"/>
            <a:endParaRPr lang="pt-BR" sz="2800" b="0" i="0" dirty="0">
              <a:effectLst/>
            </a:endParaRPr>
          </a:p>
          <a:p>
            <a:pPr algn="l" fontAlgn="base"/>
            <a:r>
              <a:rPr lang="pt-BR" sz="2800" b="1" i="0" dirty="0">
                <a:effectLst/>
              </a:rPr>
              <a:t>Plugins</a:t>
            </a:r>
            <a:r>
              <a:rPr lang="pt-BR" sz="2800" b="0" i="0" dirty="0">
                <a:effectLst/>
              </a:rPr>
              <a:t> – Os plugins também são um conjunto de arquivos que seguem um padrão esperado pelo </a:t>
            </a:r>
            <a:r>
              <a:rPr lang="pt-BR" sz="2800" b="0" i="0" dirty="0" err="1">
                <a:effectLst/>
              </a:rPr>
              <a:t>WordPress</a:t>
            </a:r>
            <a:r>
              <a:rPr lang="pt-BR" sz="2800" b="0" i="0" dirty="0">
                <a:effectLst/>
              </a:rPr>
              <a:t>. Porém, ao invés de alterar a aparência visual do site, eles permitem adicionar novos recursos que não existem por padrão no </a:t>
            </a:r>
            <a:r>
              <a:rPr lang="pt-BR" sz="2800" b="0" i="0" dirty="0" err="1">
                <a:effectLst/>
              </a:rPr>
              <a:t>WordPress</a:t>
            </a:r>
            <a:r>
              <a:rPr lang="pt-BR" sz="2800" b="0" i="0" dirty="0">
                <a:effectLst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84946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7B97EB21-946E-49DA-90A1-43A17AE770F6}"/>
              </a:ext>
            </a:extLst>
          </p:cNvPr>
          <p:cNvSpPr txBox="1"/>
          <p:nvPr/>
        </p:nvSpPr>
        <p:spPr>
          <a:xfrm>
            <a:off x="627529" y="986119"/>
            <a:ext cx="111072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b="0" i="0" dirty="0">
                <a:solidFill>
                  <a:srgbClr val="404040"/>
                </a:solidFill>
                <a:effectLst/>
              </a:rPr>
              <a:t>Para instalar um servidor local e rodar o </a:t>
            </a:r>
            <a:r>
              <a:rPr lang="pt-BR" sz="3200" b="0" i="0" dirty="0" err="1">
                <a:solidFill>
                  <a:srgbClr val="404040"/>
                </a:solidFill>
                <a:effectLst/>
              </a:rPr>
              <a:t>WordPress</a:t>
            </a:r>
            <a:r>
              <a:rPr lang="pt-BR" sz="3200" b="0" i="0" dirty="0">
                <a:solidFill>
                  <a:srgbClr val="404040"/>
                </a:solidFill>
                <a:effectLst/>
              </a:rPr>
              <a:t>, siga os passos abaixo. Você pode usar </a:t>
            </a:r>
            <a:r>
              <a:rPr lang="pt-BR" sz="3200" b="0" i="0" dirty="0" err="1">
                <a:solidFill>
                  <a:srgbClr val="404040"/>
                </a:solidFill>
                <a:effectLst/>
              </a:rPr>
              <a:t>ferramentascomo</a:t>
            </a:r>
            <a:r>
              <a:rPr lang="pt-BR" sz="3200" b="0" i="0" dirty="0">
                <a:solidFill>
                  <a:srgbClr val="404040"/>
                </a:solidFill>
                <a:effectLst/>
              </a:rPr>
              <a:t> </a:t>
            </a:r>
            <a:r>
              <a:rPr lang="pt-BR" sz="3200" b="1" i="0" dirty="0">
                <a:solidFill>
                  <a:srgbClr val="404040"/>
                </a:solidFill>
                <a:effectLst/>
              </a:rPr>
              <a:t>XAMPP</a:t>
            </a:r>
            <a:r>
              <a:rPr lang="pt-BR" sz="3200" b="0" i="0" dirty="0">
                <a:solidFill>
                  <a:srgbClr val="404040"/>
                </a:solidFill>
                <a:effectLst/>
              </a:rPr>
              <a:t>, </a:t>
            </a:r>
            <a:r>
              <a:rPr lang="pt-BR" sz="3200" b="1" i="0" dirty="0">
                <a:solidFill>
                  <a:srgbClr val="404040"/>
                </a:solidFill>
                <a:effectLst/>
              </a:rPr>
              <a:t>WAMP</a:t>
            </a:r>
            <a:r>
              <a:rPr lang="pt-BR" sz="3200" b="0" i="0" dirty="0">
                <a:solidFill>
                  <a:srgbClr val="404040"/>
                </a:solidFill>
                <a:effectLst/>
              </a:rPr>
              <a:t>. Aqui está um guia usando </a:t>
            </a:r>
            <a:r>
              <a:rPr lang="pt-BR" sz="3200" b="1" i="0" dirty="0">
                <a:solidFill>
                  <a:srgbClr val="404040"/>
                </a:solidFill>
                <a:effectLst/>
              </a:rPr>
              <a:t>XAMPP</a:t>
            </a:r>
            <a:r>
              <a:rPr lang="pt-BR" sz="3200" b="0" i="0" dirty="0">
                <a:solidFill>
                  <a:srgbClr val="404040"/>
                </a:solidFill>
                <a:effectLst/>
              </a:rPr>
              <a:t> (Windows/</a:t>
            </a:r>
            <a:r>
              <a:rPr lang="pt-BR" sz="3200" b="0" i="0" dirty="0" err="1">
                <a:solidFill>
                  <a:srgbClr val="404040"/>
                </a:solidFill>
                <a:effectLst/>
              </a:rPr>
              <a:t>macOS</a:t>
            </a:r>
            <a:r>
              <a:rPr lang="pt-BR" sz="3200" b="0" i="0" dirty="0">
                <a:solidFill>
                  <a:srgbClr val="404040"/>
                </a:solidFill>
                <a:effectLst/>
              </a:rPr>
              <a:t>/Linux):</a:t>
            </a:r>
            <a:endParaRPr lang="pt-BR" sz="32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4B48629-207C-4E02-B9D6-6FAB9A50E1AB}"/>
              </a:ext>
            </a:extLst>
          </p:cNvPr>
          <p:cNvSpPr txBox="1"/>
          <p:nvPr/>
        </p:nvSpPr>
        <p:spPr>
          <a:xfrm>
            <a:off x="2161487" y="201833"/>
            <a:ext cx="78690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/>
              <a:t>Instalando o </a:t>
            </a:r>
            <a:r>
              <a:rPr lang="pt-BR" sz="3200" dirty="0" err="1"/>
              <a:t>WordPress</a:t>
            </a:r>
            <a:r>
              <a:rPr lang="pt-BR" sz="3200" dirty="0"/>
              <a:t> no servidor local.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1798B8-3BF5-44D5-AC2E-B92A712CC1C0}"/>
              </a:ext>
            </a:extLst>
          </p:cNvPr>
          <p:cNvSpPr txBox="1"/>
          <p:nvPr/>
        </p:nvSpPr>
        <p:spPr>
          <a:xfrm>
            <a:off x="717175" y="2963394"/>
            <a:ext cx="1087418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b="1" i="0" dirty="0">
                <a:solidFill>
                  <a:srgbClr val="404040"/>
                </a:solidFill>
                <a:effectLst/>
              </a:rPr>
              <a:t>Baixar e Instalar o XAMPP</a:t>
            </a:r>
          </a:p>
          <a:p>
            <a:pPr algn="l"/>
            <a:endParaRPr lang="pt-BR" sz="2800" b="0" i="0" dirty="0">
              <a:solidFill>
                <a:srgbClr val="40404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pt-BR" sz="2800" b="0" i="0" dirty="0">
                <a:solidFill>
                  <a:srgbClr val="404040"/>
                </a:solidFill>
                <a:effectLst/>
              </a:rPr>
              <a:t>Acesse o site oficial: </a:t>
            </a:r>
            <a:r>
              <a:rPr lang="pt-BR" sz="2800" b="0" i="0" u="none" strike="noStrike" dirty="0">
                <a:solidFill>
                  <a:srgbClr val="3B82F6"/>
                </a:solidFill>
                <a:effectLst/>
                <a:hlinkClick r:id="rId2"/>
              </a:rPr>
              <a:t>https://www.apachefriends.org</a:t>
            </a:r>
            <a:r>
              <a:rPr lang="pt-BR" sz="2800" b="0" i="0" dirty="0">
                <a:solidFill>
                  <a:srgbClr val="404040"/>
                </a:solidFill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pt-BR" sz="2800" b="0" i="0" dirty="0">
                <a:solidFill>
                  <a:srgbClr val="404040"/>
                </a:solidFill>
                <a:effectLst/>
              </a:rPr>
              <a:t>Baixe a versão compatível com seu sistema operacional.</a:t>
            </a:r>
          </a:p>
          <a:p>
            <a:pPr algn="l">
              <a:buFont typeface="+mj-lt"/>
              <a:buAutoNum type="arabicPeriod"/>
            </a:pPr>
            <a:r>
              <a:rPr lang="pt-BR" sz="2800" b="0" i="0" dirty="0">
                <a:solidFill>
                  <a:srgbClr val="404040"/>
                </a:solidFill>
                <a:effectLst/>
              </a:rPr>
              <a:t>Instale o XAMPP seguindo as instruções do instalador.</a:t>
            </a:r>
          </a:p>
        </p:txBody>
      </p:sp>
    </p:spTree>
    <p:extLst>
      <p:ext uri="{BB962C8B-B14F-4D97-AF65-F5344CB8AC3E}">
        <p14:creationId xmlns:p14="http://schemas.microsoft.com/office/powerpoint/2010/main" val="189944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3A52D4F-FEC5-442D-B972-58273E9D4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317" y="986537"/>
            <a:ext cx="8543366" cy="464574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5CBF885-E312-42A4-9200-1203151A4203}"/>
              </a:ext>
            </a:extLst>
          </p:cNvPr>
          <p:cNvSpPr txBox="1"/>
          <p:nvPr/>
        </p:nvSpPr>
        <p:spPr>
          <a:xfrm>
            <a:off x="3621741" y="57813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xampp-windows-x64-8.2.12-0-VS16-installer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CDED35A-9581-45A5-812A-D12EF01AF9B7}"/>
              </a:ext>
            </a:extLst>
          </p:cNvPr>
          <p:cNvSpPr txBox="1"/>
          <p:nvPr/>
        </p:nvSpPr>
        <p:spPr>
          <a:xfrm>
            <a:off x="2161487" y="201833"/>
            <a:ext cx="78690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/>
              <a:t>Instalando o </a:t>
            </a:r>
            <a:r>
              <a:rPr lang="pt-BR" sz="3200" dirty="0" err="1"/>
              <a:t>WordPress</a:t>
            </a:r>
            <a:r>
              <a:rPr lang="pt-BR" sz="3200" dirty="0"/>
              <a:t> no servidor local. </a:t>
            </a:r>
          </a:p>
        </p:txBody>
      </p:sp>
    </p:spTree>
    <p:extLst>
      <p:ext uri="{BB962C8B-B14F-4D97-AF65-F5344CB8AC3E}">
        <p14:creationId xmlns:p14="http://schemas.microsoft.com/office/powerpoint/2010/main" val="2009208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DDBFBD8-787D-4A71-BB72-E5C085ED3C7D}"/>
              </a:ext>
            </a:extLst>
          </p:cNvPr>
          <p:cNvSpPr txBox="1"/>
          <p:nvPr/>
        </p:nvSpPr>
        <p:spPr>
          <a:xfrm>
            <a:off x="582706" y="950258"/>
            <a:ext cx="1113416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Iniciar o Servidor Local</a:t>
            </a:r>
          </a:p>
          <a:p>
            <a:endParaRPr lang="pt-BR" sz="2800" dirty="0"/>
          </a:p>
          <a:p>
            <a:r>
              <a:rPr lang="pt-BR" sz="2800" dirty="0"/>
              <a:t>Abra o Painel de Controle do XAMPP.</a:t>
            </a:r>
          </a:p>
          <a:p>
            <a:r>
              <a:rPr lang="pt-BR" sz="2800" dirty="0"/>
              <a:t>Inicie os módulos Apache e MySQL clicando em Start.</a:t>
            </a:r>
          </a:p>
          <a:p>
            <a:endParaRPr lang="pt-BR" sz="2800" dirty="0"/>
          </a:p>
          <a:p>
            <a:r>
              <a:rPr lang="pt-BR" sz="2800" dirty="0"/>
              <a:t>Se houver conflito de portas (ex.: porta 80 ou 443 já em uso), altere as portas nas configurações ou feche outros programas que as estejam usando.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D61DD2D-654C-47B8-9765-C04E4443D1AB}"/>
              </a:ext>
            </a:extLst>
          </p:cNvPr>
          <p:cNvSpPr txBox="1"/>
          <p:nvPr/>
        </p:nvSpPr>
        <p:spPr>
          <a:xfrm>
            <a:off x="2161487" y="201833"/>
            <a:ext cx="78690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/>
              <a:t>Instalando o </a:t>
            </a:r>
            <a:r>
              <a:rPr lang="pt-BR" sz="3200" dirty="0" err="1"/>
              <a:t>WordPress</a:t>
            </a:r>
            <a:r>
              <a:rPr lang="pt-BR" sz="3200" dirty="0"/>
              <a:t> no servidor local. </a:t>
            </a:r>
          </a:p>
        </p:txBody>
      </p:sp>
    </p:spTree>
    <p:extLst>
      <p:ext uri="{BB962C8B-B14F-4D97-AF65-F5344CB8AC3E}">
        <p14:creationId xmlns:p14="http://schemas.microsoft.com/office/powerpoint/2010/main" val="1167169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768D535-0C7B-47A7-BAA0-E68C68333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440" y="1365186"/>
            <a:ext cx="7983120" cy="503892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80F01AC-4ECB-41FB-B462-8C307A65B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038" y="193241"/>
            <a:ext cx="7864522" cy="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3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C08E2D4-A592-4625-AEC6-D401E96AB1A4}"/>
              </a:ext>
            </a:extLst>
          </p:cNvPr>
          <p:cNvSpPr txBox="1"/>
          <p:nvPr/>
        </p:nvSpPr>
        <p:spPr>
          <a:xfrm>
            <a:off x="1066800" y="1052852"/>
            <a:ext cx="1065007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Baixe o </a:t>
            </a:r>
            <a:r>
              <a:rPr lang="pt-BR" sz="2800" dirty="0" err="1"/>
              <a:t>WordPress</a:t>
            </a:r>
            <a:endParaRPr lang="pt-BR" sz="2800" dirty="0"/>
          </a:p>
          <a:p>
            <a:r>
              <a:rPr lang="pt-BR" sz="2800" dirty="0"/>
              <a:t>Acesse https://wordpress.org e baixe a versão mais recente.</a:t>
            </a:r>
          </a:p>
          <a:p>
            <a:endParaRPr lang="pt-BR" sz="2800" dirty="0"/>
          </a:p>
          <a:p>
            <a:r>
              <a:rPr lang="pt-BR" sz="2800" dirty="0"/>
              <a:t>Extraia o arquivo ZIP e copie a pasta </a:t>
            </a:r>
            <a:r>
              <a:rPr lang="pt-BR" sz="2800" dirty="0" err="1"/>
              <a:t>wordpress</a:t>
            </a:r>
            <a:r>
              <a:rPr lang="pt-BR" sz="2800" dirty="0"/>
              <a:t> para:</a:t>
            </a:r>
          </a:p>
          <a:p>
            <a:endParaRPr lang="pt-BR" sz="2800" dirty="0"/>
          </a:p>
          <a:p>
            <a:r>
              <a:rPr lang="pt-BR" sz="2800" dirty="0"/>
              <a:t>XAMPP: C:\xampp\htdocs\ (Windows)</a:t>
            </a:r>
          </a:p>
          <a:p>
            <a:endParaRPr lang="pt-BR" sz="2800" dirty="0"/>
          </a:p>
          <a:p>
            <a:r>
              <a:rPr lang="pt-BR" sz="2800" dirty="0"/>
              <a:t>Renomeie a pasta para o nome do seu projeto (</a:t>
            </a:r>
            <a:r>
              <a:rPr lang="pt-BR" sz="2800" dirty="0" err="1"/>
              <a:t>ex</a:t>
            </a:r>
            <a:r>
              <a:rPr lang="pt-BR" sz="2800" dirty="0"/>
              <a:t>: </a:t>
            </a:r>
            <a:r>
              <a:rPr lang="pt-BR" sz="2800" dirty="0" err="1"/>
              <a:t>meusite</a:t>
            </a:r>
            <a:r>
              <a:rPr lang="pt-BR" sz="2800" dirty="0"/>
              <a:t>).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31F7E24-F792-4B9C-A577-38F0886FA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038" y="193241"/>
            <a:ext cx="7864522" cy="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4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C62A0C7-3EC7-428B-ABF8-4B9C1CEB375D}"/>
              </a:ext>
            </a:extLst>
          </p:cNvPr>
          <p:cNvSpPr txBox="1"/>
          <p:nvPr/>
        </p:nvSpPr>
        <p:spPr>
          <a:xfrm>
            <a:off x="681317" y="1131385"/>
            <a:ext cx="1134931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 Criar um Banco de Dados</a:t>
            </a:r>
          </a:p>
          <a:p>
            <a:endParaRPr lang="pt-BR" sz="2800" dirty="0"/>
          </a:p>
          <a:p>
            <a:r>
              <a:rPr lang="pt-BR" sz="2800" dirty="0"/>
              <a:t>Acesse o </a:t>
            </a:r>
            <a:r>
              <a:rPr lang="pt-BR" sz="2800" dirty="0" err="1"/>
              <a:t>phpMyAdmin</a:t>
            </a:r>
            <a:r>
              <a:rPr lang="pt-BR" sz="2800" dirty="0"/>
              <a:t>: http://localhost/phpmyadmin.</a:t>
            </a:r>
          </a:p>
          <a:p>
            <a:endParaRPr lang="pt-BR" sz="2800" dirty="0"/>
          </a:p>
          <a:p>
            <a:r>
              <a:rPr lang="pt-BR" sz="2800" dirty="0"/>
              <a:t>Clique em Novo Banco de Dados.</a:t>
            </a:r>
          </a:p>
          <a:p>
            <a:endParaRPr lang="pt-BR" sz="2800" dirty="0"/>
          </a:p>
          <a:p>
            <a:r>
              <a:rPr lang="pt-BR" sz="2800" dirty="0"/>
              <a:t>Digite um nome para o banco (ex.: </a:t>
            </a:r>
            <a:r>
              <a:rPr lang="pt-BR" sz="2800" dirty="0" err="1"/>
              <a:t>wordpress_db</a:t>
            </a:r>
            <a:r>
              <a:rPr lang="pt-BR" sz="2800" dirty="0"/>
              <a:t>) e clique em Criar.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0B90197-140A-4B43-B309-5F836C9E5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39" y="112559"/>
            <a:ext cx="7864522" cy="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61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EA33B2C-E524-4F5A-9FAB-DEE89A9BE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739" y="1081540"/>
            <a:ext cx="8428450" cy="541420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1E7B894-3B3E-4B98-9BEB-A8D2B0400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092" y="0"/>
            <a:ext cx="7864522" cy="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524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589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claudio longo</dc:creator>
  <cp:lastModifiedBy>claudio longo</cp:lastModifiedBy>
  <cp:revision>1</cp:revision>
  <dcterms:created xsi:type="dcterms:W3CDTF">2025-05-27T16:55:12Z</dcterms:created>
  <dcterms:modified xsi:type="dcterms:W3CDTF">2025-05-28T23:14:37Z</dcterms:modified>
</cp:coreProperties>
</file>