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086850" cy="5133975"/>
  <p:notesSz cx="5133975" cy="908685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3" d="100"/>
          <a:sy n="113" d="100"/>
        </p:scale>
        <p:origin x="605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24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3900" y="361950"/>
            <a:ext cx="7648575" cy="57809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Modelagem de Sistemas</a:t>
            </a:r>
            <a:endParaRPr lang="en-US" sz="3300" dirty="0"/>
          </a:p>
        </p:txBody>
      </p:sp>
      <p:sp>
        <p:nvSpPr>
          <p:cNvPr id="3" name="Shape 1"/>
          <p:cNvSpPr/>
          <p:nvPr/>
        </p:nvSpPr>
        <p:spPr>
          <a:xfrm>
            <a:off x="723900" y="2524125"/>
            <a:ext cx="7648575" cy="9525"/>
          </a:xfrm>
          <a:prstGeom prst="rect">
            <a:avLst/>
          </a:prstGeom>
          <a:solidFill>
            <a:srgbClr val="F1CB57"/>
          </a:solidFill>
          <a:ln w="12700">
            <a:solidFill>
              <a:srgbClr val="F1CB57"/>
            </a:solidFill>
            <a:prstDash val="solid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067175" y="228600"/>
            <a:ext cx="4572000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Tipos de Relacionamentos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3952875" y="1002997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Associação: Ligação genérica entre classes, sem dependência forte.</a:t>
            </a:r>
            <a:endParaRPr lang="en-US" sz="1725" dirty="0"/>
          </a:p>
        </p:txBody>
      </p:sp>
      <p:sp>
        <p:nvSpPr>
          <p:cNvPr id="6" name="Text 3"/>
          <p:cNvSpPr/>
          <p:nvPr/>
        </p:nvSpPr>
        <p:spPr>
          <a:xfrm>
            <a:off x="3952875" y="1847215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Agregação: Um objeto contém outro, mas este pode existir independentemente.</a:t>
            </a:r>
            <a:endParaRPr lang="en-US" sz="1725" dirty="0"/>
          </a:p>
        </p:txBody>
      </p:sp>
      <p:sp>
        <p:nvSpPr>
          <p:cNvPr id="7" name="Text 4"/>
          <p:cNvSpPr/>
          <p:nvPr/>
        </p:nvSpPr>
        <p:spPr>
          <a:xfrm>
            <a:off x="3952875" y="2789887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Composição: Um objeto contém outro, com tempo de vida dependente.</a:t>
            </a:r>
            <a:endParaRPr lang="en-US" sz="1725" dirty="0"/>
          </a:p>
        </p:txBody>
      </p:sp>
      <p:sp>
        <p:nvSpPr>
          <p:cNvPr id="8" name="Text 5"/>
          <p:cNvSpPr/>
          <p:nvPr/>
        </p:nvSpPr>
        <p:spPr>
          <a:xfrm>
            <a:off x="4029075" y="3910811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Herança: Uma classe herda características de outra (generalização/especialização).</a:t>
            </a:r>
            <a:endParaRPr lang="en-US" sz="17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523875"/>
            <a:ext cx="4191000" cy="9448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Visualizando Interações Temporais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3875" y="1800225"/>
            <a:ext cx="3962400" cy="171436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sequência ilustram como objetos interagem em uma sequência temporal. Eles mostram a ordem das mensagens trocadas entre objetos. Essa visualização facilita o entendimento do comportamento do sistema.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3875" y="4876800"/>
            <a:ext cx="4991100" cy="104775"/>
          </a:xfrm>
          <a:prstGeom prst="rect">
            <a:avLst/>
          </a:prstGeom>
          <a:solidFill>
            <a:srgbClr val="FFD91E"/>
          </a:solidFill>
          <a:ln w="12700">
            <a:solidFill>
              <a:srgbClr val="FFD91E"/>
            </a:solidFill>
            <a:prstDash val="solid"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067175" y="228600"/>
            <a:ext cx="4572000" cy="472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Objetos na Interação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67175" y="142875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Objetos representam entidades ou componentes do sistema modelado.</a:t>
            </a:r>
            <a:endParaRPr lang="en-US" sz="1725" dirty="0"/>
          </a:p>
        </p:txBody>
      </p:sp>
      <p:sp>
        <p:nvSpPr>
          <p:cNvPr id="5" name="Text 3"/>
          <p:cNvSpPr/>
          <p:nvPr/>
        </p:nvSpPr>
        <p:spPr>
          <a:xfrm>
            <a:off x="4067175" y="2619375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Cada objeto possui atributos (dados) e métodos (ações).</a:t>
            </a:r>
            <a:endParaRPr lang="en-US" sz="1725" dirty="0"/>
          </a:p>
        </p:txBody>
      </p:sp>
      <p:sp>
        <p:nvSpPr>
          <p:cNvPr id="6" name="Text 4"/>
          <p:cNvSpPr/>
          <p:nvPr/>
        </p:nvSpPr>
        <p:spPr>
          <a:xfrm>
            <a:off x="4067175" y="381000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Interação ocorre por troca de mensagens entre objetos.</a:t>
            </a:r>
            <a:endParaRPr lang="en-US" sz="17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067175" y="228600"/>
            <a:ext cx="4572000" cy="472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Mensagens em Diagramas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67175" y="1428750"/>
            <a:ext cx="4610100" cy="9858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Mensagens representam comunicação entre objetos, essenciais para o funcionamento.</a:t>
            </a:r>
            <a:endParaRPr lang="en-US" sz="1725" dirty="0"/>
          </a:p>
        </p:txBody>
      </p:sp>
      <p:sp>
        <p:nvSpPr>
          <p:cNvPr id="5" name="Text 3"/>
          <p:cNvSpPr/>
          <p:nvPr/>
        </p:nvSpPr>
        <p:spPr>
          <a:xfrm>
            <a:off x="4067175" y="2619375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As mensagens podem ser síncronas, assíncronas ou de retorno de chamada.</a:t>
            </a:r>
            <a:endParaRPr lang="en-US" sz="1725" dirty="0"/>
          </a:p>
        </p:txBody>
      </p:sp>
      <p:sp>
        <p:nvSpPr>
          <p:cNvPr id="6" name="Text 4"/>
          <p:cNvSpPr/>
          <p:nvPr/>
        </p:nvSpPr>
        <p:spPr>
          <a:xfrm>
            <a:off x="4067175" y="381000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Diagramas de sequência mostram a ordem das mensagens trocadas.</a:t>
            </a:r>
            <a:endParaRPr lang="en-US" sz="17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523875"/>
            <a:ext cx="4191000" cy="472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Atividades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3875" y="1800225"/>
            <a:ext cx="3962400" cy="11430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atividades ilustram o fluxo de trabalho. Eles mostram a sequência de ações em um processo. São úteis para modelar e entender processos complexos.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3875" y="4876800"/>
            <a:ext cx="4991100" cy="104775"/>
          </a:xfrm>
          <a:prstGeom prst="rect">
            <a:avLst/>
          </a:prstGeom>
          <a:solidFill>
            <a:srgbClr val="FFD91E"/>
          </a:solidFill>
          <a:ln w="12700">
            <a:solidFill>
              <a:srgbClr val="FFD91E"/>
            </a:solidFill>
            <a:prstDash val="solid"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067175" y="228600"/>
            <a:ext cx="4572000" cy="472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Atividades de Modelagem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067175" y="142875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Coletar informações sobre o sistema e seus requisitos.</a:t>
            </a:r>
            <a:endParaRPr lang="en-US" sz="1725" dirty="0"/>
          </a:p>
        </p:txBody>
      </p:sp>
      <p:sp>
        <p:nvSpPr>
          <p:cNvPr id="6" name="Text 3"/>
          <p:cNvSpPr/>
          <p:nvPr/>
        </p:nvSpPr>
        <p:spPr>
          <a:xfrm>
            <a:off x="4067175" y="2619375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Criar diagramas para representar visualmente o sistema.</a:t>
            </a:r>
            <a:endParaRPr lang="en-US" sz="1725" dirty="0"/>
          </a:p>
        </p:txBody>
      </p:sp>
      <p:sp>
        <p:nvSpPr>
          <p:cNvPr id="7" name="Text 4"/>
          <p:cNvSpPr/>
          <p:nvPr/>
        </p:nvSpPr>
        <p:spPr>
          <a:xfrm>
            <a:off x="4067175" y="3810000"/>
            <a:ext cx="4610100" cy="32860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Validar o modelo com stakeholders e refinar.</a:t>
            </a:r>
            <a:endParaRPr lang="en-US" sz="17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067175" y="228600"/>
            <a:ext cx="4572000" cy="472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Fluxos de Controle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67175" y="142875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Sequência: Ordem linear de execução das atividades.</a:t>
            </a:r>
            <a:endParaRPr lang="en-US" sz="1725" dirty="0"/>
          </a:p>
        </p:txBody>
      </p:sp>
      <p:sp>
        <p:nvSpPr>
          <p:cNvPr id="5" name="Text 3"/>
          <p:cNvSpPr/>
          <p:nvPr/>
        </p:nvSpPr>
        <p:spPr>
          <a:xfrm>
            <a:off x="4067175" y="2619375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Seleção: Escolha baseada em condições lógicas.</a:t>
            </a:r>
            <a:endParaRPr lang="en-US" sz="1725" dirty="0"/>
          </a:p>
        </p:txBody>
      </p:sp>
      <p:sp>
        <p:nvSpPr>
          <p:cNvPr id="6" name="Text 4"/>
          <p:cNvSpPr/>
          <p:nvPr/>
        </p:nvSpPr>
        <p:spPr>
          <a:xfrm>
            <a:off x="4067175" y="381000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Repetição: Execução repetida até condição satisfeita.</a:t>
            </a:r>
            <a:endParaRPr lang="en-US" sz="1725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523875"/>
            <a:ext cx="4191000" cy="9443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Outras Ferramentas de Modelagem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3875" y="1800225"/>
            <a:ext cx="3962400" cy="17146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Além dos diagramas UML, existem outras ferramentas como fluxogramas e diagramas de entidade-relacionamento. Eles auxiliam na visualização e organização de processos e dados. Explorar essas opções enriquece a modelagem de sistemas.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3875" y="4876800"/>
            <a:ext cx="4991100" cy="104775"/>
          </a:xfrm>
          <a:prstGeom prst="rect">
            <a:avLst/>
          </a:prstGeom>
          <a:solidFill>
            <a:srgbClr val="FFD91E"/>
          </a:solidFill>
          <a:ln w="12700">
            <a:solidFill>
              <a:srgbClr val="FFD91E"/>
            </a:solidFill>
            <a:prstDash val="solid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067175" y="228600"/>
            <a:ext cx="4572000" cy="47219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Estados e Transições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67175" y="142875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Estados representam situações distintas de um objeto em um sistema.</a:t>
            </a:r>
            <a:endParaRPr lang="en-US" sz="1725" dirty="0"/>
          </a:p>
        </p:txBody>
      </p:sp>
      <p:sp>
        <p:nvSpPr>
          <p:cNvPr id="5" name="Text 3"/>
          <p:cNvSpPr/>
          <p:nvPr/>
        </p:nvSpPr>
        <p:spPr>
          <a:xfrm>
            <a:off x="4067175" y="2619375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Transições indicam mudanças de um estado para outro estado.</a:t>
            </a:r>
            <a:endParaRPr lang="en-US" sz="1725" dirty="0"/>
          </a:p>
        </p:txBody>
      </p:sp>
      <p:sp>
        <p:nvSpPr>
          <p:cNvPr id="6" name="Text 4"/>
          <p:cNvSpPr/>
          <p:nvPr/>
        </p:nvSpPr>
        <p:spPr>
          <a:xfrm>
            <a:off x="4067175" y="381000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Diagramas mostram a sequência de estados e transições possíveis.</a:t>
            </a:r>
            <a:endParaRPr lang="en-US" sz="1725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067175" y="228600"/>
            <a:ext cx="4572000" cy="9443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Componentes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67175" y="142875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Representam a estrutura física do sistema, incluindo componentes e suas dependências.</a:t>
            </a:r>
            <a:endParaRPr lang="en-US" sz="1725" dirty="0"/>
          </a:p>
        </p:txBody>
      </p:sp>
      <p:sp>
        <p:nvSpPr>
          <p:cNvPr id="5" name="Text 3"/>
          <p:cNvSpPr/>
          <p:nvPr/>
        </p:nvSpPr>
        <p:spPr>
          <a:xfrm>
            <a:off x="4067175" y="2619375"/>
            <a:ext cx="4610100" cy="9858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Mostram como os componentes de software são organizados e implementados fisicamente.</a:t>
            </a:r>
            <a:endParaRPr lang="en-US" sz="1725" dirty="0"/>
          </a:p>
        </p:txBody>
      </p:sp>
      <p:sp>
        <p:nvSpPr>
          <p:cNvPr id="6" name="Text 4"/>
          <p:cNvSpPr/>
          <p:nvPr/>
        </p:nvSpPr>
        <p:spPr>
          <a:xfrm>
            <a:off x="4067175" y="3810000"/>
            <a:ext cx="4610100" cy="65720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Auxiliam na visualização da arquitetura do sistema e na implantação.</a:t>
            </a:r>
            <a:endParaRPr lang="en-US" sz="17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686175" cy="5133975"/>
          </a:xfrm>
          <a:prstGeom prst="rect">
            <a:avLst/>
          </a:prstGeom>
          <a:solidFill>
            <a:srgbClr val="FBFAF4"/>
          </a:solidFill>
          <a:ln w="12700">
            <a:solidFill>
              <a:srgbClr val="FBFAF4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85800" y="704850"/>
            <a:ext cx="2524125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685800" y="2114550"/>
            <a:ext cx="30099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4324350" y="285750"/>
            <a:ext cx="3895725" cy="2857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Definindo um Sistema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4324350" y="904875"/>
            <a:ext cx="3895725" cy="2857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Atores do Sistema</a:t>
            </a:r>
            <a:endParaRPr lang="en-US" sz="1500" dirty="0"/>
          </a:p>
        </p:txBody>
      </p:sp>
      <p:sp>
        <p:nvSpPr>
          <p:cNvPr id="8" name="Text 5"/>
          <p:cNvSpPr/>
          <p:nvPr/>
        </p:nvSpPr>
        <p:spPr>
          <a:xfrm>
            <a:off x="4324350" y="1524000"/>
            <a:ext cx="3895725" cy="2857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Diagramas de Caso de Uso e Classes</a:t>
            </a:r>
            <a:endParaRPr lang="en-US" sz="1500" dirty="0"/>
          </a:p>
        </p:txBody>
      </p:sp>
      <p:sp>
        <p:nvSpPr>
          <p:cNvPr id="9" name="Text 6"/>
          <p:cNvSpPr/>
          <p:nvPr/>
        </p:nvSpPr>
        <p:spPr>
          <a:xfrm>
            <a:off x="4324350" y="2143125"/>
            <a:ext cx="3895725" cy="28572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Interações Temporais e Objetos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4324350" y="2762250"/>
            <a:ext cx="3895725" cy="57145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Outras Ferramentas e Atividades de Modelagem</a:t>
            </a:r>
            <a:endParaRPr lang="en-US" sz="1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5880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686175" cy="5133975"/>
          </a:xfrm>
          <a:prstGeom prst="rect">
            <a:avLst/>
          </a:prstGeom>
          <a:solidFill>
            <a:srgbClr val="FBFAF4"/>
          </a:solidFill>
          <a:ln w="12700">
            <a:solidFill>
              <a:srgbClr val="FBFAF4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685800" y="704850"/>
            <a:ext cx="3514725" cy="5367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7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Conclusão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685800" y="2114550"/>
            <a:ext cx="3009900" cy="609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Principais pontos abordados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4324350" y="285750"/>
            <a:ext cx="3895725" cy="771303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Modelagem de sistemas é crucial para entender e prever o comportamento de sistemas complexos.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4324350" y="1038225"/>
            <a:ext cx="3895725" cy="5142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Diagramas de caso de uso, classe, sequência e atividades são ferramentas importantes.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324350" y="1790700"/>
            <a:ext cx="3895725" cy="5142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Atores, classes, objetos e mensagens são conceitos fundamentais.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324350" y="2543175"/>
            <a:ext cx="3895725" cy="5142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Atividades de modelagem envolvem coleta de informações, criação de diagramas e validação.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4324350" y="3295650"/>
            <a:ext cx="3895725" cy="51420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Existem diversas ferramentas para auxiliar na visualização e organização de processos e dados.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523875"/>
            <a:ext cx="4191000" cy="9448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Modelagem de Sistemas: Introdução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3875" y="1800225"/>
            <a:ext cx="3962400" cy="228581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Modelagem de sistemas é a representação simplificada da realidade para entender e prever o comportamento de sistemas complexos. Ela é crucial para o projeto, análise e otimização de sistemas em diversas áreas. Suas aplicações variam desde a engenharia até a economia, permitindo a tomada de decisões mais informadas.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523875" y="4876800"/>
            <a:ext cx="4991100" cy="104775"/>
          </a:xfrm>
          <a:prstGeom prst="rect">
            <a:avLst/>
          </a:prstGeom>
          <a:solidFill>
            <a:srgbClr val="FFD91E"/>
          </a:solidFill>
          <a:ln w="12700">
            <a:solidFill>
              <a:srgbClr val="FFD91E"/>
            </a:solidFill>
            <a:prstDash val="solid"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067175" y="228600"/>
            <a:ext cx="4572000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Definindo um Sistema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067175" y="142875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Um sistema é um conjunto de elementos interconectados e interdependentes.</a:t>
            </a:r>
            <a:endParaRPr lang="en-US" sz="1725" dirty="0"/>
          </a:p>
        </p:txBody>
      </p:sp>
      <p:sp>
        <p:nvSpPr>
          <p:cNvPr id="6" name="Text 3"/>
          <p:cNvSpPr/>
          <p:nvPr/>
        </p:nvSpPr>
        <p:spPr>
          <a:xfrm>
            <a:off x="4067175" y="2619375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Componentes de um sistema incluem entradas, processos e saídas.</a:t>
            </a:r>
            <a:endParaRPr lang="en-US" sz="1725" dirty="0"/>
          </a:p>
        </p:txBody>
      </p:sp>
      <p:sp>
        <p:nvSpPr>
          <p:cNvPr id="7" name="Text 4"/>
          <p:cNvSpPr/>
          <p:nvPr/>
        </p:nvSpPr>
        <p:spPr>
          <a:xfrm>
            <a:off x="4067175" y="381000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As interações definem como os componentes afetam uns aos outros.</a:t>
            </a:r>
            <a:endParaRPr lang="en-US" sz="17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523875"/>
            <a:ext cx="4191000" cy="94482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Caso de Uso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3875" y="1800225"/>
            <a:ext cx="3962400" cy="1428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caso de uso representam interações entre usuários (atores) e um sistema. Eles ilustram os diferentes cenários de uso do sistema. São importantes para entender os requisitos do sistema.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523875" y="4876800"/>
            <a:ext cx="4991100" cy="104775"/>
          </a:xfrm>
          <a:prstGeom prst="rect">
            <a:avLst/>
          </a:prstGeom>
          <a:solidFill>
            <a:srgbClr val="FFD91E"/>
          </a:solidFill>
          <a:ln w="12700">
            <a:solidFill>
              <a:srgbClr val="FFD91E"/>
            </a:solidFill>
            <a:prstDash val="solid"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4067175" y="228600"/>
            <a:ext cx="4572000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Atores do Sistema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067175" y="142875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Usuários que interagem diretamente com o sistema para realizar tarefas.</a:t>
            </a:r>
            <a:endParaRPr lang="en-US" sz="1725" dirty="0"/>
          </a:p>
        </p:txBody>
      </p:sp>
      <p:sp>
        <p:nvSpPr>
          <p:cNvPr id="5" name="Text 3"/>
          <p:cNvSpPr/>
          <p:nvPr/>
        </p:nvSpPr>
        <p:spPr>
          <a:xfrm>
            <a:off x="4067175" y="2619375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Sistemas externos que trocam dados ou serviços com o sistema.</a:t>
            </a:r>
            <a:endParaRPr lang="en-US" sz="1725" dirty="0"/>
          </a:p>
        </p:txBody>
      </p:sp>
      <p:sp>
        <p:nvSpPr>
          <p:cNvPr id="6" name="Text 4"/>
          <p:cNvSpPr/>
          <p:nvPr/>
        </p:nvSpPr>
        <p:spPr>
          <a:xfrm>
            <a:off x="4067175" y="381000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Administradores responsáveis pela manutenção e configuração do sistema.</a:t>
            </a:r>
            <a:endParaRPr lang="en-US" sz="17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067175" y="228600"/>
            <a:ext cx="4572000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Casos de Uso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067175" y="142875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Representam interações entre usuários e o sistema para atingir objetivos.</a:t>
            </a:r>
            <a:endParaRPr lang="en-US" sz="1725" dirty="0"/>
          </a:p>
        </p:txBody>
      </p:sp>
      <p:sp>
        <p:nvSpPr>
          <p:cNvPr id="6" name="Text 3"/>
          <p:cNvSpPr/>
          <p:nvPr/>
        </p:nvSpPr>
        <p:spPr>
          <a:xfrm>
            <a:off x="4067175" y="2619375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Descrevem o que o sistema faz, não como ele faz internamente.</a:t>
            </a:r>
            <a:endParaRPr lang="en-US" sz="1725" dirty="0"/>
          </a:p>
        </p:txBody>
      </p:sp>
      <p:sp>
        <p:nvSpPr>
          <p:cNvPr id="7" name="Text 4"/>
          <p:cNvSpPr/>
          <p:nvPr/>
        </p:nvSpPr>
        <p:spPr>
          <a:xfrm>
            <a:off x="4067175" y="381000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Auxiliam na identificação de requisitos funcionais do sistema.</a:t>
            </a:r>
            <a:endParaRPr lang="en-US" sz="17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3875" y="523875"/>
            <a:ext cx="4191000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Classe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23875" y="1800225"/>
            <a:ext cx="3962400" cy="142863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Diagramas de classe representam a estrutura estática de um sistema. Eles mostram as classes, seus atributos e os relacionamentos entre elas. São fundamentais para visualizar a arquitetura do software.</a:t>
            </a:r>
            <a:endParaRPr lang="en-US" sz="1500" dirty="0"/>
          </a:p>
        </p:txBody>
      </p:sp>
      <p:sp>
        <p:nvSpPr>
          <p:cNvPr id="5" name="Shape 2"/>
          <p:cNvSpPr/>
          <p:nvPr/>
        </p:nvSpPr>
        <p:spPr>
          <a:xfrm>
            <a:off x="523875" y="4876800"/>
            <a:ext cx="4991100" cy="104775"/>
          </a:xfrm>
          <a:prstGeom prst="rect">
            <a:avLst/>
          </a:prstGeom>
          <a:solidFill>
            <a:srgbClr val="FFD91E"/>
          </a:solidFill>
          <a:ln w="12700">
            <a:solidFill>
              <a:srgbClr val="FFD91E"/>
            </a:solidFill>
            <a:prstDash val="solid"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2924175" cy="5133975"/>
          </a:xfrm>
          <a:prstGeom prst="rect">
            <a:avLst/>
          </a:prstGeom>
          <a:solidFill>
            <a:srgbClr val="5880F1"/>
          </a:solidFill>
          <a:ln w="12700">
            <a:solidFill>
              <a:srgbClr val="5880F1"/>
            </a:solidFill>
            <a:prstDash val="solid"/>
          </a:ln>
        </p:spPr>
      </p:sp>
      <p:sp>
        <p:nvSpPr>
          <p:cNvPr id="4" name="Text 1"/>
          <p:cNvSpPr/>
          <p:nvPr/>
        </p:nvSpPr>
        <p:spPr>
          <a:xfrm>
            <a:off x="4067175" y="228600"/>
            <a:ext cx="4572000" cy="47241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Classes e Objetos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4067175" y="142875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Classes são modelos para criar objetos com características e comportamentos.</a:t>
            </a:r>
            <a:endParaRPr lang="en-US" sz="1725" dirty="0"/>
          </a:p>
        </p:txBody>
      </p:sp>
      <p:sp>
        <p:nvSpPr>
          <p:cNvPr id="6" name="Text 3"/>
          <p:cNvSpPr/>
          <p:nvPr/>
        </p:nvSpPr>
        <p:spPr>
          <a:xfrm>
            <a:off x="4067175" y="2619375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Atributos definem as características (dados) de um objeto da classe.</a:t>
            </a:r>
            <a:endParaRPr lang="en-US" sz="1725" dirty="0"/>
          </a:p>
        </p:txBody>
      </p:sp>
      <p:sp>
        <p:nvSpPr>
          <p:cNvPr id="7" name="Text 4"/>
          <p:cNvSpPr/>
          <p:nvPr/>
        </p:nvSpPr>
        <p:spPr>
          <a:xfrm>
            <a:off x="4067175" y="3810000"/>
            <a:ext cx="4610100" cy="65719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Métodos definem os comportamentos (ações) que um objeto pode executar.</a:t>
            </a:r>
            <a:endParaRPr lang="en-US" sz="17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845</Words>
  <Application>Microsoft Office PowerPoint</Application>
  <PresentationFormat>Personalizar</PresentationFormat>
  <Paragraphs>91</Paragraphs>
  <Slides>20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claudio longo</cp:lastModifiedBy>
  <cp:revision>3</cp:revision>
  <dcterms:created xsi:type="dcterms:W3CDTF">2025-06-10T19:05:13Z</dcterms:created>
  <dcterms:modified xsi:type="dcterms:W3CDTF">2025-06-11T21:35:07Z</dcterms:modified>
</cp:coreProperties>
</file>