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0606C57-A081-4333-BC8A-7C1AA95B1EFA}" v="35" dt="2024-10-31T19:10:35.0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7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Ribeiro Longo - PrestServ" userId="610a75e4-6cb1-4fce-92df-d859a62fa7e6" providerId="ADAL" clId="{A0606C57-A081-4333-BC8A-7C1AA95B1EFA}"/>
    <pc:docChg chg="undo custSel addSld delSld modSld">
      <pc:chgData name="Claudio Ribeiro Longo - PrestServ" userId="610a75e4-6cb1-4fce-92df-d859a62fa7e6" providerId="ADAL" clId="{A0606C57-A081-4333-BC8A-7C1AA95B1EFA}" dt="2024-10-31T19:11:15.082" v="252" actId="2696"/>
      <pc:docMkLst>
        <pc:docMk/>
      </pc:docMkLst>
      <pc:sldChg chg="addSp modSp mod">
        <pc:chgData name="Claudio Ribeiro Longo - PrestServ" userId="610a75e4-6cb1-4fce-92df-d859a62fa7e6" providerId="ADAL" clId="{A0606C57-A081-4333-BC8A-7C1AA95B1EFA}" dt="2024-10-31T17:55:20.040" v="6" actId="255"/>
        <pc:sldMkLst>
          <pc:docMk/>
          <pc:sldMk cId="284889567" sldId="256"/>
        </pc:sldMkLst>
        <pc:spChg chg="add mod">
          <ac:chgData name="Claudio Ribeiro Longo - PrestServ" userId="610a75e4-6cb1-4fce-92df-d859a62fa7e6" providerId="ADAL" clId="{A0606C57-A081-4333-BC8A-7C1AA95B1EFA}" dt="2024-10-31T17:55:20.040" v="6" actId="255"/>
          <ac:spMkLst>
            <pc:docMk/>
            <pc:sldMk cId="284889567" sldId="256"/>
            <ac:spMk id="5" creationId="{99C343B1-1144-29AB-8649-BA1232177952}"/>
          </ac:spMkLst>
        </pc:spChg>
      </pc:sldChg>
      <pc:sldChg chg="addSp modSp mod">
        <pc:chgData name="Claudio Ribeiro Longo - PrestServ" userId="610a75e4-6cb1-4fce-92df-d859a62fa7e6" providerId="ADAL" clId="{A0606C57-A081-4333-BC8A-7C1AA95B1EFA}" dt="2024-10-31T18:06:04.121" v="93" actId="1076"/>
        <pc:sldMkLst>
          <pc:docMk/>
          <pc:sldMk cId="3107068484" sldId="257"/>
        </pc:sldMkLst>
        <pc:spChg chg="add mod">
          <ac:chgData name="Claudio Ribeiro Longo - PrestServ" userId="610a75e4-6cb1-4fce-92df-d859a62fa7e6" providerId="ADAL" clId="{A0606C57-A081-4333-BC8A-7C1AA95B1EFA}" dt="2024-10-31T17:58:36.659" v="21" actId="122"/>
          <ac:spMkLst>
            <pc:docMk/>
            <pc:sldMk cId="3107068484" sldId="257"/>
            <ac:spMk id="3" creationId="{C343BBEF-825E-A66B-0A91-DBFF23DA88C1}"/>
          </ac:spMkLst>
        </pc:spChg>
        <pc:spChg chg="add mod">
          <ac:chgData name="Claudio Ribeiro Longo - PrestServ" userId="610a75e4-6cb1-4fce-92df-d859a62fa7e6" providerId="ADAL" clId="{A0606C57-A081-4333-BC8A-7C1AA95B1EFA}" dt="2024-10-31T18:02:36.411" v="65" actId="1076"/>
          <ac:spMkLst>
            <pc:docMk/>
            <pc:sldMk cId="3107068484" sldId="257"/>
            <ac:spMk id="4" creationId="{9A1FCFEE-33B7-DD5B-C918-CACB2D8F2768}"/>
          </ac:spMkLst>
        </pc:spChg>
        <pc:spChg chg="add mod">
          <ac:chgData name="Claudio Ribeiro Longo - PrestServ" userId="610a75e4-6cb1-4fce-92df-d859a62fa7e6" providerId="ADAL" clId="{A0606C57-A081-4333-BC8A-7C1AA95B1EFA}" dt="2024-10-31T18:06:04.121" v="93" actId="1076"/>
          <ac:spMkLst>
            <pc:docMk/>
            <pc:sldMk cId="3107068484" sldId="257"/>
            <ac:spMk id="5" creationId="{E4867CE5-074C-2BF7-77E6-BB0FFFED8274}"/>
          </ac:spMkLst>
        </pc:spChg>
        <pc:picChg chg="add mod">
          <ac:chgData name="Claudio Ribeiro Longo - PrestServ" userId="610a75e4-6cb1-4fce-92df-d859a62fa7e6" providerId="ADAL" clId="{A0606C57-A081-4333-BC8A-7C1AA95B1EFA}" dt="2024-10-31T18:03:30.674" v="69" actId="1076"/>
          <ac:picMkLst>
            <pc:docMk/>
            <pc:sldMk cId="3107068484" sldId="257"/>
            <ac:picMk id="1027" creationId="{B1007D2D-9249-5645-3828-B85C923B3D3A}"/>
          </ac:picMkLst>
        </pc:picChg>
      </pc:sldChg>
      <pc:sldChg chg="addSp modSp mod">
        <pc:chgData name="Claudio Ribeiro Longo - PrestServ" userId="610a75e4-6cb1-4fce-92df-d859a62fa7e6" providerId="ADAL" clId="{A0606C57-A081-4333-BC8A-7C1AA95B1EFA}" dt="2024-10-31T18:06:52.595" v="99" actId="14100"/>
        <pc:sldMkLst>
          <pc:docMk/>
          <pc:sldMk cId="2676462710" sldId="258"/>
        </pc:sldMkLst>
        <pc:spChg chg="add mod">
          <ac:chgData name="Claudio Ribeiro Longo - PrestServ" userId="610a75e4-6cb1-4fce-92df-d859a62fa7e6" providerId="ADAL" clId="{A0606C57-A081-4333-BC8A-7C1AA95B1EFA}" dt="2024-10-31T18:04:18.021" v="75" actId="1076"/>
          <ac:spMkLst>
            <pc:docMk/>
            <pc:sldMk cId="2676462710" sldId="258"/>
            <ac:spMk id="3" creationId="{C6A62AC1-32FB-3998-A2C7-B8D35178767A}"/>
          </ac:spMkLst>
        </pc:spChg>
        <pc:spChg chg="add">
          <ac:chgData name="Claudio Ribeiro Longo - PrestServ" userId="610a75e4-6cb1-4fce-92df-d859a62fa7e6" providerId="ADAL" clId="{A0606C57-A081-4333-BC8A-7C1AA95B1EFA}" dt="2024-10-31T18:05:00.194" v="79"/>
          <ac:spMkLst>
            <pc:docMk/>
            <pc:sldMk cId="2676462710" sldId="258"/>
            <ac:spMk id="4" creationId="{4413C019-28FD-29F3-0042-DDA045B7D6E2}"/>
          </ac:spMkLst>
        </pc:spChg>
        <pc:spChg chg="add mod">
          <ac:chgData name="Claudio Ribeiro Longo - PrestServ" userId="610a75e4-6cb1-4fce-92df-d859a62fa7e6" providerId="ADAL" clId="{A0606C57-A081-4333-BC8A-7C1AA95B1EFA}" dt="2024-10-31T18:05:29.267" v="90" actId="20577"/>
          <ac:spMkLst>
            <pc:docMk/>
            <pc:sldMk cId="2676462710" sldId="258"/>
            <ac:spMk id="6" creationId="{BD463E7A-219A-DF8B-9FFC-DF093D91BCB1}"/>
          </ac:spMkLst>
        </pc:spChg>
        <pc:spChg chg="add">
          <ac:chgData name="Claudio Ribeiro Longo - PrestServ" userId="610a75e4-6cb1-4fce-92df-d859a62fa7e6" providerId="ADAL" clId="{A0606C57-A081-4333-BC8A-7C1AA95B1EFA}" dt="2024-10-31T18:05:49.419" v="91" actId="11529"/>
          <ac:spMkLst>
            <pc:docMk/>
            <pc:sldMk cId="2676462710" sldId="258"/>
            <ac:spMk id="7" creationId="{6CE79542-4FFF-FFD5-4500-55D4A410DE94}"/>
          </ac:spMkLst>
        </pc:spChg>
        <pc:spChg chg="add mod">
          <ac:chgData name="Claudio Ribeiro Longo - PrestServ" userId="610a75e4-6cb1-4fce-92df-d859a62fa7e6" providerId="ADAL" clId="{A0606C57-A081-4333-BC8A-7C1AA95B1EFA}" dt="2024-10-31T18:06:14.394" v="95" actId="1076"/>
          <ac:spMkLst>
            <pc:docMk/>
            <pc:sldMk cId="2676462710" sldId="258"/>
            <ac:spMk id="8" creationId="{E07CB3AD-E7C4-1627-82A0-F2D486505BDF}"/>
          </ac:spMkLst>
        </pc:spChg>
        <pc:picChg chg="add mod">
          <ac:chgData name="Claudio Ribeiro Longo - PrestServ" userId="610a75e4-6cb1-4fce-92df-d859a62fa7e6" providerId="ADAL" clId="{A0606C57-A081-4333-BC8A-7C1AA95B1EFA}" dt="2024-10-31T18:04:33.928" v="78" actId="1076"/>
          <ac:picMkLst>
            <pc:docMk/>
            <pc:sldMk cId="2676462710" sldId="258"/>
            <ac:picMk id="2050" creationId="{852211A1-7B9A-4DAC-FCB8-FC425F24E3F8}"/>
          </ac:picMkLst>
        </pc:picChg>
        <pc:picChg chg="add mod">
          <ac:chgData name="Claudio Ribeiro Longo - PrestServ" userId="610a75e4-6cb1-4fce-92df-d859a62fa7e6" providerId="ADAL" clId="{A0606C57-A081-4333-BC8A-7C1AA95B1EFA}" dt="2024-10-31T18:06:52.595" v="99" actId="14100"/>
          <ac:picMkLst>
            <pc:docMk/>
            <pc:sldMk cId="2676462710" sldId="258"/>
            <ac:picMk id="2053" creationId="{DD0FB0D3-AC45-BD3E-9F85-2A4059843B8C}"/>
          </ac:picMkLst>
        </pc:picChg>
      </pc:sldChg>
      <pc:sldChg chg="addSp modSp mod">
        <pc:chgData name="Claudio Ribeiro Longo - PrestServ" userId="610a75e4-6cb1-4fce-92df-d859a62fa7e6" providerId="ADAL" clId="{A0606C57-A081-4333-BC8A-7C1AA95B1EFA}" dt="2024-10-31T18:08:50.076" v="116" actId="1076"/>
        <pc:sldMkLst>
          <pc:docMk/>
          <pc:sldMk cId="648073561" sldId="259"/>
        </pc:sldMkLst>
        <pc:spChg chg="add mod">
          <ac:chgData name="Claudio Ribeiro Longo - PrestServ" userId="610a75e4-6cb1-4fce-92df-d859a62fa7e6" providerId="ADAL" clId="{A0606C57-A081-4333-BC8A-7C1AA95B1EFA}" dt="2024-10-31T18:07:59.783" v="110" actId="20577"/>
          <ac:spMkLst>
            <pc:docMk/>
            <pc:sldMk cId="648073561" sldId="259"/>
            <ac:spMk id="3" creationId="{2E59CB5C-BAF9-02BD-715E-9262CC230ADF}"/>
          </ac:spMkLst>
        </pc:spChg>
        <pc:spChg chg="add mod">
          <ac:chgData name="Claudio Ribeiro Longo - PrestServ" userId="610a75e4-6cb1-4fce-92df-d859a62fa7e6" providerId="ADAL" clId="{A0606C57-A081-4333-BC8A-7C1AA95B1EFA}" dt="2024-10-31T18:08:15.247" v="112" actId="1076"/>
          <ac:spMkLst>
            <pc:docMk/>
            <pc:sldMk cId="648073561" sldId="259"/>
            <ac:spMk id="4" creationId="{1977DFD0-72EA-7481-D5C3-20B12986FB3D}"/>
          </ac:spMkLst>
        </pc:spChg>
        <pc:picChg chg="add mod">
          <ac:chgData name="Claudio Ribeiro Longo - PrestServ" userId="610a75e4-6cb1-4fce-92df-d859a62fa7e6" providerId="ADAL" clId="{A0606C57-A081-4333-BC8A-7C1AA95B1EFA}" dt="2024-10-31T18:08:50.076" v="116" actId="1076"/>
          <ac:picMkLst>
            <pc:docMk/>
            <pc:sldMk cId="648073561" sldId="259"/>
            <ac:picMk id="3074" creationId="{7366F0B1-D45F-5880-7335-511D1BE91975}"/>
          </ac:picMkLst>
        </pc:picChg>
      </pc:sldChg>
      <pc:sldChg chg="addSp delSp modSp mod">
        <pc:chgData name="Claudio Ribeiro Longo - PrestServ" userId="610a75e4-6cb1-4fce-92df-d859a62fa7e6" providerId="ADAL" clId="{A0606C57-A081-4333-BC8A-7C1AA95B1EFA}" dt="2024-10-31T18:20:41.918" v="149" actId="1076"/>
        <pc:sldMkLst>
          <pc:docMk/>
          <pc:sldMk cId="785245208" sldId="260"/>
        </pc:sldMkLst>
        <pc:spChg chg="add mod">
          <ac:chgData name="Claudio Ribeiro Longo - PrestServ" userId="610a75e4-6cb1-4fce-92df-d859a62fa7e6" providerId="ADAL" clId="{A0606C57-A081-4333-BC8A-7C1AA95B1EFA}" dt="2024-10-31T18:10:32.100" v="125" actId="113"/>
          <ac:spMkLst>
            <pc:docMk/>
            <pc:sldMk cId="785245208" sldId="260"/>
            <ac:spMk id="3" creationId="{2219A993-41CD-FB92-A226-0EEFBEEE713A}"/>
          </ac:spMkLst>
        </pc:spChg>
        <pc:spChg chg="add mod">
          <ac:chgData name="Claudio Ribeiro Longo - PrestServ" userId="610a75e4-6cb1-4fce-92df-d859a62fa7e6" providerId="ADAL" clId="{A0606C57-A081-4333-BC8A-7C1AA95B1EFA}" dt="2024-10-31T18:19:21.133" v="141" actId="255"/>
          <ac:spMkLst>
            <pc:docMk/>
            <pc:sldMk cId="785245208" sldId="260"/>
            <ac:spMk id="6" creationId="{5389DB75-4F13-17AF-1AB8-E68EEED6AC0B}"/>
          </ac:spMkLst>
        </pc:spChg>
        <pc:spChg chg="add mod">
          <ac:chgData name="Claudio Ribeiro Longo - PrestServ" userId="610a75e4-6cb1-4fce-92df-d859a62fa7e6" providerId="ADAL" clId="{A0606C57-A081-4333-BC8A-7C1AA95B1EFA}" dt="2024-10-31T18:20:41.918" v="149" actId="1076"/>
          <ac:spMkLst>
            <pc:docMk/>
            <pc:sldMk cId="785245208" sldId="260"/>
            <ac:spMk id="8" creationId="{13B0BA7D-EE69-7D0D-DA06-A20FAA5389A7}"/>
          </ac:spMkLst>
        </pc:spChg>
        <pc:spChg chg="add mod">
          <ac:chgData name="Claudio Ribeiro Longo - PrestServ" userId="610a75e4-6cb1-4fce-92df-d859a62fa7e6" providerId="ADAL" clId="{A0606C57-A081-4333-BC8A-7C1AA95B1EFA}" dt="2024-10-31T18:20:38.296" v="148" actId="1076"/>
          <ac:spMkLst>
            <pc:docMk/>
            <pc:sldMk cId="785245208" sldId="260"/>
            <ac:spMk id="9" creationId="{21D78A42-248B-FAFC-89DC-1B4533988B3F}"/>
          </ac:spMkLst>
        </pc:spChg>
        <pc:graphicFrameChg chg="add del mod">
          <ac:chgData name="Claudio Ribeiro Longo - PrestServ" userId="610a75e4-6cb1-4fce-92df-d859a62fa7e6" providerId="ADAL" clId="{A0606C57-A081-4333-BC8A-7C1AA95B1EFA}" dt="2024-10-31T18:18:20.967" v="128" actId="478"/>
          <ac:graphicFrameMkLst>
            <pc:docMk/>
            <pc:sldMk cId="785245208" sldId="260"/>
            <ac:graphicFrameMk id="4" creationId="{B38696D1-D9BF-DF15-FD5E-21053E0F7FDB}"/>
          </ac:graphicFrameMkLst>
        </pc:graphicFrameChg>
      </pc:sldChg>
      <pc:sldChg chg="addSp modSp mod">
        <pc:chgData name="Claudio Ribeiro Longo - PrestServ" userId="610a75e4-6cb1-4fce-92df-d859a62fa7e6" providerId="ADAL" clId="{A0606C57-A081-4333-BC8A-7C1AA95B1EFA}" dt="2024-10-31T18:37:23.852" v="164" actId="6549"/>
        <pc:sldMkLst>
          <pc:docMk/>
          <pc:sldMk cId="3285239948" sldId="261"/>
        </pc:sldMkLst>
        <pc:spChg chg="add mod">
          <ac:chgData name="Claudio Ribeiro Longo - PrestServ" userId="610a75e4-6cb1-4fce-92df-d859a62fa7e6" providerId="ADAL" clId="{A0606C57-A081-4333-BC8A-7C1AA95B1EFA}" dt="2024-10-31T18:37:23.852" v="164" actId="6549"/>
          <ac:spMkLst>
            <pc:docMk/>
            <pc:sldMk cId="3285239948" sldId="261"/>
            <ac:spMk id="3" creationId="{A3AA7D55-CC53-49B9-67D6-AE59FE30C6E1}"/>
          </ac:spMkLst>
        </pc:spChg>
      </pc:sldChg>
      <pc:sldChg chg="addSp modSp mod">
        <pc:chgData name="Claudio Ribeiro Longo - PrestServ" userId="610a75e4-6cb1-4fce-92df-d859a62fa7e6" providerId="ADAL" clId="{A0606C57-A081-4333-BC8A-7C1AA95B1EFA}" dt="2024-10-31T18:44:53.420" v="219" actId="1076"/>
        <pc:sldMkLst>
          <pc:docMk/>
          <pc:sldMk cId="870317145" sldId="262"/>
        </pc:sldMkLst>
        <pc:spChg chg="add mod">
          <ac:chgData name="Claudio Ribeiro Longo - PrestServ" userId="610a75e4-6cb1-4fce-92df-d859a62fa7e6" providerId="ADAL" clId="{A0606C57-A081-4333-BC8A-7C1AA95B1EFA}" dt="2024-10-31T18:44:53.420" v="219" actId="1076"/>
          <ac:spMkLst>
            <pc:docMk/>
            <pc:sldMk cId="870317145" sldId="262"/>
            <ac:spMk id="3" creationId="{5A379727-4457-5CE3-7F78-35BD5C3E52F5}"/>
          </ac:spMkLst>
        </pc:spChg>
        <pc:spChg chg="add mod">
          <ac:chgData name="Claudio Ribeiro Longo - PrestServ" userId="610a75e4-6cb1-4fce-92df-d859a62fa7e6" providerId="ADAL" clId="{A0606C57-A081-4333-BC8A-7C1AA95B1EFA}" dt="2024-10-31T18:44:20.953" v="201" actId="1076"/>
          <ac:spMkLst>
            <pc:docMk/>
            <pc:sldMk cId="870317145" sldId="262"/>
            <ac:spMk id="5" creationId="{0E630CAD-CBE2-46B7-AB91-660CD6CFB9F7}"/>
          </ac:spMkLst>
        </pc:spChg>
      </pc:sldChg>
      <pc:sldChg chg="addSp modSp mod">
        <pc:chgData name="Claudio Ribeiro Longo - PrestServ" userId="610a75e4-6cb1-4fce-92df-d859a62fa7e6" providerId="ADAL" clId="{A0606C57-A081-4333-BC8A-7C1AA95B1EFA}" dt="2024-10-31T19:10:44.242" v="249" actId="1076"/>
        <pc:sldMkLst>
          <pc:docMk/>
          <pc:sldMk cId="1171678792" sldId="263"/>
        </pc:sldMkLst>
        <pc:spChg chg="add mod">
          <ac:chgData name="Claudio Ribeiro Longo - PrestServ" userId="610a75e4-6cb1-4fce-92df-d859a62fa7e6" providerId="ADAL" clId="{A0606C57-A081-4333-BC8A-7C1AA95B1EFA}" dt="2024-10-31T18:52:09.685" v="238" actId="1076"/>
          <ac:spMkLst>
            <pc:docMk/>
            <pc:sldMk cId="1171678792" sldId="263"/>
            <ac:spMk id="3" creationId="{624AD052-928D-F477-C703-DD6B6757C91E}"/>
          </ac:spMkLst>
        </pc:spChg>
        <pc:picChg chg="add mod">
          <ac:chgData name="Claudio Ribeiro Longo - PrestServ" userId="610a75e4-6cb1-4fce-92df-d859a62fa7e6" providerId="ADAL" clId="{A0606C57-A081-4333-BC8A-7C1AA95B1EFA}" dt="2024-10-31T19:10:44.242" v="249" actId="1076"/>
          <ac:picMkLst>
            <pc:docMk/>
            <pc:sldMk cId="1171678792" sldId="263"/>
            <ac:picMk id="4" creationId="{4F82FC56-D74F-E683-0783-7523F6954C2F}"/>
          </ac:picMkLst>
        </pc:picChg>
      </pc:sldChg>
      <pc:sldChg chg="addSp delSp modSp add del mod">
        <pc:chgData name="Claudio Ribeiro Longo - PrestServ" userId="610a75e4-6cb1-4fce-92df-d859a62fa7e6" providerId="ADAL" clId="{A0606C57-A081-4333-BC8A-7C1AA95B1EFA}" dt="2024-10-31T19:11:09.049" v="250" actId="2696"/>
        <pc:sldMkLst>
          <pc:docMk/>
          <pc:sldMk cId="3522991767" sldId="264"/>
        </pc:sldMkLst>
        <pc:spChg chg="add del mod">
          <ac:chgData name="Claudio Ribeiro Longo - PrestServ" userId="610a75e4-6cb1-4fce-92df-d859a62fa7e6" providerId="ADAL" clId="{A0606C57-A081-4333-BC8A-7C1AA95B1EFA}" dt="2024-10-31T19:10:28.065" v="247" actId="21"/>
          <ac:spMkLst>
            <pc:docMk/>
            <pc:sldMk cId="3522991767" sldId="264"/>
            <ac:spMk id="3" creationId="{1D89A184-667A-19EB-BF03-8ADA64FB4DD7}"/>
          </ac:spMkLst>
        </pc:spChg>
      </pc:sldChg>
      <pc:sldChg chg="add del">
        <pc:chgData name="Claudio Ribeiro Longo - PrestServ" userId="610a75e4-6cb1-4fce-92df-d859a62fa7e6" providerId="ADAL" clId="{A0606C57-A081-4333-BC8A-7C1AA95B1EFA}" dt="2024-10-31T19:11:12.109" v="251" actId="2696"/>
        <pc:sldMkLst>
          <pc:docMk/>
          <pc:sldMk cId="1398560722" sldId="265"/>
        </pc:sldMkLst>
      </pc:sldChg>
      <pc:sldChg chg="add del replId">
        <pc:chgData name="Claudio Ribeiro Longo - PrestServ" userId="610a75e4-6cb1-4fce-92df-d859a62fa7e6" providerId="ADAL" clId="{A0606C57-A081-4333-BC8A-7C1AA95B1EFA}" dt="2024-10-31T19:11:15.082" v="252" actId="2696"/>
        <pc:sldMkLst>
          <pc:docMk/>
          <pc:sldMk cId="2025491706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53F494-9F5F-313D-F662-FA03BDF902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738E9D9-EC84-1DCF-7D70-FE99F7613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3547DA-3451-3A1A-CCA2-D566F545F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B2532EC-29C7-DE9C-27A2-CC6004709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BA94A85-05C2-3F81-9712-2FEE992C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7187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FAC5B-7FC0-A7A5-3352-4F6221D9D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066ED80-0669-2F44-4428-505396F4C3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702ED7-90EC-D9A7-0771-82B89FA7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4A394B-D2F6-84DD-9394-D23EA0CD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A3D2E5-7B36-C252-3BC9-1E13A48F9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0648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75CA2CC-DA20-1E9F-26F4-84470C137F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21FC2-9415-0D1D-0BF1-6E971C906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5A17EA6-590D-5422-EA45-8A3EF6015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0D299AB-6B70-2304-0BB2-FACFC52F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9F2FDF-68B1-8753-DF12-687BCEB53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723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B06197-2842-9D1C-52AD-3D26E5DB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F6D3477-D9F9-7592-BC59-390E84DCC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F9FA611-B2A7-AD5F-5414-7F0BC27B2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04BA80-E92B-79D4-C50D-A78E0772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06D8A85-C935-F81F-DE28-3AF2FA72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3243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340CB-5F5A-9B9A-810F-949B1C837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D218585-8829-B035-717F-083B26382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A6B276-9BD7-9F7B-B45C-9A4073C02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2D865B8-804A-C27A-FA6A-3E8D37337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97A4AE-A367-76EC-CCC6-10AC7E6E1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1622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30F002F-1A6C-822A-8D93-11D6C487A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C6FCD4C-18FC-0E09-8335-91E5E7B62A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F589AB-BD01-3AEB-E894-5590FA75EB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D413B7C-5601-F448-6F69-047248F42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17E5EEB-C092-0406-A259-3DB2DD80D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607E98C-A6DA-DADC-F6BA-0C85140F8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4646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ADEF01-ECD3-3A8B-434E-411C659B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0A1558C-A76F-5FF0-AFA4-569D62256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DADD4C3-6E4B-A822-CE87-F453F1F883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C6E9466-8422-3F04-7EEB-096C6347FC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FCBCE8-F6B2-A015-6B48-859605BD17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70633F89-0CC7-2602-DD03-D1A1D4900E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B3E4E954-4743-486D-05A0-B580D218D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4E09EB6-7463-AFE3-DFC5-F1103B91C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40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E48A1F-BF0C-AB5C-07A2-8A861B1BA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BD375B0-A8C5-CA12-ED48-EFEC4B171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90400DFC-A361-18E6-B073-53DE044F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23DC8BF-83C6-258A-ABF5-12BB92FCC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2521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0BB45F-DFC6-6782-4536-C9CA836B2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1C202A2-ABCA-C66E-5FE6-B72E770CF4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839CF94-E630-D39A-DA75-412CF0ACE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195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F3DAB-A3E7-DDAD-85BD-79639A679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30612A-A374-0674-D36C-E232DE10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4910696-F84F-38B3-04EC-744E7E7F13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E88025A-1C92-87CD-8623-00082CB6A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AFB69DD-B86F-E1DC-C7C7-68B04EDEF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9F6B397-6ED5-E9AC-EFB1-A7D67B68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935490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ECD8A5-3389-B04B-7D59-06749E2BFB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3FDF7B8-B922-7338-087C-3413100A6D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BA97F4-C09A-492B-D7F8-C57A1D28E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E23F281-BB23-484C-0BB7-36C10F169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CFD6B16-DF7C-267C-B5B9-169FD5497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F3CB70-98CD-1F7F-9550-FCB55B25A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2417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2853FB0-330D-0101-CBB1-AB5D38EB9A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8E2290-9340-A64C-08A2-7D98BEF17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2A7F62B-40A3-5A1B-4487-69DCA10A6F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449469-0CDC-426F-BF6F-867621F8E8D5}" type="datetimeFigureOut">
              <a:rPr lang="pt-BR" smtClean="0"/>
              <a:t>31/10/2024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558255B-6B61-566F-98C7-219C66DA3F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64855DC-80D0-D65B-5CC8-DFA5B550BE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350DFB-DAD3-4415-9DDC-3B36CA934A7F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34730431-4DF1-1AAC-BE73-67072E22C34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57340"/>
            <a:ext cx="46196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pt-BR" sz="900">
                <a:solidFill>
                  <a:srgbClr val="737373"/>
                </a:solidFill>
                <a:latin typeface="Trebuchet MS" panose="020B0603020202020204" pitchFamily="34" charset="0"/>
              </a:rPr>
              <a:t>PÚBLICA</a:t>
            </a:r>
          </a:p>
        </p:txBody>
      </p:sp>
    </p:spTree>
    <p:extLst>
      <p:ext uri="{BB962C8B-B14F-4D97-AF65-F5344CB8AC3E}">
        <p14:creationId xmlns:p14="http://schemas.microsoft.com/office/powerpoint/2010/main" val="219094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99C343B1-1144-29AB-8649-BA1232177952}"/>
              </a:ext>
            </a:extLst>
          </p:cNvPr>
          <p:cNvSpPr txBox="1"/>
          <p:nvPr/>
        </p:nvSpPr>
        <p:spPr>
          <a:xfrm>
            <a:off x="449705" y="359764"/>
            <a:ext cx="1149745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criar listas em HTML</a:t>
            </a:r>
          </a:p>
          <a:p>
            <a:pPr algn="l" fontAlgn="base"/>
            <a:endParaRPr lang="pt-B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400" b="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HTML, podemos listar itens de maneira ordenada ou não ordenada.</a:t>
            </a:r>
          </a:p>
          <a:p>
            <a:pPr algn="l" fontAlgn="base"/>
            <a:r>
              <a:rPr lang="pt-BR" sz="2400" b="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 lista ordenada usa números ou algum tipo de notação que indica uma série de itens.</a:t>
            </a:r>
          </a:p>
          <a:p>
            <a:pPr algn="l" fontAlgn="base"/>
            <a:r>
              <a:rPr lang="pt-BR" sz="2400" b="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 exemplo, uma lista ordenada pode começar com o número 1 e continuar com 2, 3, 4 e assim por diante. Sua lista ordenada também pode começar com a letra A e continuar com B, C, D e assim por diante.</a:t>
            </a:r>
          </a:p>
        </p:txBody>
      </p:sp>
    </p:spTree>
    <p:extLst>
      <p:ext uri="{BB962C8B-B14F-4D97-AF65-F5344CB8AC3E}">
        <p14:creationId xmlns:p14="http://schemas.microsoft.com/office/powerpoint/2010/main" val="284889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343BBEF-825E-A66B-0A91-DBFF23DA88C1}"/>
              </a:ext>
            </a:extLst>
          </p:cNvPr>
          <p:cNvSpPr txBox="1"/>
          <p:nvPr/>
        </p:nvSpPr>
        <p:spPr>
          <a:xfrm>
            <a:off x="359764" y="269823"/>
            <a:ext cx="1152743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/>
            <a:r>
              <a:rPr lang="pt-BR" sz="24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Como criar uma lista ordenada em HTML</a:t>
            </a:r>
          </a:p>
          <a:p>
            <a:pPr algn="l" fontAlgn="base"/>
            <a:endParaRPr lang="pt-BR" sz="24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400" i="0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400" i="0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&gt;. O </a:t>
            </a:r>
            <a:r>
              <a:rPr lang="pt-BR" sz="2400" i="0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 </a:t>
            </a:r>
            <a:r>
              <a:rPr lang="pt-BR" sz="2400" i="0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vem do inglês </a:t>
            </a:r>
            <a:r>
              <a:rPr lang="pt-BR" sz="2400" i="1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ordered</a:t>
            </a:r>
            <a:r>
              <a:rPr lang="pt-BR" sz="2400" i="1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i="1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que em português quer dizer lista ordenada.</a:t>
            </a:r>
          </a:p>
          <a:p>
            <a:pPr algn="l" fontAlgn="base"/>
            <a:endParaRPr lang="pt-BR" sz="2400" dirty="0">
              <a:solidFill>
                <a:srgbClr val="0A0A2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Dentro de cada um dos elementos ordenados da lista que fica entre as </a:t>
            </a:r>
            <a:r>
              <a:rPr lang="pt-BR" sz="2400" i="0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400" i="0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 e &lt;/</a:t>
            </a:r>
            <a:r>
              <a:rPr lang="pt-BR" sz="2400" i="0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&gt;, temos que definir os itens da lista. Podemos definir os itens da lista usando as </a:t>
            </a:r>
            <a:r>
              <a:rPr lang="pt-BR" sz="2400" i="0" dirty="0" err="1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400" i="0" dirty="0">
                <a:solidFill>
                  <a:srgbClr val="0A0A23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&lt;li&gt; e &lt;/li&gt;.4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1FCFEE-33B7-DD5B-C918-CACB2D8F2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872" y="3824805"/>
            <a:ext cx="6225915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9999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t-BR" altLang="pt-BR" sz="2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Dormir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kumimoji="0" lang="pt-BR" altLang="pt-BR" sz="2400" b="0" i="0" u="none" strike="noStrike" cap="none" normalizeH="0" baseline="0" dirty="0" err="1">
                <a:ln>
                  <a:noFill/>
                </a:ln>
                <a:solidFill>
                  <a:srgbClr val="990055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rgbClr val="99999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  <a:r>
              <a:rPr kumimoji="0" lang="pt-BR" altLang="pt-B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1027" name="Picture 3" descr="image-4">
            <a:extLst>
              <a:ext uri="{FF2B5EF4-FFF2-40B4-BE49-F238E27FC236}">
                <a16:creationId xmlns:a16="http://schemas.microsoft.com/office/drawing/2014/main" id="{B1007D2D-9249-5645-3828-B85C923B3D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846" y="3938667"/>
            <a:ext cx="3482673" cy="1971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eta: Entalhada para a Direita 4">
            <a:extLst>
              <a:ext uri="{FF2B5EF4-FFF2-40B4-BE49-F238E27FC236}">
                <a16:creationId xmlns:a16="http://schemas.microsoft.com/office/drawing/2014/main" id="{E4867CE5-074C-2BF7-77E6-BB0FFFED8274}"/>
              </a:ext>
            </a:extLst>
          </p:cNvPr>
          <p:cNvSpPr/>
          <p:nvPr/>
        </p:nvSpPr>
        <p:spPr>
          <a:xfrm>
            <a:off x="5220323" y="4560757"/>
            <a:ext cx="745762" cy="3747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7068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C6A62AC1-32FB-3998-A2C7-B8D35178767A}"/>
              </a:ext>
            </a:extLst>
          </p:cNvPr>
          <p:cNvSpPr txBox="1"/>
          <p:nvPr/>
        </p:nvSpPr>
        <p:spPr>
          <a:xfrm>
            <a:off x="914399" y="854440"/>
            <a:ext cx="822210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&lt;ol type="A"&gt;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&lt;li&gt;Comer&lt;/li&gt;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&lt;li&gt;Programar&lt;/li&gt;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&lt;li&gt;Dormir&lt;/li&gt;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 descr="image-5">
            <a:extLst>
              <a:ext uri="{FF2B5EF4-FFF2-40B4-BE49-F238E27FC236}">
                <a16:creationId xmlns:a16="http://schemas.microsoft.com/office/drawing/2014/main" id="{852211A1-7B9A-4DAC-FCB8-FC425F24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5450" y="799741"/>
            <a:ext cx="2912854" cy="1856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BD463E7A-219A-DF8B-9FFC-DF093D91BCB1}"/>
              </a:ext>
            </a:extLst>
          </p:cNvPr>
          <p:cNvSpPr txBox="1"/>
          <p:nvPr/>
        </p:nvSpPr>
        <p:spPr>
          <a:xfrm>
            <a:off x="1086786" y="3728404"/>
            <a:ext cx="6100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&lt;ol type="I"&gt;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&lt;li&gt;Comer&lt;/li&gt;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&lt;li&gt;Programar&lt;/li&gt;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&lt;li&gt;Dormir&lt;/li&gt;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Seta: Entalhada para a Direita 6">
            <a:extLst>
              <a:ext uri="{FF2B5EF4-FFF2-40B4-BE49-F238E27FC236}">
                <a16:creationId xmlns:a16="http://schemas.microsoft.com/office/drawing/2014/main" id="{6CE79542-4FFF-FFD5-4500-55D4A410DE94}"/>
              </a:ext>
            </a:extLst>
          </p:cNvPr>
          <p:cNvSpPr/>
          <p:nvPr/>
        </p:nvSpPr>
        <p:spPr>
          <a:xfrm>
            <a:off x="5025451" y="1603948"/>
            <a:ext cx="745762" cy="3747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Seta: Entalhada para a Direita 7">
            <a:extLst>
              <a:ext uri="{FF2B5EF4-FFF2-40B4-BE49-F238E27FC236}">
                <a16:creationId xmlns:a16="http://schemas.microsoft.com/office/drawing/2014/main" id="{E07CB3AD-E7C4-1627-82A0-F2D486505BDF}"/>
              </a:ext>
            </a:extLst>
          </p:cNvPr>
          <p:cNvSpPr/>
          <p:nvPr/>
        </p:nvSpPr>
        <p:spPr>
          <a:xfrm>
            <a:off x="5025451" y="4323146"/>
            <a:ext cx="745762" cy="3747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053" name="Picture 5" descr="image-7">
            <a:extLst>
              <a:ext uri="{FF2B5EF4-FFF2-40B4-BE49-F238E27FC236}">
                <a16:creationId xmlns:a16="http://schemas.microsoft.com/office/drawing/2014/main" id="{DD0FB0D3-AC45-BD3E-9F85-2A4059843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4913" y="3728405"/>
            <a:ext cx="2723391" cy="1625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6462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E59CB5C-BAF9-02BD-715E-9262CC230ADF}"/>
              </a:ext>
            </a:extLst>
          </p:cNvPr>
          <p:cNvSpPr txBox="1"/>
          <p:nvPr/>
        </p:nvSpPr>
        <p:spPr>
          <a:xfrm>
            <a:off x="1446550" y="625441"/>
            <a:ext cx="6100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&lt;ol start="30"&gt;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&lt;li&gt;Trinta&lt;/li&gt;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&lt;li&gt;Trinta e um&lt;/li&gt;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&lt;li&gt;Trinta e dois&lt;/li&gt;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&lt;/ol&gt;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Seta: Entalhada para a Direita 3">
            <a:extLst>
              <a:ext uri="{FF2B5EF4-FFF2-40B4-BE49-F238E27FC236}">
                <a16:creationId xmlns:a16="http://schemas.microsoft.com/office/drawing/2014/main" id="{1977DFD0-72EA-7481-D5C3-20B12986FB3D}"/>
              </a:ext>
            </a:extLst>
          </p:cNvPr>
          <p:cNvSpPr/>
          <p:nvPr/>
        </p:nvSpPr>
        <p:spPr>
          <a:xfrm>
            <a:off x="5939851" y="1220183"/>
            <a:ext cx="745762" cy="3747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3074" name="Picture 2" descr="image-8">
            <a:extLst>
              <a:ext uri="{FF2B5EF4-FFF2-40B4-BE49-F238E27FC236}">
                <a16:creationId xmlns:a16="http://schemas.microsoft.com/office/drawing/2014/main" id="{7366F0B1-D45F-5880-7335-511D1BE919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0670" y="625441"/>
            <a:ext cx="3218244" cy="1761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0735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2219A993-41CD-FB92-A226-0EEFBEEE713A}"/>
              </a:ext>
            </a:extLst>
          </p:cNvPr>
          <p:cNvSpPr txBox="1"/>
          <p:nvPr/>
        </p:nvSpPr>
        <p:spPr>
          <a:xfrm>
            <a:off x="599607" y="179882"/>
            <a:ext cx="113925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Como criar uma lista não ordenada no HTML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Passemos às listas não ordenadas. Usamos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 para criar uma lista não ordenada. Como de costume, precisamos usar as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&lt;li&gt; e &lt;/li&gt; entre as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 e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/&gt; para criar os itens da lista.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Os itens da lista (li) dentro da lista não ordenada (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) vêm com o estilo padrão de marcadores (em inglês,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bullet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points) – portanto, cada um dos itens da lista é precedido por um ponto preto.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5389DB75-4F13-17AF-1AB8-E68EEED6AC0B}"/>
              </a:ext>
            </a:extLst>
          </p:cNvPr>
          <p:cNvSpPr txBox="1"/>
          <p:nvPr/>
        </p:nvSpPr>
        <p:spPr>
          <a:xfrm>
            <a:off x="1116767" y="4058188"/>
            <a:ext cx="61009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&lt;ul&gt;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    &lt;li&gt;Comer&lt;/li&gt;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    &lt;li&gt;Programar&lt;/li&gt;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     &lt;li&gt;Dormir&lt;/li&gt;</a:t>
            </a:r>
          </a:p>
          <a:p>
            <a:r>
              <a:rPr lang="it-IT" sz="2400" dirty="0">
                <a:latin typeface="Arial" panose="020B0604020202020204" pitchFamily="34" charset="0"/>
                <a:cs typeface="Arial" panose="020B0604020202020204" pitchFamily="34" charset="0"/>
              </a:rPr>
              <a:t>   &lt;/ul&gt;</a:t>
            </a:r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13B0BA7D-EE69-7D0D-DA06-A20FAA5389A7}"/>
              </a:ext>
            </a:extLst>
          </p:cNvPr>
          <p:cNvSpPr txBox="1"/>
          <p:nvPr/>
        </p:nvSpPr>
        <p:spPr>
          <a:xfrm>
            <a:off x="8024735" y="4427519"/>
            <a:ext cx="610099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Comer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Programar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24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Dormir</a:t>
            </a:r>
          </a:p>
        </p:txBody>
      </p:sp>
      <p:sp>
        <p:nvSpPr>
          <p:cNvPr id="9" name="Seta: Entalhada para a Direita 8">
            <a:extLst>
              <a:ext uri="{FF2B5EF4-FFF2-40B4-BE49-F238E27FC236}">
                <a16:creationId xmlns:a16="http://schemas.microsoft.com/office/drawing/2014/main" id="{21D78A42-248B-FAFC-89DC-1B4533988B3F}"/>
              </a:ext>
            </a:extLst>
          </p:cNvPr>
          <p:cNvSpPr/>
          <p:nvPr/>
        </p:nvSpPr>
        <p:spPr>
          <a:xfrm>
            <a:off x="5922988" y="4873874"/>
            <a:ext cx="745762" cy="374754"/>
          </a:xfrm>
          <a:prstGeom prst="notched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5245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A3AA7D55-CC53-49B9-67D6-AE59FE30C6E1}"/>
              </a:ext>
            </a:extLst>
          </p:cNvPr>
          <p:cNvSpPr txBox="1"/>
          <p:nvPr/>
        </p:nvSpPr>
        <p:spPr>
          <a:xfrm>
            <a:off x="254833" y="119921"/>
            <a:ext cx="1163236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Existe uma lista de descrições?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Podemos definir uma lista de descrição usando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&lt;dl&gt;. Dentro das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&lt;dl&gt; e &lt;/dl&gt;, precisamos definir um termo de descrição usando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&gt;. O termo, geralmente, é um pequeno texto sobre algo. Em seguida, podemos definir o descritor da descrição para falar sobre o termo ainda mais, usando 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Muita coisa para absorver? Vamos ver como funciona com um exemplo de código.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Vamos supor que queremos descrever algumas informações sobre programação, fofoca e sono em nossa página da web. Podemos primeiro definir uma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&lt;dl&gt;. Agora definimos três pares de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tags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 e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 para descrever programar, fofoca e sono, respectivamente.</a:t>
            </a:r>
          </a:p>
        </p:txBody>
      </p:sp>
    </p:spTree>
    <p:extLst>
      <p:ext uri="{BB962C8B-B14F-4D97-AF65-F5344CB8AC3E}">
        <p14:creationId xmlns:p14="http://schemas.microsoft.com/office/powerpoint/2010/main" val="32852399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5A379727-4457-5CE3-7F78-35BD5C3E52F5}"/>
              </a:ext>
            </a:extLst>
          </p:cNvPr>
          <p:cNvSpPr txBox="1"/>
          <p:nvPr/>
        </p:nvSpPr>
        <p:spPr>
          <a:xfrm>
            <a:off x="3087975" y="3930854"/>
            <a:ext cx="83345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Comer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     Não dá para viver sem.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Programar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     Atividade que deixa você feliz, mesmo quando dorme.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Dormir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      Minha atividade favorita.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0E630CAD-CBE2-46B7-AB91-660CD6CFB9F7}"/>
              </a:ext>
            </a:extLst>
          </p:cNvPr>
          <p:cNvSpPr txBox="1"/>
          <p:nvPr/>
        </p:nvSpPr>
        <p:spPr>
          <a:xfrm>
            <a:off x="352270" y="384402"/>
            <a:ext cx="633334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&lt;dl&gt;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&gt;Programar&lt;/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&gt;Atividade que deixa você feliz, mesmo quando dorme.&lt;/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&gt;Fofocar&lt;/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&gt;Não dá para viver sem.&lt;/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&gt;Dormir&lt;/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&gt;Minha atividade favorita.&lt;/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dd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&lt;/dl&gt;</a:t>
            </a:r>
          </a:p>
        </p:txBody>
      </p:sp>
    </p:spTree>
    <p:extLst>
      <p:ext uri="{BB962C8B-B14F-4D97-AF65-F5344CB8AC3E}">
        <p14:creationId xmlns:p14="http://schemas.microsoft.com/office/powerpoint/2010/main" val="870317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624AD052-928D-F477-C703-DD6B6757C91E}"/>
              </a:ext>
            </a:extLst>
          </p:cNvPr>
          <p:cNvSpPr txBox="1"/>
          <p:nvPr/>
        </p:nvSpPr>
        <p:spPr>
          <a:xfrm>
            <a:off x="234846" y="430172"/>
            <a:ext cx="11722308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Como criar um cabeçalho de página com elementos de lista no HTML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Vamos criar um cabeçalho muito básico com um logotipo e três links: Página inicial, Produtos e Sobre nós. Primeiro, criaremos a estrutura do HTML, assim: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="logo"&gt;Logotipo&lt;/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span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&lt;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&lt;li&gt;&lt;a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="#/home"&gt;Página inicial&lt;/a&gt;&lt;/li&gt;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&lt;li&gt;&lt;a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="#/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products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"&gt;Produtos&lt;/a&gt;&lt;/li&gt;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  &lt;li&gt;&lt;a 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href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="#/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about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"&gt;Sobre nós&lt;/a&gt;&lt;/li&gt;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  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ul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  </a:t>
            </a:r>
          </a:p>
          <a:p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&lt;/</a:t>
            </a:r>
            <a:r>
              <a:rPr lang="pt-BR" sz="2400" dirty="0" err="1">
                <a:latin typeface="Arial" panose="020B0604020202020204" pitchFamily="34" charset="0"/>
                <a:cs typeface="Arial" panose="020B0604020202020204" pitchFamily="34" charset="0"/>
              </a:rPr>
              <a:t>nav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&gt;</a:t>
            </a:r>
          </a:p>
          <a:p>
            <a:endParaRPr lang="pt-B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4F82FC56-D74F-E683-0783-7523F6954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5284" y="3006900"/>
            <a:ext cx="6194073" cy="174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6787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782</Words>
  <Application>Microsoft Office PowerPoint</Application>
  <PresentationFormat>Widescreen</PresentationFormat>
  <Paragraphs>78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Trebuchet MS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Claudio Ribeiro Longo - PrestServ</dc:creator>
  <cp:lastModifiedBy>Claudio Ribeiro Longo - PrestServ</cp:lastModifiedBy>
  <cp:revision>1</cp:revision>
  <dcterms:created xsi:type="dcterms:W3CDTF">2024-10-31T17:53:02Z</dcterms:created>
  <dcterms:modified xsi:type="dcterms:W3CDTF">2024-10-31T19:11:17Z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40b9f7d-8e3a-482f-9702-4b7ffc40985a_Enabled">
    <vt:lpwstr>true</vt:lpwstr>
  </property>
  <property fmtid="{D5CDD505-2E9C-101B-9397-08002B2CF9AE}" pid="3" name="MSIP_Label_140b9f7d-8e3a-482f-9702-4b7ffc40985a_SetDate">
    <vt:lpwstr>2024-10-31T17:53:50Z</vt:lpwstr>
  </property>
  <property fmtid="{D5CDD505-2E9C-101B-9397-08002B2CF9AE}" pid="4" name="MSIP_Label_140b9f7d-8e3a-482f-9702-4b7ffc40985a_Method">
    <vt:lpwstr>Privileged</vt:lpwstr>
  </property>
  <property fmtid="{D5CDD505-2E9C-101B-9397-08002B2CF9AE}" pid="5" name="MSIP_Label_140b9f7d-8e3a-482f-9702-4b7ffc40985a_Name">
    <vt:lpwstr>Pública</vt:lpwstr>
  </property>
  <property fmtid="{D5CDD505-2E9C-101B-9397-08002B2CF9AE}" pid="6" name="MSIP_Label_140b9f7d-8e3a-482f-9702-4b7ffc40985a_SiteId">
    <vt:lpwstr>5b6f6241-9a57-4be4-8e50-1dfa72e79a57</vt:lpwstr>
  </property>
  <property fmtid="{D5CDD505-2E9C-101B-9397-08002B2CF9AE}" pid="7" name="MSIP_Label_140b9f7d-8e3a-482f-9702-4b7ffc40985a_ActionId">
    <vt:lpwstr>45536381-567b-4073-a951-1f575e01ec2b</vt:lpwstr>
  </property>
  <property fmtid="{D5CDD505-2E9C-101B-9397-08002B2CF9AE}" pid="8" name="MSIP_Label_140b9f7d-8e3a-482f-9702-4b7ffc40985a_ContentBits">
    <vt:lpwstr>2</vt:lpwstr>
  </property>
  <property fmtid="{D5CDD505-2E9C-101B-9397-08002B2CF9AE}" pid="9" name="ClassificationContentMarkingFooterLocations">
    <vt:lpwstr>Tema do Office:8</vt:lpwstr>
  </property>
  <property fmtid="{D5CDD505-2E9C-101B-9397-08002B2CF9AE}" pid="10" name="ClassificationContentMarkingFooterText">
    <vt:lpwstr>PÚBLICA</vt:lpwstr>
  </property>
</Properties>
</file>