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CB1D-3D4D-5704-0778-E63E657C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5027B-BC78-4DCC-2D56-7C098A1B1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FF2E-452B-2354-B5A5-3E94932A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1C-1BDC-A786-F7FB-D477316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52B6-C407-F696-956C-563F7304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19EE-606F-B715-E5F8-B0C293A9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EA911-3A57-2C01-17E5-8E7FEB09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AB3F-EBAB-E69E-928A-54FF5D70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EE50-2275-91CA-2302-8D1CA04E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B3F1-80F1-ABA6-2757-463914B2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AE29E-FA59-262B-35D1-20A6C8E5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12E32-2FDD-D22C-759D-4B4587B34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A454-0429-815D-B797-62BC6E99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968A-F6B0-D7E4-76D4-46237C1F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3843-9756-9E68-A603-8A0E9A30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579-F59D-A66E-82AD-FFF9DC02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25E3-BBB8-F886-76A7-AB23257F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7107-AE38-3C89-B235-C1B27135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270F-D903-D7DA-25ED-8C61E09F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FED6-6D58-1592-C955-28F1C138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442F-EB07-8193-FA23-3556E9C0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59BB-96D6-1D19-69AA-9EE06534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A8B0-5DF2-9E7C-DD48-17C62F3A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4839-A25C-D48C-E83A-48F6038B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9401-BE01-FBA7-86FA-8ECF507A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51C2-55B4-4DBE-BA83-38428589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9064-4AC0-0AFD-81F8-2FBAD57A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E35F-B0D3-8EA7-A88F-285171E7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70B01-ABB9-78EB-D128-4154DDBD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28F0-8F8C-A8B5-AC8F-C13EBAD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79BAD-434B-929C-22DE-F34FF43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8C0-D3D2-883A-4E26-B396530D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CB38-1C00-DB1F-6DB0-45554A576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F80D-78DD-4C0B-B77C-6E008506F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A05B-5915-CC7C-1D57-80CB6BF7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84ED1-557C-4777-EF56-DC856557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97DE9-5D6D-90BC-83DA-B9434EF8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CF1CA-AADC-6A0A-2CD3-6FFF9AAA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89B5-1736-65A7-DB3F-7AED357D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7BA6-C18A-4EEC-554B-5BE85427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22291-3B48-B95E-30F2-4C1C8A19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0E8A0-729F-748C-B0EA-A258398B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9990-4B09-B99A-90A3-ED74E2D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30DD-88B8-0319-AA6B-693057C6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A9B1E-15B7-A2B6-7B74-A28EEF64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560C-86E8-0F2A-4A31-ED67B54A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253F-E3CB-33AE-6CC3-596AC1AE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2021-1863-A0A1-11E2-FC539A56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309F-235C-D750-39A9-112BFCDA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6C32-32B0-CA83-08B2-5FEDD9DE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2D191-D614-C81E-9FAE-08D803A9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0E9FD-6A90-041C-D20D-89A0D2BC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4F89-F1DD-D165-0525-ED7CB5F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09B94-590A-CF57-2B17-2949ADDBB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4B5E4-FF26-3D49-CA88-B4D17BDF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8B42-A276-CA70-DA83-A2545633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27A0-9382-C858-FAD6-5798EB6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93878-9228-59F1-AB6E-F74BA11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D9668-3BEC-B1F7-582B-58450C25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7B2-2838-E736-C98B-49283012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E668-ED0C-DB55-8C91-B658D455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5D06-1049-4601-93DC-A9288006277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558B-E03E-5B8A-1D6B-8C3237AFF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D1A9-73D0-5E95-93F0-0A1DB6F11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BD2B-9C58-458A-9E30-4A2CB8A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C7D216E2-B9E0-5880-79CF-DE06397F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D1868783-CF64-94AE-2296-45C378E96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9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2F36CA-F4C9-C73A-30D1-003782DA2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BD07E1-35CF-DE62-2E42-F30A6F20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8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2E9BAC3B-C929-604F-76E7-B13345B6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4A7DF4B4-1D7D-5052-0080-15CE3343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A8B8B4-2EAC-4B42-040F-892970D6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9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EEA58613-50CD-E8B9-B6F7-597664CA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51B02C26-0524-3996-3127-748A07F61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9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075D8A19-69E0-DBB7-72FA-34413CB9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7C8D07D-0DE2-91C1-3EE5-5C1155159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6BBB264-A22C-7F29-BB99-6299C6EC7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5AA88A16-C48C-2D52-17F9-D94D5AF6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857DAAD-1187-11A7-CD30-3D215EB0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B84D56F5-DE90-0FF7-E0F2-2E564231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E522A3-2FEA-F81B-693A-7E6F7698B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B66AD4-71AD-935C-208E-12749FA0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7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AFA17A-0C1D-F441-A3F5-110B540A8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ecurity system&#10;&#10;Description automatically generated with low confidence">
            <a:extLst>
              <a:ext uri="{FF2B5EF4-FFF2-40B4-BE49-F238E27FC236}">
                <a16:creationId xmlns:a16="http://schemas.microsoft.com/office/drawing/2014/main" id="{6259899D-E593-B544-4488-C4E76BE0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023-19-0106</dc:creator>
  <cp:lastModifiedBy>023-19-0106</cp:lastModifiedBy>
  <cp:revision>1</cp:revision>
  <dcterms:created xsi:type="dcterms:W3CDTF">2023-05-23T12:00:58Z</dcterms:created>
  <dcterms:modified xsi:type="dcterms:W3CDTF">2023-05-23T12:05:19Z</dcterms:modified>
</cp:coreProperties>
</file>