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72" r:id="rId2"/>
    <p:sldId id="273" r:id="rId3"/>
    <p:sldId id="257" r:id="rId4"/>
    <p:sldId id="258" r:id="rId5"/>
    <p:sldId id="259" r:id="rId6"/>
    <p:sldId id="260" r:id="rId7"/>
    <p:sldId id="274" r:id="rId8"/>
    <p:sldId id="262" r:id="rId9"/>
    <p:sldId id="263" r:id="rId10"/>
    <p:sldId id="264" r:id="rId11"/>
    <p:sldId id="275" r:id="rId12"/>
    <p:sldId id="266" r:id="rId13"/>
    <p:sldId id="267" r:id="rId14"/>
    <p:sldId id="268" r:id="rId15"/>
    <p:sldId id="269" r:id="rId16"/>
    <p:sldId id="270" r:id="rId17"/>
    <p:sldId id="271" r:id="rId18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76798" autoAdjust="0"/>
  </p:normalViewPr>
  <p:slideViewPr>
    <p:cSldViewPr>
      <p:cViewPr varScale="1">
        <p:scale>
          <a:sx n="164" d="100"/>
          <a:sy n="164" d="100"/>
        </p:scale>
        <p:origin x="2064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F5DCC9-5A1A-4B02-9C44-3D308523765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E6C701-75C2-4B51-BD7F-7B39E020C404}">
      <dgm:prSet phldrT="[Text]" custT="1"/>
      <dgm:spPr/>
      <dgm:t>
        <a:bodyPr/>
        <a:lstStyle/>
        <a:p>
          <a:r>
            <a:rPr lang="en-US" sz="2000" dirty="0" smtClean="0"/>
            <a:t>Array Search</a:t>
          </a:r>
          <a:endParaRPr lang="en-US" sz="2000" dirty="0"/>
        </a:p>
      </dgm:t>
    </dgm:pt>
    <dgm:pt modelId="{7BF8B63C-AB79-4D18-ADA5-CF5FF70ECCAE}" type="parTrans" cxnId="{801BBA18-9369-479D-BC70-4E12FC4BC75A}">
      <dgm:prSet/>
      <dgm:spPr/>
      <dgm:t>
        <a:bodyPr/>
        <a:lstStyle/>
        <a:p>
          <a:endParaRPr lang="en-US" sz="1200"/>
        </a:p>
      </dgm:t>
    </dgm:pt>
    <dgm:pt modelId="{2625EB26-E6DE-481D-A3D8-B48ECC5DE0DD}" type="sibTrans" cxnId="{801BBA18-9369-479D-BC70-4E12FC4BC75A}">
      <dgm:prSet/>
      <dgm:spPr/>
      <dgm:t>
        <a:bodyPr/>
        <a:lstStyle/>
        <a:p>
          <a:endParaRPr lang="en-US" sz="1200"/>
        </a:p>
      </dgm:t>
    </dgm:pt>
    <dgm:pt modelId="{7F211A00-A7A1-4367-AAFB-E053E26DC267}">
      <dgm:prSet phldrT="[Text]" custT="1"/>
      <dgm:spPr/>
      <dgm:t>
        <a:bodyPr/>
        <a:lstStyle/>
        <a:p>
          <a:r>
            <a:rPr lang="en-US" sz="2000" dirty="0" smtClean="0"/>
            <a:t>The search tree structure</a:t>
          </a:r>
          <a:endParaRPr lang="en-US" sz="2000" dirty="0"/>
        </a:p>
      </dgm:t>
    </dgm:pt>
    <dgm:pt modelId="{0EFED2E2-45EB-40C0-99A4-4EBF83331437}" type="parTrans" cxnId="{261C934A-1A01-4024-95D5-7C80A7D88643}">
      <dgm:prSet/>
      <dgm:spPr/>
      <dgm:t>
        <a:bodyPr/>
        <a:lstStyle/>
        <a:p>
          <a:endParaRPr lang="en-US" sz="1200"/>
        </a:p>
      </dgm:t>
    </dgm:pt>
    <dgm:pt modelId="{3CDA9497-5DFC-488D-85C5-DA92BF5CBFCC}" type="sibTrans" cxnId="{261C934A-1A01-4024-95D5-7C80A7D88643}">
      <dgm:prSet/>
      <dgm:spPr/>
      <dgm:t>
        <a:bodyPr/>
        <a:lstStyle/>
        <a:p>
          <a:endParaRPr lang="en-US" sz="1200"/>
        </a:p>
      </dgm:t>
    </dgm:pt>
    <dgm:pt modelId="{EA585E27-253A-4EA8-B2E4-C861F181D628}" type="pres">
      <dgm:prSet presAssocID="{31F5DCC9-5A1A-4B02-9C44-3D308523765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7AA7E39-476A-473E-92EE-D3B8022441BC}" type="pres">
      <dgm:prSet presAssocID="{31F5DCC9-5A1A-4B02-9C44-3D3085237653}" presName="Name1" presStyleCnt="0"/>
      <dgm:spPr/>
    </dgm:pt>
    <dgm:pt modelId="{A1D134D3-ED27-42CB-ABDF-E22196462EC1}" type="pres">
      <dgm:prSet presAssocID="{31F5DCC9-5A1A-4B02-9C44-3D3085237653}" presName="cycle" presStyleCnt="0"/>
      <dgm:spPr/>
    </dgm:pt>
    <dgm:pt modelId="{8531267A-C578-47C9-AC76-3545F16B232A}" type="pres">
      <dgm:prSet presAssocID="{31F5DCC9-5A1A-4B02-9C44-3D3085237653}" presName="srcNode" presStyleLbl="node1" presStyleIdx="0" presStyleCnt="2"/>
      <dgm:spPr/>
    </dgm:pt>
    <dgm:pt modelId="{805F2304-A40B-4427-93F7-938D4858CA3E}" type="pres">
      <dgm:prSet presAssocID="{31F5DCC9-5A1A-4B02-9C44-3D3085237653}" presName="conn" presStyleLbl="parChTrans1D2" presStyleIdx="0" presStyleCnt="1"/>
      <dgm:spPr/>
      <dgm:t>
        <a:bodyPr/>
        <a:lstStyle/>
        <a:p>
          <a:endParaRPr lang="en-US"/>
        </a:p>
      </dgm:t>
    </dgm:pt>
    <dgm:pt modelId="{FA666AFD-C1A7-49BD-BB25-E5C5FF92DAAE}" type="pres">
      <dgm:prSet presAssocID="{31F5DCC9-5A1A-4B02-9C44-3D3085237653}" presName="extraNode" presStyleLbl="node1" presStyleIdx="0" presStyleCnt="2"/>
      <dgm:spPr/>
    </dgm:pt>
    <dgm:pt modelId="{4416D48A-90A9-4132-B149-BE17588B8C22}" type="pres">
      <dgm:prSet presAssocID="{31F5DCC9-5A1A-4B02-9C44-3D3085237653}" presName="dstNode" presStyleLbl="node1" presStyleIdx="0" presStyleCnt="2"/>
      <dgm:spPr/>
    </dgm:pt>
    <dgm:pt modelId="{411F8192-2646-407E-928A-72323120FF80}" type="pres">
      <dgm:prSet presAssocID="{1DE6C701-75C2-4B51-BD7F-7B39E020C404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538BA7-7D62-41A9-B809-05A03648B698}" type="pres">
      <dgm:prSet presAssocID="{1DE6C701-75C2-4B51-BD7F-7B39E020C404}" presName="accent_1" presStyleCnt="0"/>
      <dgm:spPr/>
    </dgm:pt>
    <dgm:pt modelId="{01F18C52-7DC5-470A-B5FD-1E3E83990E56}" type="pres">
      <dgm:prSet presAssocID="{1DE6C701-75C2-4B51-BD7F-7B39E020C404}" presName="accentRepeatNode" presStyleLbl="solidFgAcc1" presStyleIdx="0" presStyleCnt="2"/>
      <dgm:spPr/>
    </dgm:pt>
    <dgm:pt modelId="{CE297F64-058B-48D0-9EFA-AD9798249368}" type="pres">
      <dgm:prSet presAssocID="{7F211A00-A7A1-4367-AAFB-E053E26DC267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0E0EB3-E58C-49CB-8DA8-D0F132777340}" type="pres">
      <dgm:prSet presAssocID="{7F211A00-A7A1-4367-AAFB-E053E26DC267}" presName="accent_2" presStyleCnt="0"/>
      <dgm:spPr/>
    </dgm:pt>
    <dgm:pt modelId="{B999A859-9572-4F2B-93C7-6589CD2029E2}" type="pres">
      <dgm:prSet presAssocID="{7F211A00-A7A1-4367-AAFB-E053E26DC267}" presName="accentRepeatNode" presStyleLbl="solidFgAcc1" presStyleIdx="1" presStyleCnt="2"/>
      <dgm:spPr/>
    </dgm:pt>
  </dgm:ptLst>
  <dgm:cxnLst>
    <dgm:cxn modelId="{860CDD33-DD6B-46EA-97F4-B401E1C6987F}" type="presOf" srcId="{7F211A00-A7A1-4367-AAFB-E053E26DC267}" destId="{CE297F64-058B-48D0-9EFA-AD9798249368}" srcOrd="0" destOrd="0" presId="urn:microsoft.com/office/officeart/2008/layout/VerticalCurvedList"/>
    <dgm:cxn modelId="{261C934A-1A01-4024-95D5-7C80A7D88643}" srcId="{31F5DCC9-5A1A-4B02-9C44-3D3085237653}" destId="{7F211A00-A7A1-4367-AAFB-E053E26DC267}" srcOrd="1" destOrd="0" parTransId="{0EFED2E2-45EB-40C0-99A4-4EBF83331437}" sibTransId="{3CDA9497-5DFC-488D-85C5-DA92BF5CBFCC}"/>
    <dgm:cxn modelId="{1DD72316-AF50-4ECC-A924-7847B9944101}" type="presOf" srcId="{2625EB26-E6DE-481D-A3D8-B48ECC5DE0DD}" destId="{805F2304-A40B-4427-93F7-938D4858CA3E}" srcOrd="0" destOrd="0" presId="urn:microsoft.com/office/officeart/2008/layout/VerticalCurvedList"/>
    <dgm:cxn modelId="{801BBA18-9369-479D-BC70-4E12FC4BC75A}" srcId="{31F5DCC9-5A1A-4B02-9C44-3D3085237653}" destId="{1DE6C701-75C2-4B51-BD7F-7B39E020C404}" srcOrd="0" destOrd="0" parTransId="{7BF8B63C-AB79-4D18-ADA5-CF5FF70ECCAE}" sibTransId="{2625EB26-E6DE-481D-A3D8-B48ECC5DE0DD}"/>
    <dgm:cxn modelId="{A6A29006-97C7-403C-899D-D6A20B0989B6}" type="presOf" srcId="{31F5DCC9-5A1A-4B02-9C44-3D3085237653}" destId="{EA585E27-253A-4EA8-B2E4-C861F181D628}" srcOrd="0" destOrd="0" presId="urn:microsoft.com/office/officeart/2008/layout/VerticalCurvedList"/>
    <dgm:cxn modelId="{656DDC9C-9915-41DE-AE84-F4743E6A772B}" type="presOf" srcId="{1DE6C701-75C2-4B51-BD7F-7B39E020C404}" destId="{411F8192-2646-407E-928A-72323120FF80}" srcOrd="0" destOrd="0" presId="urn:microsoft.com/office/officeart/2008/layout/VerticalCurvedList"/>
    <dgm:cxn modelId="{5D2F553B-0830-4643-AF73-79EE24C9FD89}" type="presParOf" srcId="{EA585E27-253A-4EA8-B2E4-C861F181D628}" destId="{97AA7E39-476A-473E-92EE-D3B8022441BC}" srcOrd="0" destOrd="0" presId="urn:microsoft.com/office/officeart/2008/layout/VerticalCurvedList"/>
    <dgm:cxn modelId="{2BFBA648-717B-4CD6-B2AC-588F1B3930C7}" type="presParOf" srcId="{97AA7E39-476A-473E-92EE-D3B8022441BC}" destId="{A1D134D3-ED27-42CB-ABDF-E22196462EC1}" srcOrd="0" destOrd="0" presId="urn:microsoft.com/office/officeart/2008/layout/VerticalCurvedList"/>
    <dgm:cxn modelId="{B9E56F55-1184-4830-8E69-1EE1624EB98A}" type="presParOf" srcId="{A1D134D3-ED27-42CB-ABDF-E22196462EC1}" destId="{8531267A-C578-47C9-AC76-3545F16B232A}" srcOrd="0" destOrd="0" presId="urn:microsoft.com/office/officeart/2008/layout/VerticalCurvedList"/>
    <dgm:cxn modelId="{EE730821-DDC4-4D77-8AD1-23AAF78380A2}" type="presParOf" srcId="{A1D134D3-ED27-42CB-ABDF-E22196462EC1}" destId="{805F2304-A40B-4427-93F7-938D4858CA3E}" srcOrd="1" destOrd="0" presId="urn:microsoft.com/office/officeart/2008/layout/VerticalCurvedList"/>
    <dgm:cxn modelId="{1F198318-FEE0-4C41-A4B6-D28E0CBF4689}" type="presParOf" srcId="{A1D134D3-ED27-42CB-ABDF-E22196462EC1}" destId="{FA666AFD-C1A7-49BD-BB25-E5C5FF92DAAE}" srcOrd="2" destOrd="0" presId="urn:microsoft.com/office/officeart/2008/layout/VerticalCurvedList"/>
    <dgm:cxn modelId="{FEC4A6E9-5FC0-40A8-A8DC-EE0485E831CE}" type="presParOf" srcId="{A1D134D3-ED27-42CB-ABDF-E22196462EC1}" destId="{4416D48A-90A9-4132-B149-BE17588B8C22}" srcOrd="3" destOrd="0" presId="urn:microsoft.com/office/officeart/2008/layout/VerticalCurvedList"/>
    <dgm:cxn modelId="{F0FDB174-1325-4E46-AC12-1639C99497FD}" type="presParOf" srcId="{97AA7E39-476A-473E-92EE-D3B8022441BC}" destId="{411F8192-2646-407E-928A-72323120FF80}" srcOrd="1" destOrd="0" presId="urn:microsoft.com/office/officeart/2008/layout/VerticalCurvedList"/>
    <dgm:cxn modelId="{8F03E188-073D-4D74-854B-5AD2DBA01FDA}" type="presParOf" srcId="{97AA7E39-476A-473E-92EE-D3B8022441BC}" destId="{05538BA7-7D62-41A9-B809-05A03648B698}" srcOrd="2" destOrd="0" presId="urn:microsoft.com/office/officeart/2008/layout/VerticalCurvedList"/>
    <dgm:cxn modelId="{A4A8155E-9390-4715-8859-2C2C0E112C86}" type="presParOf" srcId="{05538BA7-7D62-41A9-B809-05A03648B698}" destId="{01F18C52-7DC5-470A-B5FD-1E3E83990E56}" srcOrd="0" destOrd="0" presId="urn:microsoft.com/office/officeart/2008/layout/VerticalCurvedList"/>
    <dgm:cxn modelId="{BADDDCA4-8A28-40B9-AC6E-F5336EF2883E}" type="presParOf" srcId="{97AA7E39-476A-473E-92EE-D3B8022441BC}" destId="{CE297F64-058B-48D0-9EFA-AD9798249368}" srcOrd="3" destOrd="0" presId="urn:microsoft.com/office/officeart/2008/layout/VerticalCurvedList"/>
    <dgm:cxn modelId="{219AA47D-A353-4E27-91CA-98843865AC49}" type="presParOf" srcId="{97AA7E39-476A-473E-92EE-D3B8022441BC}" destId="{F30E0EB3-E58C-49CB-8DA8-D0F132777340}" srcOrd="4" destOrd="0" presId="urn:microsoft.com/office/officeart/2008/layout/VerticalCurvedList"/>
    <dgm:cxn modelId="{51715008-3D04-443E-AFF0-8AD162C1014D}" type="presParOf" srcId="{F30E0EB3-E58C-49CB-8DA8-D0F132777340}" destId="{B999A859-9572-4F2B-93C7-6589CD2029E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F5DCC9-5A1A-4B02-9C44-3D308523765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E6C701-75C2-4B51-BD7F-7B39E020C404}">
      <dgm:prSet phldrT="[Text]" custT="1"/>
      <dgm:spPr/>
      <dgm:t>
        <a:bodyPr/>
        <a:lstStyle/>
        <a:p>
          <a:r>
            <a:rPr lang="en-US" sz="2000" dirty="0" smtClean="0"/>
            <a:t>Array Search</a:t>
          </a:r>
          <a:endParaRPr lang="en-US" sz="2000" dirty="0"/>
        </a:p>
      </dgm:t>
    </dgm:pt>
    <dgm:pt modelId="{7BF8B63C-AB79-4D18-ADA5-CF5FF70ECCAE}" type="parTrans" cxnId="{801BBA18-9369-479D-BC70-4E12FC4BC75A}">
      <dgm:prSet/>
      <dgm:spPr/>
      <dgm:t>
        <a:bodyPr/>
        <a:lstStyle/>
        <a:p>
          <a:endParaRPr lang="en-US" sz="1200"/>
        </a:p>
      </dgm:t>
    </dgm:pt>
    <dgm:pt modelId="{2625EB26-E6DE-481D-A3D8-B48ECC5DE0DD}" type="sibTrans" cxnId="{801BBA18-9369-479D-BC70-4E12FC4BC75A}">
      <dgm:prSet/>
      <dgm:spPr/>
      <dgm:t>
        <a:bodyPr/>
        <a:lstStyle/>
        <a:p>
          <a:endParaRPr lang="en-US" sz="1200"/>
        </a:p>
      </dgm:t>
    </dgm:pt>
    <dgm:pt modelId="{7F211A00-A7A1-4367-AAFB-E053E26DC267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2000" dirty="0" smtClean="0"/>
            <a:t>The search tree structure</a:t>
          </a:r>
          <a:endParaRPr lang="en-US" sz="2000" dirty="0"/>
        </a:p>
      </dgm:t>
    </dgm:pt>
    <dgm:pt modelId="{0EFED2E2-45EB-40C0-99A4-4EBF83331437}" type="parTrans" cxnId="{261C934A-1A01-4024-95D5-7C80A7D88643}">
      <dgm:prSet/>
      <dgm:spPr/>
      <dgm:t>
        <a:bodyPr/>
        <a:lstStyle/>
        <a:p>
          <a:endParaRPr lang="en-US" sz="1200"/>
        </a:p>
      </dgm:t>
    </dgm:pt>
    <dgm:pt modelId="{3CDA9497-5DFC-488D-85C5-DA92BF5CBFCC}" type="sibTrans" cxnId="{261C934A-1A01-4024-95D5-7C80A7D88643}">
      <dgm:prSet/>
      <dgm:spPr/>
      <dgm:t>
        <a:bodyPr/>
        <a:lstStyle/>
        <a:p>
          <a:endParaRPr lang="en-US" sz="1200"/>
        </a:p>
      </dgm:t>
    </dgm:pt>
    <dgm:pt modelId="{EA585E27-253A-4EA8-B2E4-C861F181D628}" type="pres">
      <dgm:prSet presAssocID="{31F5DCC9-5A1A-4B02-9C44-3D308523765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7AA7E39-476A-473E-92EE-D3B8022441BC}" type="pres">
      <dgm:prSet presAssocID="{31F5DCC9-5A1A-4B02-9C44-3D3085237653}" presName="Name1" presStyleCnt="0"/>
      <dgm:spPr/>
    </dgm:pt>
    <dgm:pt modelId="{A1D134D3-ED27-42CB-ABDF-E22196462EC1}" type="pres">
      <dgm:prSet presAssocID="{31F5DCC9-5A1A-4B02-9C44-3D3085237653}" presName="cycle" presStyleCnt="0"/>
      <dgm:spPr/>
    </dgm:pt>
    <dgm:pt modelId="{8531267A-C578-47C9-AC76-3545F16B232A}" type="pres">
      <dgm:prSet presAssocID="{31F5DCC9-5A1A-4B02-9C44-3D3085237653}" presName="srcNode" presStyleLbl="node1" presStyleIdx="0" presStyleCnt="2"/>
      <dgm:spPr/>
    </dgm:pt>
    <dgm:pt modelId="{805F2304-A40B-4427-93F7-938D4858CA3E}" type="pres">
      <dgm:prSet presAssocID="{31F5DCC9-5A1A-4B02-9C44-3D3085237653}" presName="conn" presStyleLbl="parChTrans1D2" presStyleIdx="0" presStyleCnt="1"/>
      <dgm:spPr/>
      <dgm:t>
        <a:bodyPr/>
        <a:lstStyle/>
        <a:p>
          <a:endParaRPr lang="en-US"/>
        </a:p>
      </dgm:t>
    </dgm:pt>
    <dgm:pt modelId="{FA666AFD-C1A7-49BD-BB25-E5C5FF92DAAE}" type="pres">
      <dgm:prSet presAssocID="{31F5DCC9-5A1A-4B02-9C44-3D3085237653}" presName="extraNode" presStyleLbl="node1" presStyleIdx="0" presStyleCnt="2"/>
      <dgm:spPr/>
    </dgm:pt>
    <dgm:pt modelId="{4416D48A-90A9-4132-B149-BE17588B8C22}" type="pres">
      <dgm:prSet presAssocID="{31F5DCC9-5A1A-4B02-9C44-3D3085237653}" presName="dstNode" presStyleLbl="node1" presStyleIdx="0" presStyleCnt="2"/>
      <dgm:spPr/>
    </dgm:pt>
    <dgm:pt modelId="{411F8192-2646-407E-928A-72323120FF80}" type="pres">
      <dgm:prSet presAssocID="{1DE6C701-75C2-4B51-BD7F-7B39E020C404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538BA7-7D62-41A9-B809-05A03648B698}" type="pres">
      <dgm:prSet presAssocID="{1DE6C701-75C2-4B51-BD7F-7B39E020C404}" presName="accent_1" presStyleCnt="0"/>
      <dgm:spPr/>
    </dgm:pt>
    <dgm:pt modelId="{01F18C52-7DC5-470A-B5FD-1E3E83990E56}" type="pres">
      <dgm:prSet presAssocID="{1DE6C701-75C2-4B51-BD7F-7B39E020C404}" presName="accentRepeatNode" presStyleLbl="solidFgAcc1" presStyleIdx="0" presStyleCnt="2"/>
      <dgm:spPr/>
    </dgm:pt>
    <dgm:pt modelId="{CE297F64-058B-48D0-9EFA-AD9798249368}" type="pres">
      <dgm:prSet presAssocID="{7F211A00-A7A1-4367-AAFB-E053E26DC267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0E0EB3-E58C-49CB-8DA8-D0F132777340}" type="pres">
      <dgm:prSet presAssocID="{7F211A00-A7A1-4367-AAFB-E053E26DC267}" presName="accent_2" presStyleCnt="0"/>
      <dgm:spPr/>
    </dgm:pt>
    <dgm:pt modelId="{B999A859-9572-4F2B-93C7-6589CD2029E2}" type="pres">
      <dgm:prSet presAssocID="{7F211A00-A7A1-4367-AAFB-E053E26DC267}" presName="accentRepeatNode" presStyleLbl="solidFgAcc1" presStyleIdx="1" presStyleCnt="2"/>
      <dgm:spPr>
        <a:ln>
          <a:solidFill>
            <a:schemeClr val="accent3">
              <a:lumMod val="40000"/>
              <a:lumOff val="60000"/>
            </a:schemeClr>
          </a:solidFill>
        </a:ln>
      </dgm:spPr>
      <dgm:t>
        <a:bodyPr/>
        <a:lstStyle/>
        <a:p>
          <a:endParaRPr lang="en-US"/>
        </a:p>
      </dgm:t>
    </dgm:pt>
  </dgm:ptLst>
  <dgm:cxnLst>
    <dgm:cxn modelId="{1DD72316-AF50-4ECC-A924-7847B9944101}" type="presOf" srcId="{2625EB26-E6DE-481D-A3D8-B48ECC5DE0DD}" destId="{805F2304-A40B-4427-93F7-938D4858CA3E}" srcOrd="0" destOrd="0" presId="urn:microsoft.com/office/officeart/2008/layout/VerticalCurvedList"/>
    <dgm:cxn modelId="{656DDC9C-9915-41DE-AE84-F4743E6A772B}" type="presOf" srcId="{1DE6C701-75C2-4B51-BD7F-7B39E020C404}" destId="{411F8192-2646-407E-928A-72323120FF80}" srcOrd="0" destOrd="0" presId="urn:microsoft.com/office/officeart/2008/layout/VerticalCurvedList"/>
    <dgm:cxn modelId="{801BBA18-9369-479D-BC70-4E12FC4BC75A}" srcId="{31F5DCC9-5A1A-4B02-9C44-3D3085237653}" destId="{1DE6C701-75C2-4B51-BD7F-7B39E020C404}" srcOrd="0" destOrd="0" parTransId="{7BF8B63C-AB79-4D18-ADA5-CF5FF70ECCAE}" sibTransId="{2625EB26-E6DE-481D-A3D8-B48ECC5DE0DD}"/>
    <dgm:cxn modelId="{860CDD33-DD6B-46EA-97F4-B401E1C6987F}" type="presOf" srcId="{7F211A00-A7A1-4367-AAFB-E053E26DC267}" destId="{CE297F64-058B-48D0-9EFA-AD9798249368}" srcOrd="0" destOrd="0" presId="urn:microsoft.com/office/officeart/2008/layout/VerticalCurvedList"/>
    <dgm:cxn modelId="{A6A29006-97C7-403C-899D-D6A20B0989B6}" type="presOf" srcId="{31F5DCC9-5A1A-4B02-9C44-3D3085237653}" destId="{EA585E27-253A-4EA8-B2E4-C861F181D628}" srcOrd="0" destOrd="0" presId="urn:microsoft.com/office/officeart/2008/layout/VerticalCurvedList"/>
    <dgm:cxn modelId="{261C934A-1A01-4024-95D5-7C80A7D88643}" srcId="{31F5DCC9-5A1A-4B02-9C44-3D3085237653}" destId="{7F211A00-A7A1-4367-AAFB-E053E26DC267}" srcOrd="1" destOrd="0" parTransId="{0EFED2E2-45EB-40C0-99A4-4EBF83331437}" sibTransId="{3CDA9497-5DFC-488D-85C5-DA92BF5CBFCC}"/>
    <dgm:cxn modelId="{5D2F553B-0830-4643-AF73-79EE24C9FD89}" type="presParOf" srcId="{EA585E27-253A-4EA8-B2E4-C861F181D628}" destId="{97AA7E39-476A-473E-92EE-D3B8022441BC}" srcOrd="0" destOrd="0" presId="urn:microsoft.com/office/officeart/2008/layout/VerticalCurvedList"/>
    <dgm:cxn modelId="{2BFBA648-717B-4CD6-B2AC-588F1B3930C7}" type="presParOf" srcId="{97AA7E39-476A-473E-92EE-D3B8022441BC}" destId="{A1D134D3-ED27-42CB-ABDF-E22196462EC1}" srcOrd="0" destOrd="0" presId="urn:microsoft.com/office/officeart/2008/layout/VerticalCurvedList"/>
    <dgm:cxn modelId="{B9E56F55-1184-4830-8E69-1EE1624EB98A}" type="presParOf" srcId="{A1D134D3-ED27-42CB-ABDF-E22196462EC1}" destId="{8531267A-C578-47C9-AC76-3545F16B232A}" srcOrd="0" destOrd="0" presId="urn:microsoft.com/office/officeart/2008/layout/VerticalCurvedList"/>
    <dgm:cxn modelId="{EE730821-DDC4-4D77-8AD1-23AAF78380A2}" type="presParOf" srcId="{A1D134D3-ED27-42CB-ABDF-E22196462EC1}" destId="{805F2304-A40B-4427-93F7-938D4858CA3E}" srcOrd="1" destOrd="0" presId="urn:microsoft.com/office/officeart/2008/layout/VerticalCurvedList"/>
    <dgm:cxn modelId="{1F198318-FEE0-4C41-A4B6-D28E0CBF4689}" type="presParOf" srcId="{A1D134D3-ED27-42CB-ABDF-E22196462EC1}" destId="{FA666AFD-C1A7-49BD-BB25-E5C5FF92DAAE}" srcOrd="2" destOrd="0" presId="urn:microsoft.com/office/officeart/2008/layout/VerticalCurvedList"/>
    <dgm:cxn modelId="{FEC4A6E9-5FC0-40A8-A8DC-EE0485E831CE}" type="presParOf" srcId="{A1D134D3-ED27-42CB-ABDF-E22196462EC1}" destId="{4416D48A-90A9-4132-B149-BE17588B8C22}" srcOrd="3" destOrd="0" presId="urn:microsoft.com/office/officeart/2008/layout/VerticalCurvedList"/>
    <dgm:cxn modelId="{F0FDB174-1325-4E46-AC12-1639C99497FD}" type="presParOf" srcId="{97AA7E39-476A-473E-92EE-D3B8022441BC}" destId="{411F8192-2646-407E-928A-72323120FF80}" srcOrd="1" destOrd="0" presId="urn:microsoft.com/office/officeart/2008/layout/VerticalCurvedList"/>
    <dgm:cxn modelId="{8F03E188-073D-4D74-854B-5AD2DBA01FDA}" type="presParOf" srcId="{97AA7E39-476A-473E-92EE-D3B8022441BC}" destId="{05538BA7-7D62-41A9-B809-05A03648B698}" srcOrd="2" destOrd="0" presId="urn:microsoft.com/office/officeart/2008/layout/VerticalCurvedList"/>
    <dgm:cxn modelId="{A4A8155E-9390-4715-8859-2C2C0E112C86}" type="presParOf" srcId="{05538BA7-7D62-41A9-B809-05A03648B698}" destId="{01F18C52-7DC5-470A-B5FD-1E3E83990E56}" srcOrd="0" destOrd="0" presId="urn:microsoft.com/office/officeart/2008/layout/VerticalCurvedList"/>
    <dgm:cxn modelId="{BADDDCA4-8A28-40B9-AC6E-F5336EF2883E}" type="presParOf" srcId="{97AA7E39-476A-473E-92EE-D3B8022441BC}" destId="{CE297F64-058B-48D0-9EFA-AD9798249368}" srcOrd="3" destOrd="0" presId="urn:microsoft.com/office/officeart/2008/layout/VerticalCurvedList"/>
    <dgm:cxn modelId="{219AA47D-A353-4E27-91CA-98843865AC49}" type="presParOf" srcId="{97AA7E39-476A-473E-92EE-D3B8022441BC}" destId="{F30E0EB3-E58C-49CB-8DA8-D0F132777340}" srcOrd="4" destOrd="0" presId="urn:microsoft.com/office/officeart/2008/layout/VerticalCurvedList"/>
    <dgm:cxn modelId="{51715008-3D04-443E-AFF0-8AD162C1014D}" type="presParOf" srcId="{F30E0EB3-E58C-49CB-8DA8-D0F132777340}" destId="{B999A859-9572-4F2B-93C7-6589CD2029E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F5DCC9-5A1A-4B02-9C44-3D308523765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E6C701-75C2-4B51-BD7F-7B39E020C404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2000" dirty="0" smtClean="0"/>
            <a:t>Array Search</a:t>
          </a:r>
          <a:endParaRPr lang="en-US" sz="2000" dirty="0"/>
        </a:p>
      </dgm:t>
    </dgm:pt>
    <dgm:pt modelId="{7BF8B63C-AB79-4D18-ADA5-CF5FF70ECCAE}" type="parTrans" cxnId="{801BBA18-9369-479D-BC70-4E12FC4BC75A}">
      <dgm:prSet/>
      <dgm:spPr/>
      <dgm:t>
        <a:bodyPr/>
        <a:lstStyle/>
        <a:p>
          <a:endParaRPr lang="en-US" sz="1200"/>
        </a:p>
      </dgm:t>
    </dgm:pt>
    <dgm:pt modelId="{2625EB26-E6DE-481D-A3D8-B48ECC5DE0DD}" type="sibTrans" cxnId="{801BBA18-9369-479D-BC70-4E12FC4BC75A}">
      <dgm:prSet/>
      <dgm:spPr/>
      <dgm:t>
        <a:bodyPr/>
        <a:lstStyle/>
        <a:p>
          <a:endParaRPr lang="en-US" sz="1200"/>
        </a:p>
      </dgm:t>
    </dgm:pt>
    <dgm:pt modelId="{7F211A00-A7A1-4367-AAFB-E053E26DC267}">
      <dgm:prSet phldrT="[Text]" custT="1"/>
      <dgm:spPr/>
      <dgm:t>
        <a:bodyPr/>
        <a:lstStyle/>
        <a:p>
          <a:r>
            <a:rPr lang="en-US" sz="2000" dirty="0" smtClean="0"/>
            <a:t>The search tree structure</a:t>
          </a:r>
          <a:endParaRPr lang="en-US" sz="2000" dirty="0"/>
        </a:p>
      </dgm:t>
    </dgm:pt>
    <dgm:pt modelId="{0EFED2E2-45EB-40C0-99A4-4EBF83331437}" type="parTrans" cxnId="{261C934A-1A01-4024-95D5-7C80A7D88643}">
      <dgm:prSet/>
      <dgm:spPr/>
      <dgm:t>
        <a:bodyPr/>
        <a:lstStyle/>
        <a:p>
          <a:endParaRPr lang="en-US" sz="1200"/>
        </a:p>
      </dgm:t>
    </dgm:pt>
    <dgm:pt modelId="{3CDA9497-5DFC-488D-85C5-DA92BF5CBFCC}" type="sibTrans" cxnId="{261C934A-1A01-4024-95D5-7C80A7D88643}">
      <dgm:prSet/>
      <dgm:spPr/>
      <dgm:t>
        <a:bodyPr/>
        <a:lstStyle/>
        <a:p>
          <a:endParaRPr lang="en-US" sz="1200"/>
        </a:p>
      </dgm:t>
    </dgm:pt>
    <dgm:pt modelId="{EA585E27-253A-4EA8-B2E4-C861F181D628}" type="pres">
      <dgm:prSet presAssocID="{31F5DCC9-5A1A-4B02-9C44-3D308523765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7AA7E39-476A-473E-92EE-D3B8022441BC}" type="pres">
      <dgm:prSet presAssocID="{31F5DCC9-5A1A-4B02-9C44-3D3085237653}" presName="Name1" presStyleCnt="0"/>
      <dgm:spPr/>
    </dgm:pt>
    <dgm:pt modelId="{A1D134D3-ED27-42CB-ABDF-E22196462EC1}" type="pres">
      <dgm:prSet presAssocID="{31F5DCC9-5A1A-4B02-9C44-3D3085237653}" presName="cycle" presStyleCnt="0"/>
      <dgm:spPr/>
    </dgm:pt>
    <dgm:pt modelId="{8531267A-C578-47C9-AC76-3545F16B232A}" type="pres">
      <dgm:prSet presAssocID="{31F5DCC9-5A1A-4B02-9C44-3D3085237653}" presName="srcNode" presStyleLbl="node1" presStyleIdx="0" presStyleCnt="2"/>
      <dgm:spPr/>
    </dgm:pt>
    <dgm:pt modelId="{805F2304-A40B-4427-93F7-938D4858CA3E}" type="pres">
      <dgm:prSet presAssocID="{31F5DCC9-5A1A-4B02-9C44-3D3085237653}" presName="conn" presStyleLbl="parChTrans1D2" presStyleIdx="0" presStyleCnt="1"/>
      <dgm:spPr/>
      <dgm:t>
        <a:bodyPr/>
        <a:lstStyle/>
        <a:p>
          <a:endParaRPr lang="en-US"/>
        </a:p>
      </dgm:t>
    </dgm:pt>
    <dgm:pt modelId="{FA666AFD-C1A7-49BD-BB25-E5C5FF92DAAE}" type="pres">
      <dgm:prSet presAssocID="{31F5DCC9-5A1A-4B02-9C44-3D3085237653}" presName="extraNode" presStyleLbl="node1" presStyleIdx="0" presStyleCnt="2"/>
      <dgm:spPr/>
    </dgm:pt>
    <dgm:pt modelId="{4416D48A-90A9-4132-B149-BE17588B8C22}" type="pres">
      <dgm:prSet presAssocID="{31F5DCC9-5A1A-4B02-9C44-3D3085237653}" presName="dstNode" presStyleLbl="node1" presStyleIdx="0" presStyleCnt="2"/>
      <dgm:spPr/>
    </dgm:pt>
    <dgm:pt modelId="{411F8192-2646-407E-928A-72323120FF80}" type="pres">
      <dgm:prSet presAssocID="{1DE6C701-75C2-4B51-BD7F-7B39E020C404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538BA7-7D62-41A9-B809-05A03648B698}" type="pres">
      <dgm:prSet presAssocID="{1DE6C701-75C2-4B51-BD7F-7B39E020C404}" presName="accent_1" presStyleCnt="0"/>
      <dgm:spPr/>
    </dgm:pt>
    <dgm:pt modelId="{01F18C52-7DC5-470A-B5FD-1E3E83990E56}" type="pres">
      <dgm:prSet presAssocID="{1DE6C701-75C2-4B51-BD7F-7B39E020C404}" presName="accentRepeatNode" presStyleLbl="solidFgAcc1" presStyleIdx="0" presStyleCnt="2"/>
      <dgm:spPr>
        <a:ln>
          <a:solidFill>
            <a:schemeClr val="accent2">
              <a:lumMod val="40000"/>
              <a:lumOff val="60000"/>
            </a:schemeClr>
          </a:solidFill>
        </a:ln>
      </dgm:spPr>
      <dgm:t>
        <a:bodyPr/>
        <a:lstStyle/>
        <a:p>
          <a:endParaRPr lang="en-US"/>
        </a:p>
      </dgm:t>
    </dgm:pt>
    <dgm:pt modelId="{CE297F64-058B-48D0-9EFA-AD9798249368}" type="pres">
      <dgm:prSet presAssocID="{7F211A00-A7A1-4367-AAFB-E053E26DC267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0E0EB3-E58C-49CB-8DA8-D0F132777340}" type="pres">
      <dgm:prSet presAssocID="{7F211A00-A7A1-4367-AAFB-E053E26DC267}" presName="accent_2" presStyleCnt="0"/>
      <dgm:spPr/>
    </dgm:pt>
    <dgm:pt modelId="{B999A859-9572-4F2B-93C7-6589CD2029E2}" type="pres">
      <dgm:prSet presAssocID="{7F211A00-A7A1-4367-AAFB-E053E26DC267}" presName="accentRepeatNode" presStyleLbl="solidFgAcc1" presStyleIdx="1" presStyleCnt="2"/>
      <dgm:spPr/>
    </dgm:pt>
  </dgm:ptLst>
  <dgm:cxnLst>
    <dgm:cxn modelId="{656DDC9C-9915-41DE-AE84-F4743E6A772B}" type="presOf" srcId="{1DE6C701-75C2-4B51-BD7F-7B39E020C404}" destId="{411F8192-2646-407E-928A-72323120FF80}" srcOrd="0" destOrd="0" presId="urn:microsoft.com/office/officeart/2008/layout/VerticalCurvedList"/>
    <dgm:cxn modelId="{1DD72316-AF50-4ECC-A924-7847B9944101}" type="presOf" srcId="{2625EB26-E6DE-481D-A3D8-B48ECC5DE0DD}" destId="{805F2304-A40B-4427-93F7-938D4858CA3E}" srcOrd="0" destOrd="0" presId="urn:microsoft.com/office/officeart/2008/layout/VerticalCurvedList"/>
    <dgm:cxn modelId="{801BBA18-9369-479D-BC70-4E12FC4BC75A}" srcId="{31F5DCC9-5A1A-4B02-9C44-3D3085237653}" destId="{1DE6C701-75C2-4B51-BD7F-7B39E020C404}" srcOrd="0" destOrd="0" parTransId="{7BF8B63C-AB79-4D18-ADA5-CF5FF70ECCAE}" sibTransId="{2625EB26-E6DE-481D-A3D8-B48ECC5DE0DD}"/>
    <dgm:cxn modelId="{860CDD33-DD6B-46EA-97F4-B401E1C6987F}" type="presOf" srcId="{7F211A00-A7A1-4367-AAFB-E053E26DC267}" destId="{CE297F64-058B-48D0-9EFA-AD9798249368}" srcOrd="0" destOrd="0" presId="urn:microsoft.com/office/officeart/2008/layout/VerticalCurvedList"/>
    <dgm:cxn modelId="{A6A29006-97C7-403C-899D-D6A20B0989B6}" type="presOf" srcId="{31F5DCC9-5A1A-4B02-9C44-3D3085237653}" destId="{EA585E27-253A-4EA8-B2E4-C861F181D628}" srcOrd="0" destOrd="0" presId="urn:microsoft.com/office/officeart/2008/layout/VerticalCurvedList"/>
    <dgm:cxn modelId="{261C934A-1A01-4024-95D5-7C80A7D88643}" srcId="{31F5DCC9-5A1A-4B02-9C44-3D3085237653}" destId="{7F211A00-A7A1-4367-AAFB-E053E26DC267}" srcOrd="1" destOrd="0" parTransId="{0EFED2E2-45EB-40C0-99A4-4EBF83331437}" sibTransId="{3CDA9497-5DFC-488D-85C5-DA92BF5CBFCC}"/>
    <dgm:cxn modelId="{5D2F553B-0830-4643-AF73-79EE24C9FD89}" type="presParOf" srcId="{EA585E27-253A-4EA8-B2E4-C861F181D628}" destId="{97AA7E39-476A-473E-92EE-D3B8022441BC}" srcOrd="0" destOrd="0" presId="urn:microsoft.com/office/officeart/2008/layout/VerticalCurvedList"/>
    <dgm:cxn modelId="{2BFBA648-717B-4CD6-B2AC-588F1B3930C7}" type="presParOf" srcId="{97AA7E39-476A-473E-92EE-D3B8022441BC}" destId="{A1D134D3-ED27-42CB-ABDF-E22196462EC1}" srcOrd="0" destOrd="0" presId="urn:microsoft.com/office/officeart/2008/layout/VerticalCurvedList"/>
    <dgm:cxn modelId="{B9E56F55-1184-4830-8E69-1EE1624EB98A}" type="presParOf" srcId="{A1D134D3-ED27-42CB-ABDF-E22196462EC1}" destId="{8531267A-C578-47C9-AC76-3545F16B232A}" srcOrd="0" destOrd="0" presId="urn:microsoft.com/office/officeart/2008/layout/VerticalCurvedList"/>
    <dgm:cxn modelId="{EE730821-DDC4-4D77-8AD1-23AAF78380A2}" type="presParOf" srcId="{A1D134D3-ED27-42CB-ABDF-E22196462EC1}" destId="{805F2304-A40B-4427-93F7-938D4858CA3E}" srcOrd="1" destOrd="0" presId="urn:microsoft.com/office/officeart/2008/layout/VerticalCurvedList"/>
    <dgm:cxn modelId="{1F198318-FEE0-4C41-A4B6-D28E0CBF4689}" type="presParOf" srcId="{A1D134D3-ED27-42CB-ABDF-E22196462EC1}" destId="{FA666AFD-C1A7-49BD-BB25-E5C5FF92DAAE}" srcOrd="2" destOrd="0" presId="urn:microsoft.com/office/officeart/2008/layout/VerticalCurvedList"/>
    <dgm:cxn modelId="{FEC4A6E9-5FC0-40A8-A8DC-EE0485E831CE}" type="presParOf" srcId="{A1D134D3-ED27-42CB-ABDF-E22196462EC1}" destId="{4416D48A-90A9-4132-B149-BE17588B8C22}" srcOrd="3" destOrd="0" presId="urn:microsoft.com/office/officeart/2008/layout/VerticalCurvedList"/>
    <dgm:cxn modelId="{F0FDB174-1325-4E46-AC12-1639C99497FD}" type="presParOf" srcId="{97AA7E39-476A-473E-92EE-D3B8022441BC}" destId="{411F8192-2646-407E-928A-72323120FF80}" srcOrd="1" destOrd="0" presId="urn:microsoft.com/office/officeart/2008/layout/VerticalCurvedList"/>
    <dgm:cxn modelId="{8F03E188-073D-4D74-854B-5AD2DBA01FDA}" type="presParOf" srcId="{97AA7E39-476A-473E-92EE-D3B8022441BC}" destId="{05538BA7-7D62-41A9-B809-05A03648B698}" srcOrd="2" destOrd="0" presId="urn:microsoft.com/office/officeart/2008/layout/VerticalCurvedList"/>
    <dgm:cxn modelId="{A4A8155E-9390-4715-8859-2C2C0E112C86}" type="presParOf" srcId="{05538BA7-7D62-41A9-B809-05A03648B698}" destId="{01F18C52-7DC5-470A-B5FD-1E3E83990E56}" srcOrd="0" destOrd="0" presId="urn:microsoft.com/office/officeart/2008/layout/VerticalCurvedList"/>
    <dgm:cxn modelId="{BADDDCA4-8A28-40B9-AC6E-F5336EF2883E}" type="presParOf" srcId="{97AA7E39-476A-473E-92EE-D3B8022441BC}" destId="{CE297F64-058B-48D0-9EFA-AD9798249368}" srcOrd="3" destOrd="0" presId="urn:microsoft.com/office/officeart/2008/layout/VerticalCurvedList"/>
    <dgm:cxn modelId="{219AA47D-A353-4E27-91CA-98843865AC49}" type="presParOf" srcId="{97AA7E39-476A-473E-92EE-D3B8022441BC}" destId="{F30E0EB3-E58C-49CB-8DA8-D0F132777340}" srcOrd="4" destOrd="0" presId="urn:microsoft.com/office/officeart/2008/layout/VerticalCurvedList"/>
    <dgm:cxn modelId="{51715008-3D04-443E-AFF0-8AD162C1014D}" type="presParOf" srcId="{F30E0EB3-E58C-49CB-8DA8-D0F132777340}" destId="{B999A859-9572-4F2B-93C7-6589CD2029E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F2304-A40B-4427-93F7-938D4858CA3E}">
      <dsp:nvSpPr>
        <dsp:cNvPr id="0" name=""/>
        <dsp:cNvSpPr/>
      </dsp:nvSpPr>
      <dsp:spPr>
        <a:xfrm>
          <a:off x="-2301972" y="-357816"/>
          <a:ext cx="2764565" cy="2764565"/>
        </a:xfrm>
        <a:prstGeom prst="blockArc">
          <a:avLst>
            <a:gd name="adj1" fmla="val 18900000"/>
            <a:gd name="adj2" fmla="val 2700000"/>
            <a:gd name="adj3" fmla="val 781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F8192-2646-407E-928A-72323120FF80}">
      <dsp:nvSpPr>
        <dsp:cNvPr id="0" name=""/>
        <dsp:cNvSpPr/>
      </dsp:nvSpPr>
      <dsp:spPr>
        <a:xfrm>
          <a:off x="376645" y="292710"/>
          <a:ext cx="2736746" cy="5853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613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Array Search</a:t>
          </a:r>
          <a:endParaRPr lang="en-US" sz="2000" kern="1200" dirty="0"/>
        </a:p>
      </dsp:txBody>
      <dsp:txXfrm>
        <a:off x="376645" y="292710"/>
        <a:ext cx="2736746" cy="585339"/>
      </dsp:txXfrm>
    </dsp:sp>
    <dsp:sp modelId="{01F18C52-7DC5-470A-B5FD-1E3E83990E56}">
      <dsp:nvSpPr>
        <dsp:cNvPr id="0" name=""/>
        <dsp:cNvSpPr/>
      </dsp:nvSpPr>
      <dsp:spPr>
        <a:xfrm>
          <a:off x="10808" y="219543"/>
          <a:ext cx="731673" cy="731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97F64-058B-48D0-9EFA-AD9798249368}">
      <dsp:nvSpPr>
        <dsp:cNvPr id="0" name=""/>
        <dsp:cNvSpPr/>
      </dsp:nvSpPr>
      <dsp:spPr>
        <a:xfrm>
          <a:off x="376645" y="1170883"/>
          <a:ext cx="2736746" cy="5853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613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The search tree structure</a:t>
          </a:r>
          <a:endParaRPr lang="en-US" sz="2000" kern="1200" dirty="0"/>
        </a:p>
      </dsp:txBody>
      <dsp:txXfrm>
        <a:off x="376645" y="1170883"/>
        <a:ext cx="2736746" cy="585339"/>
      </dsp:txXfrm>
    </dsp:sp>
    <dsp:sp modelId="{B999A859-9572-4F2B-93C7-6589CD2029E2}">
      <dsp:nvSpPr>
        <dsp:cNvPr id="0" name=""/>
        <dsp:cNvSpPr/>
      </dsp:nvSpPr>
      <dsp:spPr>
        <a:xfrm>
          <a:off x="10808" y="1097715"/>
          <a:ext cx="731673" cy="731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F2304-A40B-4427-93F7-938D4858CA3E}">
      <dsp:nvSpPr>
        <dsp:cNvPr id="0" name=""/>
        <dsp:cNvSpPr/>
      </dsp:nvSpPr>
      <dsp:spPr>
        <a:xfrm>
          <a:off x="-2301972" y="-357816"/>
          <a:ext cx="2764565" cy="2764565"/>
        </a:xfrm>
        <a:prstGeom prst="blockArc">
          <a:avLst>
            <a:gd name="adj1" fmla="val 18900000"/>
            <a:gd name="adj2" fmla="val 2700000"/>
            <a:gd name="adj3" fmla="val 781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F8192-2646-407E-928A-72323120FF80}">
      <dsp:nvSpPr>
        <dsp:cNvPr id="0" name=""/>
        <dsp:cNvSpPr/>
      </dsp:nvSpPr>
      <dsp:spPr>
        <a:xfrm>
          <a:off x="376645" y="292710"/>
          <a:ext cx="2736746" cy="5853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613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Array Search</a:t>
          </a:r>
          <a:endParaRPr lang="en-US" sz="2000" kern="1200" dirty="0"/>
        </a:p>
      </dsp:txBody>
      <dsp:txXfrm>
        <a:off x="376645" y="292710"/>
        <a:ext cx="2736746" cy="585339"/>
      </dsp:txXfrm>
    </dsp:sp>
    <dsp:sp modelId="{01F18C52-7DC5-470A-B5FD-1E3E83990E56}">
      <dsp:nvSpPr>
        <dsp:cNvPr id="0" name=""/>
        <dsp:cNvSpPr/>
      </dsp:nvSpPr>
      <dsp:spPr>
        <a:xfrm>
          <a:off x="10808" y="219543"/>
          <a:ext cx="731673" cy="731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97F64-058B-48D0-9EFA-AD9798249368}">
      <dsp:nvSpPr>
        <dsp:cNvPr id="0" name=""/>
        <dsp:cNvSpPr/>
      </dsp:nvSpPr>
      <dsp:spPr>
        <a:xfrm>
          <a:off x="376645" y="1170883"/>
          <a:ext cx="2736746" cy="585339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613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The search tree structure</a:t>
          </a:r>
          <a:endParaRPr lang="en-US" sz="2000" kern="1200" dirty="0"/>
        </a:p>
      </dsp:txBody>
      <dsp:txXfrm>
        <a:off x="376645" y="1170883"/>
        <a:ext cx="2736746" cy="585339"/>
      </dsp:txXfrm>
    </dsp:sp>
    <dsp:sp modelId="{B999A859-9572-4F2B-93C7-6589CD2029E2}">
      <dsp:nvSpPr>
        <dsp:cNvPr id="0" name=""/>
        <dsp:cNvSpPr/>
      </dsp:nvSpPr>
      <dsp:spPr>
        <a:xfrm>
          <a:off x="10808" y="1097715"/>
          <a:ext cx="731673" cy="731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F2304-A40B-4427-93F7-938D4858CA3E}">
      <dsp:nvSpPr>
        <dsp:cNvPr id="0" name=""/>
        <dsp:cNvSpPr/>
      </dsp:nvSpPr>
      <dsp:spPr>
        <a:xfrm>
          <a:off x="-2301972" y="-357816"/>
          <a:ext cx="2764565" cy="2764565"/>
        </a:xfrm>
        <a:prstGeom prst="blockArc">
          <a:avLst>
            <a:gd name="adj1" fmla="val 18900000"/>
            <a:gd name="adj2" fmla="val 2700000"/>
            <a:gd name="adj3" fmla="val 781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F8192-2646-407E-928A-72323120FF80}">
      <dsp:nvSpPr>
        <dsp:cNvPr id="0" name=""/>
        <dsp:cNvSpPr/>
      </dsp:nvSpPr>
      <dsp:spPr>
        <a:xfrm>
          <a:off x="376645" y="292710"/>
          <a:ext cx="2736746" cy="585339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613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Array Search</a:t>
          </a:r>
          <a:endParaRPr lang="en-US" sz="2000" kern="1200" dirty="0"/>
        </a:p>
      </dsp:txBody>
      <dsp:txXfrm>
        <a:off x="376645" y="292710"/>
        <a:ext cx="2736746" cy="585339"/>
      </dsp:txXfrm>
    </dsp:sp>
    <dsp:sp modelId="{01F18C52-7DC5-470A-B5FD-1E3E83990E56}">
      <dsp:nvSpPr>
        <dsp:cNvPr id="0" name=""/>
        <dsp:cNvSpPr/>
      </dsp:nvSpPr>
      <dsp:spPr>
        <a:xfrm>
          <a:off x="10808" y="219543"/>
          <a:ext cx="731673" cy="731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97F64-058B-48D0-9EFA-AD9798249368}">
      <dsp:nvSpPr>
        <dsp:cNvPr id="0" name=""/>
        <dsp:cNvSpPr/>
      </dsp:nvSpPr>
      <dsp:spPr>
        <a:xfrm>
          <a:off x="376645" y="1170883"/>
          <a:ext cx="2736746" cy="5853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613" tIns="50800" rIns="50800" bIns="508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The search tree structure</a:t>
          </a:r>
          <a:endParaRPr lang="en-US" sz="2000" kern="1200" dirty="0"/>
        </a:p>
      </dsp:txBody>
      <dsp:txXfrm>
        <a:off x="376645" y="1170883"/>
        <a:ext cx="2736746" cy="585339"/>
      </dsp:txXfrm>
    </dsp:sp>
    <dsp:sp modelId="{B999A859-9572-4F2B-93C7-6589CD2029E2}">
      <dsp:nvSpPr>
        <dsp:cNvPr id="0" name=""/>
        <dsp:cNvSpPr/>
      </dsp:nvSpPr>
      <dsp:spPr>
        <a:xfrm>
          <a:off x="10808" y="1097715"/>
          <a:ext cx="731673" cy="731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26EF8-8C3F-43BA-9DAC-B5122E6F7937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26DA0-408C-41C0-B095-4C02B19DC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3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AD141-171C-4003-8BAE-3B0BCF0D6B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29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7263A-FE21-475F-8623-DAFD58D0F7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30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Sorted arrays were okay, in that you could actually do searches efficiently on them.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unfortunately, you couldn't do updates in any reasonable way.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the fact that these things allowed for efficient binary searches sort of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gives us a good starting point for what we're looking for.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26DA0-408C-41C0-B095-4C02B19DCB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83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7263A-FE21-475F-8623-DAFD58D0F7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64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what we should look at is,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should really see this operation of binary search.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does it entail, and what exactly makes it work?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so we all know how a binary search works, right?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you've got your list of numbers, you pick the one in the middle.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ask, is the thing I am looking for bigger than this or less than this?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it's smaller, I sort of look at the middle of first half of the array, and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say, is it bigger or less than that?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26DA0-408C-41C0-B095-4C02B19DCB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96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it's larger, I look to the second half of the array, and ask,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it bigger or less than that?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 sort of keep on asking these question and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time it sort of narrows down my search space until I get an answer.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26DA0-408C-41C0-B095-4C02B19DCB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11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as you'll note,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 of associated to this sort of binary search procedure is a search tree.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sort of consider which questions you ask.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I ask about, is it bigger or less than seven?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it's smaller, I ask about four.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it's bigger, I ask about 13.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I got four and said it was bigger than four, I'd then ask about six.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 have this sort of whole tree of possibilities.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time I ask a question it sort of splits into two different cases.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B26DA0-408C-41C0-B095-4C02B19DCB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61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7263A-FE21-475F-8623-DAFD58D0F7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5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49742" y="71245"/>
            <a:ext cx="1310614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006EB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LM Sans 17"/>
                <a:cs typeface="LM Sans 1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006EB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006EB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1235" y="231697"/>
            <a:ext cx="3227628" cy="782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1" i="0">
                <a:solidFill>
                  <a:srgbClr val="006EB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8259" y="1141299"/>
            <a:ext cx="3913581" cy="1252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LM Sans 17"/>
                <a:cs typeface="LM Sans 1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8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4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Saif Hassan\Desktop\SIBA_Logo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1" b="14905"/>
          <a:stretch/>
        </p:blipFill>
        <p:spPr bwMode="auto">
          <a:xfrm>
            <a:off x="2058421" y="2339975"/>
            <a:ext cx="491630" cy="35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249" y="227100"/>
            <a:ext cx="3528835" cy="778803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1361440" marR="5080" indent="-1349375" algn="ctr">
              <a:lnSpc>
                <a:spcPct val="101699"/>
              </a:lnSpc>
              <a:spcBef>
                <a:spcPts val="75"/>
              </a:spcBef>
            </a:pPr>
            <a:r>
              <a:rPr lang="en-US" spc="35" dirty="0"/>
              <a:t>Binary </a:t>
            </a:r>
            <a:r>
              <a:rPr lang="en-US" spc="-20" dirty="0"/>
              <a:t>Search </a:t>
            </a:r>
            <a:r>
              <a:rPr lang="en-US" spc="-15" dirty="0"/>
              <a:t>Trees:  </a:t>
            </a:r>
            <a:r>
              <a:rPr lang="en-US" spc="-20" dirty="0"/>
              <a:t>Search</a:t>
            </a:r>
            <a:r>
              <a:rPr lang="en-US" spc="275" dirty="0"/>
              <a:t> </a:t>
            </a:r>
            <a:r>
              <a:rPr lang="en-US" spc="-15" dirty="0"/>
              <a:t>Trees</a:t>
            </a:r>
            <a:endParaRPr b="1" spc="-1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3104" y="1279850"/>
            <a:ext cx="2682240" cy="86690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lang="en-US" sz="1700" dirty="0" smtClean="0">
                <a:latin typeface="LM Sans 17"/>
                <a:cs typeface="LM Sans 17"/>
              </a:rPr>
              <a:t>Saif Hassan</a:t>
            </a:r>
            <a:endParaRPr sz="1700" dirty="0">
              <a:latin typeface="LM Sans 17"/>
              <a:cs typeface="LM Sans 17"/>
            </a:endParaRPr>
          </a:p>
          <a:p>
            <a:pPr marL="12700" marR="5080" algn="ctr">
              <a:lnSpc>
                <a:spcPts val="1100"/>
              </a:lnSpc>
              <a:spcBef>
                <a:spcPts val="1195"/>
              </a:spcBef>
            </a:pPr>
            <a:r>
              <a:rPr sz="1000" spc="-10" dirty="0">
                <a:latin typeface="LM Sans 10"/>
                <a:cs typeface="LM Sans 10"/>
              </a:rPr>
              <a:t>Department </a:t>
            </a:r>
            <a:r>
              <a:rPr sz="1000" spc="-5" dirty="0">
                <a:latin typeface="LM Sans 10"/>
                <a:cs typeface="LM Sans 10"/>
              </a:rPr>
              <a:t>of </a:t>
            </a:r>
            <a:r>
              <a:rPr sz="1000" spc="-10" dirty="0">
                <a:latin typeface="LM Sans 10"/>
                <a:cs typeface="LM Sans 10"/>
              </a:rPr>
              <a:t>Computer </a:t>
            </a:r>
            <a:r>
              <a:rPr sz="1000" spc="-5" dirty="0" smtClean="0">
                <a:latin typeface="LM Sans 10"/>
                <a:cs typeface="LM Sans 10"/>
              </a:rPr>
              <a:t>Science</a:t>
            </a:r>
            <a:endParaRPr lang="en-US" sz="1000" spc="-5" dirty="0">
              <a:latin typeface="LM Sans 10"/>
              <a:cs typeface="LM Sans 10"/>
            </a:endParaRPr>
          </a:p>
          <a:p>
            <a:pPr marL="12700" marR="5080" algn="ctr">
              <a:lnSpc>
                <a:spcPts val="1100"/>
              </a:lnSpc>
              <a:spcBef>
                <a:spcPts val="1195"/>
              </a:spcBef>
            </a:pPr>
            <a:r>
              <a:rPr lang="en-US" sz="1000" spc="-5" dirty="0" err="1" smtClean="0">
                <a:latin typeface="LM Sans 10"/>
                <a:cs typeface="LM Sans 10"/>
              </a:rPr>
              <a:t>Sukkur</a:t>
            </a:r>
            <a:r>
              <a:rPr lang="en-US" sz="1000" spc="-5" dirty="0" smtClean="0">
                <a:latin typeface="LM Sans 10"/>
                <a:cs typeface="LM Sans 10"/>
              </a:rPr>
              <a:t> IBA University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3389" y="2719566"/>
            <a:ext cx="3401695" cy="58229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1700" b="1" spc="90" dirty="0">
                <a:solidFill>
                  <a:srgbClr val="006EB8"/>
                </a:solidFill>
                <a:latin typeface="Arial"/>
                <a:cs typeface="Arial"/>
              </a:rPr>
              <a:t>Data</a:t>
            </a:r>
            <a:r>
              <a:rPr sz="1700" b="1" spc="180" dirty="0">
                <a:solidFill>
                  <a:srgbClr val="006EB8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006EB8"/>
                </a:solidFill>
                <a:latin typeface="Arial"/>
                <a:cs typeface="Arial"/>
              </a:rPr>
              <a:t>Structures</a:t>
            </a:r>
            <a:endParaRPr sz="17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sz="1700" b="1" spc="90" dirty="0">
                <a:solidFill>
                  <a:srgbClr val="006EB8"/>
                </a:solidFill>
                <a:latin typeface="Arial"/>
                <a:cs typeface="Arial"/>
              </a:rPr>
              <a:t>Data </a:t>
            </a:r>
            <a:r>
              <a:rPr sz="1700" b="1" spc="-5" dirty="0">
                <a:solidFill>
                  <a:srgbClr val="006EB8"/>
                </a:solidFill>
                <a:latin typeface="Arial"/>
                <a:cs typeface="Arial"/>
              </a:rPr>
              <a:t>Structures and</a:t>
            </a:r>
            <a:r>
              <a:rPr sz="1700" b="1" spc="-30" dirty="0">
                <a:solidFill>
                  <a:srgbClr val="006EB8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006EB8"/>
                </a:solidFill>
                <a:latin typeface="Arial"/>
                <a:cs typeface="Arial"/>
              </a:rPr>
              <a:t>Algorithms</a:t>
            </a:r>
            <a:endParaRPr sz="1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526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4502" y="71245"/>
            <a:ext cx="143891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85" dirty="0">
                <a:solidFill>
                  <a:srgbClr val="006EB8"/>
                </a:solidFill>
                <a:latin typeface="Trebuchet MS"/>
                <a:cs typeface="Trebuchet MS"/>
              </a:rPr>
              <a:t>Search</a:t>
            </a:r>
            <a:r>
              <a:rPr sz="2450" spc="-45" dirty="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sz="2450" spc="-229" dirty="0">
                <a:solidFill>
                  <a:srgbClr val="006EB8"/>
                </a:solidFill>
                <a:latin typeface="Trebuchet MS"/>
                <a:cs typeface="Trebuchet MS"/>
              </a:rPr>
              <a:t>Tree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65208"/>
            <a:ext cx="3481756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LM Sans 17"/>
                <a:cs typeface="LM Sans 17"/>
              </a:rPr>
              <a:t>Consider questions</a:t>
            </a:r>
            <a:r>
              <a:rPr sz="1700" spc="-5" dirty="0">
                <a:latin typeface="LM Sans 17"/>
                <a:cs typeface="LM Sans 17"/>
              </a:rPr>
              <a:t> asked:</a:t>
            </a:r>
            <a:endParaRPr sz="1700" dirty="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4158" y="1092098"/>
            <a:ext cx="2679700" cy="1663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1450" y="3043219"/>
            <a:ext cx="4396156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10" dirty="0">
                <a:latin typeface="LM Sans 17"/>
                <a:cs typeface="LM Sans 17"/>
              </a:rPr>
              <a:t>The </a:t>
            </a:r>
            <a:r>
              <a:rPr sz="1700" dirty="0">
                <a:latin typeface="LM Sans 17"/>
                <a:cs typeface="LM Sans 17"/>
              </a:rPr>
              <a:t>search tree is </a:t>
            </a:r>
            <a:r>
              <a:rPr sz="1700" spc="5" dirty="0">
                <a:latin typeface="LM Sans 17"/>
                <a:cs typeface="LM Sans 17"/>
              </a:rPr>
              <a:t>much </a:t>
            </a:r>
            <a:r>
              <a:rPr sz="1700" dirty="0">
                <a:latin typeface="LM Sans 17"/>
                <a:cs typeface="LM Sans 17"/>
              </a:rPr>
              <a:t>easier </a:t>
            </a:r>
            <a:r>
              <a:rPr sz="1700" spc="5" dirty="0">
                <a:latin typeface="LM Sans 17"/>
                <a:cs typeface="LM Sans 17"/>
              </a:rPr>
              <a:t>to </a:t>
            </a:r>
            <a:r>
              <a:rPr sz="1700" dirty="0">
                <a:latin typeface="LM Sans 17"/>
                <a:cs typeface="LM Sans 17"/>
              </a:rPr>
              <a:t>insert</a:t>
            </a:r>
            <a:r>
              <a:rPr sz="1700" spc="20" dirty="0">
                <a:latin typeface="LM Sans 17"/>
                <a:cs typeface="LM Sans 17"/>
              </a:rPr>
              <a:t> </a:t>
            </a:r>
            <a:r>
              <a:rPr sz="1700" dirty="0">
                <a:latin typeface="LM Sans 17"/>
                <a:cs typeface="LM Sans 17"/>
              </a:rPr>
              <a:t>into.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1" y="130175"/>
            <a:ext cx="1219200" cy="377026"/>
          </a:xfrm>
        </p:spPr>
        <p:txBody>
          <a:bodyPr/>
          <a:lstStyle/>
          <a:p>
            <a:r>
              <a:rPr lang="en-US" b="0" dirty="0" smtClean="0"/>
              <a:t>Agenda</a:t>
            </a:r>
            <a:endParaRPr lang="en-US" b="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44863476"/>
              </p:ext>
            </p:extLst>
          </p:nvPr>
        </p:nvGraphicFramePr>
        <p:xfrm>
          <a:off x="323850" y="739775"/>
          <a:ext cx="3124200" cy="2048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7" name="Curved Connector 6"/>
          <p:cNvCxnSpPr/>
          <p:nvPr/>
        </p:nvCxnSpPr>
        <p:spPr>
          <a:xfrm rot="10800000">
            <a:off x="3524250" y="2187575"/>
            <a:ext cx="609600" cy="127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8443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0637" y="71245"/>
            <a:ext cx="182689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45" dirty="0">
                <a:latin typeface="Trebuchet MS"/>
                <a:cs typeface="Trebuchet MS"/>
              </a:rPr>
              <a:t>Parts </a:t>
            </a:r>
            <a:r>
              <a:rPr b="0" spc="-200" dirty="0">
                <a:latin typeface="Trebuchet MS"/>
                <a:cs typeface="Trebuchet MS"/>
              </a:rPr>
              <a:t>of </a:t>
            </a:r>
            <a:r>
              <a:rPr b="0" spc="-204" dirty="0">
                <a:latin typeface="Trebuchet MS"/>
                <a:cs typeface="Trebuchet MS"/>
              </a:rPr>
              <a:t>a</a:t>
            </a:r>
            <a:r>
              <a:rPr b="0" spc="-215" dirty="0">
                <a:latin typeface="Trebuchet MS"/>
                <a:cs typeface="Trebuchet MS"/>
              </a:rPr>
              <a:t> </a:t>
            </a:r>
            <a:r>
              <a:rPr b="0" spc="-229" dirty="0">
                <a:latin typeface="Trebuchet MS"/>
                <a:cs typeface="Trebuchet MS"/>
              </a:rPr>
              <a:t>Tree</a:t>
            </a:r>
          </a:p>
        </p:txBody>
      </p:sp>
      <p:sp>
        <p:nvSpPr>
          <p:cNvPr id="3" name="object 3"/>
          <p:cNvSpPr/>
          <p:nvPr/>
        </p:nvSpPr>
        <p:spPr>
          <a:xfrm>
            <a:off x="566712" y="694004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8385" y="517767"/>
            <a:ext cx="3461665" cy="9296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700" spc="20" dirty="0">
                <a:latin typeface="LM Sans 17"/>
                <a:cs typeface="LM Sans 17"/>
              </a:rPr>
              <a:t>Root</a:t>
            </a:r>
            <a:r>
              <a:rPr sz="1700" dirty="0">
                <a:latin typeface="LM Sans 17"/>
                <a:cs typeface="LM Sans 17"/>
              </a:rPr>
              <a:t> </a:t>
            </a:r>
            <a:r>
              <a:rPr sz="1700" spc="10" dirty="0">
                <a:latin typeface="LM Sans 17"/>
                <a:cs typeface="LM Sans 17"/>
              </a:rPr>
              <a:t>node.</a:t>
            </a:r>
            <a:endParaRPr sz="1700" dirty="0">
              <a:latin typeface="LM Sans 17"/>
              <a:cs typeface="LM Sans 17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700" spc="150" dirty="0">
                <a:latin typeface="Arial"/>
                <a:cs typeface="Arial"/>
              </a:rPr>
              <a:t>Left </a:t>
            </a:r>
            <a:r>
              <a:rPr sz="1700" spc="5" dirty="0">
                <a:latin typeface="LM Sans 17"/>
                <a:cs typeface="LM Sans 17"/>
              </a:rPr>
              <a:t>subtree smaller</a:t>
            </a:r>
            <a:r>
              <a:rPr sz="1700" spc="-100" dirty="0">
                <a:latin typeface="LM Sans 17"/>
                <a:cs typeface="LM Sans 17"/>
              </a:rPr>
              <a:t> </a:t>
            </a:r>
            <a:r>
              <a:rPr sz="1700" spc="-10" dirty="0">
                <a:latin typeface="LM Sans 17"/>
                <a:cs typeface="LM Sans 17"/>
              </a:rPr>
              <a:t>keys.</a:t>
            </a:r>
            <a:endParaRPr sz="1700" dirty="0">
              <a:latin typeface="LM Sans 17"/>
              <a:cs typeface="LM Sans 17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700" spc="65" dirty="0">
                <a:latin typeface="Arial"/>
                <a:cs typeface="Arial"/>
              </a:rPr>
              <a:t>Right </a:t>
            </a:r>
            <a:r>
              <a:rPr sz="1700" spc="5" dirty="0">
                <a:latin typeface="LM Sans 17"/>
                <a:cs typeface="LM Sans 17"/>
              </a:rPr>
              <a:t>subtree </a:t>
            </a:r>
            <a:r>
              <a:rPr sz="1700" dirty="0">
                <a:latin typeface="LM Sans 17"/>
                <a:cs typeface="LM Sans 17"/>
              </a:rPr>
              <a:t>bigger</a:t>
            </a:r>
            <a:r>
              <a:rPr sz="1700" spc="-15" dirty="0">
                <a:latin typeface="LM Sans 17"/>
                <a:cs typeface="LM Sans 17"/>
              </a:rPr>
              <a:t> </a:t>
            </a:r>
            <a:r>
              <a:rPr sz="1700" spc="-10" dirty="0">
                <a:latin typeface="LM Sans 17"/>
                <a:cs typeface="LM Sans 17"/>
              </a:rPr>
              <a:t>keys.</a:t>
            </a:r>
            <a:endParaRPr sz="1700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6712" y="99536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6712" y="1296708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1618" y="1783562"/>
            <a:ext cx="2684779" cy="1431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151" y="71245"/>
            <a:ext cx="26460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229" dirty="0">
                <a:latin typeface="Trebuchet MS"/>
                <a:cs typeface="Trebuchet MS"/>
              </a:rPr>
              <a:t>Tree </a:t>
            </a:r>
            <a:r>
              <a:rPr b="0" spc="-155" dirty="0">
                <a:latin typeface="Trebuchet MS"/>
                <a:cs typeface="Trebuchet MS"/>
              </a:rPr>
              <a:t>Node </a:t>
            </a:r>
            <a:r>
              <a:rPr b="0" spc="-110" dirty="0">
                <a:latin typeface="Trebuchet MS"/>
                <a:cs typeface="Trebuchet MS"/>
              </a:rPr>
              <a:t>Data</a:t>
            </a:r>
            <a:r>
              <a:rPr b="0" spc="-140" dirty="0">
                <a:latin typeface="Trebuchet MS"/>
                <a:cs typeface="Trebuchet MS"/>
              </a:rPr>
              <a:t> </a:t>
            </a:r>
            <a:r>
              <a:rPr b="0" spc="-180" dirty="0">
                <a:latin typeface="Trebuchet MS"/>
                <a:cs typeface="Trebuchet MS"/>
              </a:rPr>
              <a:t>Type</a:t>
            </a:r>
          </a:p>
        </p:txBody>
      </p:sp>
      <p:sp>
        <p:nvSpPr>
          <p:cNvPr id="3" name="object 3"/>
          <p:cNvSpPr/>
          <p:nvPr/>
        </p:nvSpPr>
        <p:spPr>
          <a:xfrm>
            <a:off x="566712" y="61369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8385" y="511175"/>
            <a:ext cx="1175665" cy="1185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4300">
              <a:lnSpc>
                <a:spcPct val="111900"/>
              </a:lnSpc>
              <a:spcBef>
                <a:spcPts val="95"/>
              </a:spcBef>
            </a:pPr>
            <a:r>
              <a:rPr sz="1700" spc="-120" dirty="0">
                <a:latin typeface="Arial"/>
                <a:cs typeface="Arial"/>
              </a:rPr>
              <a:t>Key  </a:t>
            </a:r>
            <a:r>
              <a:rPr sz="1700" spc="20" dirty="0">
                <a:latin typeface="Arial"/>
                <a:cs typeface="Arial"/>
              </a:rPr>
              <a:t>Parent  </a:t>
            </a:r>
            <a:r>
              <a:rPr sz="1700" spc="150" dirty="0">
                <a:latin typeface="Arial"/>
                <a:cs typeface="Arial"/>
              </a:rPr>
              <a:t>Left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LM Sans 17"/>
                <a:cs typeface="LM Sans 17"/>
              </a:rPr>
              <a:t>Child</a:t>
            </a: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700" spc="65" dirty="0">
                <a:latin typeface="Arial"/>
                <a:cs typeface="Arial"/>
              </a:rPr>
              <a:t>Right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LM Sans 17"/>
                <a:cs typeface="LM Sans 17"/>
              </a:rPr>
              <a:t>Child</a:t>
            </a:r>
          </a:p>
        </p:txBody>
      </p:sp>
      <p:sp>
        <p:nvSpPr>
          <p:cNvPr id="5" name="object 5"/>
          <p:cNvSpPr/>
          <p:nvPr/>
        </p:nvSpPr>
        <p:spPr>
          <a:xfrm>
            <a:off x="566712" y="90358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6712" y="119347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6712" y="148336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44865" y="1927174"/>
            <a:ext cx="1322070" cy="13220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8743" y="71245"/>
            <a:ext cx="257048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85" dirty="0">
                <a:solidFill>
                  <a:srgbClr val="006EB8"/>
                </a:solidFill>
                <a:latin typeface="Trebuchet MS"/>
                <a:cs typeface="Trebuchet MS"/>
              </a:rPr>
              <a:t>Search </a:t>
            </a:r>
            <a:r>
              <a:rPr sz="2450" spc="-229" dirty="0">
                <a:solidFill>
                  <a:srgbClr val="006EB8"/>
                </a:solidFill>
                <a:latin typeface="Trebuchet MS"/>
                <a:cs typeface="Trebuchet MS"/>
              </a:rPr>
              <a:t>Tree</a:t>
            </a:r>
            <a:r>
              <a:rPr sz="2450" spc="185" dirty="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sz="2450" spc="-170" dirty="0">
                <a:solidFill>
                  <a:srgbClr val="006EB8"/>
                </a:solidFill>
                <a:latin typeface="Trebuchet MS"/>
                <a:cs typeface="Trebuchet MS"/>
              </a:rPr>
              <a:t>Property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1300722"/>
            <a:ext cx="4015156" cy="11319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i="1" spc="10" dirty="0">
                <a:latin typeface="LM Sans 17"/>
                <a:cs typeface="LM Sans 17"/>
              </a:rPr>
              <a:t>X </a:t>
            </a:r>
            <a:r>
              <a:rPr sz="1700" spc="5" dirty="0">
                <a:latin typeface="LM Sans 17"/>
                <a:cs typeface="LM Sans 17"/>
              </a:rPr>
              <a:t>’s </a:t>
            </a:r>
            <a:r>
              <a:rPr sz="1700" spc="-10" dirty="0">
                <a:latin typeface="LM Sans 17"/>
                <a:cs typeface="LM Sans 17"/>
              </a:rPr>
              <a:t>key </a:t>
            </a:r>
            <a:r>
              <a:rPr sz="1700" dirty="0">
                <a:latin typeface="LM Sans 17"/>
                <a:cs typeface="LM Sans 17"/>
              </a:rPr>
              <a:t>is </a:t>
            </a:r>
            <a:r>
              <a:rPr sz="1700" spc="-5" dirty="0">
                <a:latin typeface="LM Sans 17"/>
                <a:cs typeface="LM Sans 17"/>
              </a:rPr>
              <a:t>larger </a:t>
            </a:r>
            <a:r>
              <a:rPr sz="1700" spc="5" dirty="0">
                <a:latin typeface="LM Sans 17"/>
                <a:cs typeface="LM Sans 17"/>
              </a:rPr>
              <a:t>than the </a:t>
            </a:r>
            <a:r>
              <a:rPr sz="1700" spc="-10" dirty="0">
                <a:latin typeface="LM Sans 17"/>
                <a:cs typeface="LM Sans 17"/>
              </a:rPr>
              <a:t>key </a:t>
            </a:r>
            <a:r>
              <a:rPr sz="1700" spc="5" dirty="0">
                <a:latin typeface="LM Sans 17"/>
                <a:cs typeface="LM Sans 17"/>
              </a:rPr>
              <a:t>of </a:t>
            </a:r>
            <a:r>
              <a:rPr sz="1700" dirty="0">
                <a:latin typeface="LM Sans 17"/>
                <a:cs typeface="LM Sans 17"/>
              </a:rPr>
              <a:t>any  descendent </a:t>
            </a:r>
            <a:r>
              <a:rPr sz="1700" spc="5" dirty="0">
                <a:latin typeface="LM Sans 17"/>
                <a:cs typeface="LM Sans 17"/>
              </a:rPr>
              <a:t>of </a:t>
            </a:r>
            <a:r>
              <a:rPr sz="1700" dirty="0">
                <a:latin typeface="LM Sans 17"/>
                <a:cs typeface="LM Sans 17"/>
              </a:rPr>
              <a:t>its left child, </a:t>
            </a:r>
            <a:r>
              <a:rPr sz="1700" spc="5" dirty="0">
                <a:latin typeface="LM Sans 17"/>
                <a:cs typeface="LM Sans 17"/>
              </a:rPr>
              <a:t>and smaller </a:t>
            </a:r>
            <a:r>
              <a:rPr sz="1700" dirty="0">
                <a:latin typeface="LM Sans 17"/>
                <a:cs typeface="LM Sans 17"/>
              </a:rPr>
              <a:t>than  </a:t>
            </a:r>
            <a:r>
              <a:rPr sz="1700" spc="5" dirty="0">
                <a:latin typeface="LM Sans 17"/>
                <a:cs typeface="LM Sans 17"/>
              </a:rPr>
              <a:t>the </a:t>
            </a:r>
            <a:r>
              <a:rPr sz="1700" spc="-10" dirty="0">
                <a:latin typeface="LM Sans 17"/>
                <a:cs typeface="LM Sans 17"/>
              </a:rPr>
              <a:t>key </a:t>
            </a:r>
            <a:r>
              <a:rPr sz="1700" spc="5" dirty="0">
                <a:latin typeface="LM Sans 17"/>
                <a:cs typeface="LM Sans 17"/>
              </a:rPr>
              <a:t>of any </a:t>
            </a:r>
            <a:r>
              <a:rPr sz="1700" dirty="0">
                <a:latin typeface="LM Sans 17"/>
                <a:cs typeface="LM Sans 17"/>
              </a:rPr>
              <a:t>descendant </a:t>
            </a:r>
            <a:r>
              <a:rPr sz="1700" spc="5" dirty="0">
                <a:latin typeface="LM Sans 17"/>
                <a:cs typeface="LM Sans 17"/>
              </a:rPr>
              <a:t>of </a:t>
            </a:r>
            <a:r>
              <a:rPr sz="1700" dirty="0">
                <a:latin typeface="LM Sans 17"/>
                <a:cs typeface="LM Sans 17"/>
              </a:rPr>
              <a:t>its </a:t>
            </a:r>
            <a:r>
              <a:rPr sz="1700" spc="5" dirty="0">
                <a:latin typeface="LM Sans 17"/>
                <a:cs typeface="LM Sans 17"/>
              </a:rPr>
              <a:t>right</a:t>
            </a:r>
            <a:r>
              <a:rPr sz="1700" spc="35" dirty="0">
                <a:latin typeface="LM Sans 17"/>
                <a:cs typeface="LM Sans 17"/>
              </a:rPr>
              <a:t> </a:t>
            </a:r>
            <a:r>
              <a:rPr sz="1700" dirty="0">
                <a:latin typeface="LM Sans 17"/>
                <a:cs typeface="LM Sans 17"/>
              </a:rPr>
              <a:t>child.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2452" y="71245"/>
            <a:ext cx="1023619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80" dirty="0">
                <a:solidFill>
                  <a:srgbClr val="006EB8"/>
                </a:solidFill>
                <a:latin typeface="Trebuchet MS"/>
                <a:cs typeface="Trebuchet MS"/>
              </a:rPr>
              <a:t>Problem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798627"/>
            <a:ext cx="3562350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5" dirty="0">
                <a:latin typeface="LM Sans 17"/>
                <a:cs typeface="LM Sans 17"/>
              </a:rPr>
              <a:t>Which of the </a:t>
            </a:r>
            <a:r>
              <a:rPr sz="1700" dirty="0">
                <a:latin typeface="LM Sans 17"/>
                <a:cs typeface="LM Sans 17"/>
              </a:rPr>
              <a:t>following </a:t>
            </a:r>
            <a:r>
              <a:rPr sz="1700" spc="-20" dirty="0">
                <a:latin typeface="LM Sans 17"/>
                <a:cs typeface="LM Sans 17"/>
              </a:rPr>
              <a:t>Trees </a:t>
            </a:r>
            <a:r>
              <a:rPr sz="1700" spc="5" dirty="0">
                <a:latin typeface="LM Sans 17"/>
                <a:cs typeface="LM Sans 17"/>
              </a:rPr>
              <a:t>satisfies </a:t>
            </a:r>
            <a:r>
              <a:rPr sz="1700" dirty="0">
                <a:latin typeface="LM Sans 17"/>
                <a:cs typeface="LM Sans 17"/>
              </a:rPr>
              <a:t>the  Search </a:t>
            </a:r>
            <a:r>
              <a:rPr sz="1700" spc="-25" dirty="0">
                <a:latin typeface="LM Sans 17"/>
                <a:cs typeface="LM Sans 17"/>
              </a:rPr>
              <a:t>Tree</a:t>
            </a:r>
            <a:r>
              <a:rPr sz="1700" dirty="0">
                <a:latin typeface="LM Sans 17"/>
                <a:cs typeface="LM Sans 17"/>
              </a:rPr>
              <a:t> </a:t>
            </a:r>
            <a:r>
              <a:rPr sz="1700" spc="5" dirty="0">
                <a:latin typeface="LM Sans 17"/>
                <a:cs typeface="LM Sans 17"/>
              </a:rPr>
              <a:t>Property?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7078" y="1673237"/>
            <a:ext cx="3813810" cy="9867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2452" y="71245"/>
            <a:ext cx="1023619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80" dirty="0">
                <a:solidFill>
                  <a:srgbClr val="006EB8"/>
                </a:solidFill>
                <a:latin typeface="Trebuchet MS"/>
                <a:cs typeface="Trebuchet MS"/>
              </a:rPr>
              <a:t>Problem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800151"/>
            <a:ext cx="4167556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5" dirty="0">
                <a:latin typeface="LM Sans 17"/>
                <a:cs typeface="LM Sans 17"/>
              </a:rPr>
              <a:t>Which of the </a:t>
            </a:r>
            <a:r>
              <a:rPr sz="1700" dirty="0">
                <a:latin typeface="LM Sans 17"/>
                <a:cs typeface="LM Sans 17"/>
              </a:rPr>
              <a:t>following </a:t>
            </a:r>
            <a:r>
              <a:rPr sz="1700" spc="-20" dirty="0">
                <a:latin typeface="LM Sans 17"/>
                <a:cs typeface="LM Sans 17"/>
              </a:rPr>
              <a:t>Trees </a:t>
            </a:r>
            <a:r>
              <a:rPr sz="1700" spc="5" dirty="0">
                <a:latin typeface="LM Sans 17"/>
                <a:cs typeface="LM Sans 17"/>
              </a:rPr>
              <a:t>satisfies </a:t>
            </a:r>
            <a:r>
              <a:rPr sz="1700" dirty="0">
                <a:latin typeface="LM Sans 17"/>
                <a:cs typeface="LM Sans 17"/>
              </a:rPr>
              <a:t>the  Search </a:t>
            </a:r>
            <a:r>
              <a:rPr sz="1700" spc="-25" dirty="0">
                <a:latin typeface="LM Sans 17"/>
                <a:cs typeface="LM Sans 17"/>
              </a:rPr>
              <a:t>Tree</a:t>
            </a:r>
            <a:r>
              <a:rPr sz="1700" dirty="0">
                <a:latin typeface="LM Sans 17"/>
                <a:cs typeface="LM Sans 17"/>
              </a:rPr>
              <a:t> </a:t>
            </a:r>
            <a:r>
              <a:rPr sz="1700" spc="5" dirty="0">
                <a:latin typeface="LM Sans 17"/>
                <a:cs typeface="LM Sans 17"/>
              </a:rPr>
              <a:t>Property?</a:t>
            </a:r>
            <a:endParaRPr sz="1700" dirty="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3268" y="1670951"/>
            <a:ext cx="3821429" cy="986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9742" y="71245"/>
            <a:ext cx="130873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60" dirty="0">
                <a:solidFill>
                  <a:srgbClr val="006EB8"/>
                </a:solidFill>
                <a:latin typeface="Trebuchet MS"/>
                <a:cs typeface="Trebuchet MS"/>
              </a:rPr>
              <a:t>Next</a:t>
            </a:r>
            <a:r>
              <a:rPr sz="2450" spc="-60" dirty="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sz="2450" spc="-160" dirty="0">
                <a:solidFill>
                  <a:srgbClr val="006EB8"/>
                </a:solidFill>
                <a:latin typeface="Trebuchet MS"/>
                <a:cs typeface="Trebuchet MS"/>
              </a:rPr>
              <a:t>Time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1429068"/>
            <a:ext cx="3903345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-5" dirty="0">
                <a:latin typeface="LM Sans 17"/>
                <a:cs typeface="LM Sans 17"/>
              </a:rPr>
              <a:t>How </a:t>
            </a:r>
            <a:r>
              <a:rPr sz="1700" spc="5" dirty="0">
                <a:latin typeface="LM Sans 17"/>
                <a:cs typeface="LM Sans 17"/>
              </a:rPr>
              <a:t>to do </a:t>
            </a:r>
            <a:r>
              <a:rPr sz="1700" dirty="0">
                <a:latin typeface="LM Sans 17"/>
                <a:cs typeface="LM Sans 17"/>
              </a:rPr>
              <a:t>basic </a:t>
            </a:r>
            <a:r>
              <a:rPr sz="1700" spc="5" dirty="0">
                <a:latin typeface="LM Sans 17"/>
                <a:cs typeface="LM Sans 17"/>
              </a:rPr>
              <a:t>operations </a:t>
            </a:r>
            <a:r>
              <a:rPr sz="1700" spc="10" dirty="0">
                <a:latin typeface="LM Sans 17"/>
                <a:cs typeface="LM Sans 17"/>
              </a:rPr>
              <a:t>on </a:t>
            </a:r>
            <a:r>
              <a:rPr sz="1700" spc="-5" dirty="0">
                <a:latin typeface="LM Sans 17"/>
                <a:cs typeface="LM Sans 17"/>
              </a:rPr>
              <a:t>Binary </a:t>
            </a:r>
            <a:r>
              <a:rPr sz="1700" dirty="0">
                <a:latin typeface="LM Sans 17"/>
                <a:cs typeface="LM Sans 17"/>
              </a:rPr>
              <a:t>Search  </a:t>
            </a:r>
            <a:r>
              <a:rPr sz="1700" spc="-15" dirty="0">
                <a:latin typeface="LM Sans 17"/>
                <a:cs typeface="LM Sans 17"/>
              </a:rPr>
              <a:t>Trees.</a:t>
            </a:r>
            <a:endParaRPr sz="170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1" y="130175"/>
            <a:ext cx="1219200" cy="377026"/>
          </a:xfrm>
        </p:spPr>
        <p:txBody>
          <a:bodyPr/>
          <a:lstStyle/>
          <a:p>
            <a:r>
              <a:rPr lang="en-US" b="0" dirty="0" smtClean="0"/>
              <a:t>Agenda</a:t>
            </a:r>
            <a:endParaRPr lang="en-US" b="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57375667"/>
              </p:ext>
            </p:extLst>
          </p:nvPr>
        </p:nvGraphicFramePr>
        <p:xfrm>
          <a:off x="323850" y="739775"/>
          <a:ext cx="3124200" cy="2048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6" name="Curved Connector 5"/>
          <p:cNvCxnSpPr/>
          <p:nvPr/>
        </p:nvCxnSpPr>
        <p:spPr>
          <a:xfrm rot="10800000">
            <a:off x="3470413" y="1349375"/>
            <a:ext cx="609600" cy="127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Curved Connector 6"/>
          <p:cNvCxnSpPr/>
          <p:nvPr/>
        </p:nvCxnSpPr>
        <p:spPr>
          <a:xfrm rot="10800000">
            <a:off x="3524250" y="2187575"/>
            <a:ext cx="609600" cy="127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5091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450" y="675983"/>
            <a:ext cx="4228330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2E3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9323" y="658222"/>
            <a:ext cx="2109501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spc="-140" dirty="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r>
              <a:rPr sz="2050" b="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b="0" spc="-155" dirty="0">
                <a:solidFill>
                  <a:srgbClr val="FFFFFF"/>
                </a:solidFill>
                <a:latin typeface="Trebuchet MS"/>
                <a:cs typeface="Trebuchet MS"/>
              </a:rPr>
              <a:t>Objectives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1450" y="1061910"/>
            <a:ext cx="4228330" cy="1424940"/>
          </a:xfrm>
          <a:custGeom>
            <a:avLst/>
            <a:gdLst/>
            <a:ahLst/>
            <a:cxnLst/>
            <a:rect l="l" t="t" r="r" b="b"/>
            <a:pathLst>
              <a:path w="4029710" h="1424939">
                <a:moveTo>
                  <a:pt x="4029151" y="0"/>
                </a:moveTo>
                <a:lnTo>
                  <a:pt x="0" y="0"/>
                </a:lnTo>
                <a:lnTo>
                  <a:pt x="0" y="1424393"/>
                </a:lnTo>
                <a:lnTo>
                  <a:pt x="4029151" y="1424393"/>
                </a:lnTo>
                <a:lnTo>
                  <a:pt x="4029151" y="0"/>
                </a:lnTo>
                <a:close/>
              </a:path>
            </a:pathLst>
          </a:custGeom>
          <a:solidFill>
            <a:srgbClr val="87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80" y="1270000"/>
            <a:ext cx="99278" cy="688975"/>
          </a:xfrm>
          <a:custGeom>
            <a:avLst/>
            <a:gdLst/>
            <a:ahLst/>
            <a:cxnLst/>
            <a:rect l="l" t="t" r="r" b="b"/>
            <a:pathLst>
              <a:path w="94615" h="688975">
                <a:moveTo>
                  <a:pt x="94094" y="594664"/>
                </a:moveTo>
                <a:lnTo>
                  <a:pt x="0" y="594664"/>
                </a:lnTo>
                <a:lnTo>
                  <a:pt x="0" y="688759"/>
                </a:lnTo>
                <a:lnTo>
                  <a:pt x="94094" y="688759"/>
                </a:lnTo>
                <a:lnTo>
                  <a:pt x="94094" y="594664"/>
                </a:lnTo>
                <a:close/>
              </a:path>
              <a:path w="94615" h="68897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230289" y="1141299"/>
            <a:ext cx="4166591" cy="1190864"/>
          </a:xfrm>
          <a:prstGeom prst="rect">
            <a:avLst/>
          </a:prstGeom>
        </p:spPr>
        <p:txBody>
          <a:bodyPr vert="horz" wrap="square" lIns="0" tIns="64922" rIns="0" bIns="0" rtlCol="0">
            <a:spAutoFit/>
          </a:bodyPr>
          <a:lstStyle/>
          <a:p>
            <a:pPr marL="412750" marR="5080">
              <a:lnSpc>
                <a:spcPct val="107400"/>
              </a:lnSpc>
              <a:spcBef>
                <a:spcPts val="95"/>
              </a:spcBef>
            </a:pPr>
            <a:r>
              <a:rPr sz="1600" spc="10" dirty="0">
                <a:solidFill>
                  <a:srgbClr val="FFFFFF"/>
                </a:solidFill>
              </a:rPr>
              <a:t>Describe </a:t>
            </a:r>
            <a:r>
              <a:rPr sz="1600" spc="-10" dirty="0">
                <a:solidFill>
                  <a:srgbClr val="FFFFFF"/>
                </a:solidFill>
              </a:rPr>
              <a:t>how </a:t>
            </a:r>
            <a:r>
              <a:rPr sz="1600" spc="5" dirty="0">
                <a:solidFill>
                  <a:srgbClr val="FFFFFF"/>
                </a:solidFill>
              </a:rPr>
              <a:t>a </a:t>
            </a:r>
            <a:r>
              <a:rPr sz="1600" spc="-5" dirty="0">
                <a:solidFill>
                  <a:srgbClr val="FFFFFF"/>
                </a:solidFill>
              </a:rPr>
              <a:t>Binary </a:t>
            </a:r>
            <a:r>
              <a:rPr sz="1600" dirty="0">
                <a:solidFill>
                  <a:srgbClr val="FFFFFF"/>
                </a:solidFill>
              </a:rPr>
              <a:t>Search </a:t>
            </a:r>
            <a:r>
              <a:rPr sz="1600" spc="-30" dirty="0">
                <a:solidFill>
                  <a:srgbClr val="FFFFFF"/>
                </a:solidFill>
              </a:rPr>
              <a:t>Tree </a:t>
            </a:r>
            <a:r>
              <a:rPr sz="1600" dirty="0">
                <a:solidFill>
                  <a:srgbClr val="FFFFFF"/>
                </a:solidFill>
              </a:rPr>
              <a:t>data  </a:t>
            </a:r>
            <a:r>
              <a:rPr sz="1600" spc="5" dirty="0">
                <a:solidFill>
                  <a:srgbClr val="FFFFFF"/>
                </a:solidFill>
              </a:rPr>
              <a:t>structure </a:t>
            </a:r>
            <a:r>
              <a:rPr sz="1600" dirty="0">
                <a:solidFill>
                  <a:srgbClr val="FFFFFF"/>
                </a:solidFill>
              </a:rPr>
              <a:t>is constructed.</a:t>
            </a:r>
          </a:p>
          <a:p>
            <a:pPr marL="412750" marR="308610">
              <a:lnSpc>
                <a:spcPct val="107400"/>
              </a:lnSpc>
              <a:spcBef>
                <a:spcPts val="300"/>
              </a:spcBef>
            </a:pPr>
            <a:r>
              <a:rPr sz="1600" spc="5" dirty="0">
                <a:solidFill>
                  <a:srgbClr val="FFFFFF"/>
                </a:solidFill>
              </a:rPr>
              <a:t>Determine whether a </a:t>
            </a:r>
            <a:r>
              <a:rPr sz="1600" dirty="0">
                <a:solidFill>
                  <a:srgbClr val="FFFFFF"/>
                </a:solidFill>
              </a:rPr>
              <a:t>tree is </a:t>
            </a:r>
            <a:r>
              <a:rPr sz="1600" spc="5" dirty="0">
                <a:solidFill>
                  <a:srgbClr val="FFFFFF"/>
                </a:solidFill>
              </a:rPr>
              <a:t>properly  </a:t>
            </a:r>
            <a:r>
              <a:rPr sz="1600" dirty="0">
                <a:solidFill>
                  <a:srgbClr val="FFFFFF"/>
                </a:solidFill>
              </a:rPr>
              <a:t>sorted.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9295" y="71245"/>
            <a:ext cx="12490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30" dirty="0">
                <a:solidFill>
                  <a:srgbClr val="006EB8"/>
                </a:solidFill>
                <a:latin typeface="Trebuchet MS"/>
                <a:cs typeface="Trebuchet MS"/>
              </a:rPr>
              <a:t>Last</a:t>
            </a:r>
            <a:r>
              <a:rPr sz="2450" spc="-50" dirty="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sz="2450" spc="-160" dirty="0">
                <a:solidFill>
                  <a:srgbClr val="006EB8"/>
                </a:solidFill>
                <a:latin typeface="Trebuchet MS"/>
                <a:cs typeface="Trebuchet MS"/>
              </a:rPr>
              <a:t>Time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6712" y="133249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8384" y="1224776"/>
            <a:ext cx="3614065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5" dirty="0">
                <a:latin typeface="LM Sans 17"/>
                <a:cs typeface="LM Sans 17"/>
              </a:rPr>
              <a:t>Want </a:t>
            </a:r>
            <a:r>
              <a:rPr sz="1700" spc="5" dirty="0">
                <a:latin typeface="LM Sans 17"/>
                <a:cs typeface="LM Sans 17"/>
              </a:rPr>
              <a:t>data structure </a:t>
            </a:r>
            <a:r>
              <a:rPr sz="1700" spc="-10" dirty="0">
                <a:latin typeface="LM Sans 17"/>
                <a:cs typeface="LM Sans 17"/>
              </a:rPr>
              <a:t>for </a:t>
            </a:r>
            <a:r>
              <a:rPr sz="1700" spc="10" dirty="0">
                <a:latin typeface="LM Sans 17"/>
                <a:cs typeface="LM Sans 17"/>
              </a:rPr>
              <a:t>local</a:t>
            </a:r>
            <a:r>
              <a:rPr sz="1700" spc="5" dirty="0">
                <a:latin typeface="LM Sans 17"/>
                <a:cs typeface="LM Sans 17"/>
              </a:rPr>
              <a:t> </a:t>
            </a:r>
            <a:r>
              <a:rPr sz="1700" dirty="0">
                <a:latin typeface="LM Sans 17"/>
                <a:cs typeface="LM Sans 17"/>
              </a:rPr>
              <a:t>search.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9295" y="71245"/>
            <a:ext cx="12490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30" dirty="0">
                <a:solidFill>
                  <a:srgbClr val="006EB8"/>
                </a:solidFill>
                <a:latin typeface="Trebuchet MS"/>
                <a:cs typeface="Trebuchet MS"/>
              </a:rPr>
              <a:t>Last</a:t>
            </a:r>
            <a:r>
              <a:rPr sz="2450" spc="-50" dirty="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sz="2450" spc="-160" dirty="0">
                <a:solidFill>
                  <a:srgbClr val="006EB8"/>
                </a:solidFill>
                <a:latin typeface="Trebuchet MS"/>
                <a:cs typeface="Trebuchet MS"/>
              </a:rPr>
              <a:t>Time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6712" y="133249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8384" y="1196975"/>
            <a:ext cx="3614065" cy="93662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 marR="5080">
              <a:lnSpc>
                <a:spcPct val="114799"/>
              </a:lnSpc>
              <a:spcBef>
                <a:spcPts val="244"/>
              </a:spcBef>
            </a:pPr>
            <a:r>
              <a:rPr sz="1700" spc="-5" dirty="0">
                <a:latin typeface="LM Sans 17"/>
                <a:cs typeface="LM Sans 17"/>
              </a:rPr>
              <a:t>Want </a:t>
            </a:r>
            <a:r>
              <a:rPr sz="1700" spc="5" dirty="0">
                <a:latin typeface="LM Sans 17"/>
                <a:cs typeface="LM Sans 17"/>
              </a:rPr>
              <a:t>data structure </a:t>
            </a:r>
            <a:r>
              <a:rPr sz="1700" spc="-10" dirty="0">
                <a:latin typeface="LM Sans 17"/>
                <a:cs typeface="LM Sans 17"/>
              </a:rPr>
              <a:t>for </a:t>
            </a:r>
            <a:r>
              <a:rPr sz="1700" spc="10" dirty="0">
                <a:latin typeface="LM Sans 17"/>
                <a:cs typeface="LM Sans 17"/>
              </a:rPr>
              <a:t>local </a:t>
            </a:r>
            <a:r>
              <a:rPr sz="1700" dirty="0">
                <a:latin typeface="LM Sans 17"/>
                <a:cs typeface="LM Sans 17"/>
              </a:rPr>
              <a:t>search.  </a:t>
            </a:r>
            <a:r>
              <a:rPr sz="1700" spc="5" dirty="0">
                <a:latin typeface="LM Sans 17"/>
                <a:cs typeface="LM Sans 17"/>
              </a:rPr>
              <a:t>None of the </a:t>
            </a:r>
            <a:r>
              <a:rPr sz="1700" dirty="0">
                <a:latin typeface="LM Sans 17"/>
                <a:cs typeface="LM Sans 17"/>
              </a:rPr>
              <a:t>existing </a:t>
            </a:r>
            <a:r>
              <a:rPr sz="1700" spc="5" dirty="0">
                <a:latin typeface="LM Sans 17"/>
                <a:cs typeface="LM Sans 17"/>
              </a:rPr>
              <a:t>data structures  </a:t>
            </a:r>
            <a:r>
              <a:rPr sz="1700" spc="-10" dirty="0">
                <a:latin typeface="LM Sans 17"/>
                <a:cs typeface="LM Sans 17"/>
              </a:rPr>
              <a:t>work.</a:t>
            </a:r>
            <a:endParaRPr sz="1700" dirty="0">
              <a:latin typeface="LM Sans 17"/>
              <a:cs typeface="LM Sans 1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6712" y="164881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9295" y="71245"/>
            <a:ext cx="12490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30" dirty="0">
                <a:latin typeface="Trebuchet MS"/>
                <a:cs typeface="Trebuchet MS"/>
              </a:rPr>
              <a:t>Last</a:t>
            </a:r>
            <a:r>
              <a:rPr b="0" spc="-50" dirty="0">
                <a:latin typeface="Trebuchet MS"/>
                <a:cs typeface="Trebuchet MS"/>
              </a:rPr>
              <a:t> </a:t>
            </a:r>
            <a:r>
              <a:rPr b="0" spc="-160" dirty="0">
                <a:latin typeface="Trebuchet MS"/>
                <a:cs typeface="Trebuchet MS"/>
              </a:rPr>
              <a:t>Time</a:t>
            </a:r>
          </a:p>
        </p:txBody>
      </p:sp>
      <p:sp>
        <p:nvSpPr>
          <p:cNvPr id="3" name="object 3"/>
          <p:cNvSpPr/>
          <p:nvPr/>
        </p:nvSpPr>
        <p:spPr>
          <a:xfrm>
            <a:off x="566712" y="133249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348259" y="1199662"/>
            <a:ext cx="4261841" cy="1521313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412750" marR="330200">
              <a:lnSpc>
                <a:spcPct val="114799"/>
              </a:lnSpc>
              <a:spcBef>
                <a:spcPts val="244"/>
              </a:spcBef>
            </a:pPr>
            <a:r>
              <a:rPr spc="-5" dirty="0"/>
              <a:t>Want </a:t>
            </a:r>
            <a:r>
              <a:rPr spc="5" dirty="0"/>
              <a:t>data structure </a:t>
            </a:r>
            <a:r>
              <a:rPr spc="-10" dirty="0"/>
              <a:t>for </a:t>
            </a:r>
            <a:r>
              <a:rPr spc="10" dirty="0"/>
              <a:t>local </a:t>
            </a:r>
            <a:r>
              <a:rPr dirty="0"/>
              <a:t>search.  </a:t>
            </a:r>
            <a:r>
              <a:rPr spc="5" dirty="0"/>
              <a:t>None of the </a:t>
            </a:r>
            <a:r>
              <a:rPr dirty="0"/>
              <a:t>existing </a:t>
            </a:r>
            <a:r>
              <a:rPr spc="5" dirty="0"/>
              <a:t>data structures  </a:t>
            </a:r>
            <a:r>
              <a:rPr spc="-10" dirty="0"/>
              <a:t>work.</a:t>
            </a:r>
          </a:p>
          <a:p>
            <a:pPr marL="412750">
              <a:lnSpc>
                <a:spcPct val="100000"/>
              </a:lnSpc>
              <a:spcBef>
                <a:spcPts val="450"/>
              </a:spcBef>
            </a:pPr>
            <a:r>
              <a:rPr dirty="0"/>
              <a:t>Sorted </a:t>
            </a:r>
            <a:r>
              <a:rPr spc="-10" dirty="0"/>
              <a:t>arrays </a:t>
            </a:r>
            <a:r>
              <a:rPr spc="5" dirty="0"/>
              <a:t>can </a:t>
            </a:r>
            <a:r>
              <a:rPr dirty="0"/>
              <a:t>search </a:t>
            </a:r>
            <a:r>
              <a:rPr spc="5" dirty="0"/>
              <a:t>but not</a:t>
            </a:r>
            <a:r>
              <a:rPr spc="-150" dirty="0"/>
              <a:t> </a:t>
            </a:r>
            <a:r>
              <a:rPr spc="10" dirty="0"/>
              <a:t>update.</a:t>
            </a:r>
          </a:p>
        </p:txBody>
      </p:sp>
      <p:sp>
        <p:nvSpPr>
          <p:cNvPr id="5" name="object 5"/>
          <p:cNvSpPr/>
          <p:nvPr/>
        </p:nvSpPr>
        <p:spPr>
          <a:xfrm>
            <a:off x="566712" y="164881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6712" y="224348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1" y="130175"/>
            <a:ext cx="1219200" cy="377026"/>
          </a:xfrm>
        </p:spPr>
        <p:txBody>
          <a:bodyPr/>
          <a:lstStyle/>
          <a:p>
            <a:r>
              <a:rPr lang="en-US" b="0" dirty="0" smtClean="0"/>
              <a:t>Agenda</a:t>
            </a:r>
            <a:endParaRPr lang="en-US" b="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92249709"/>
              </p:ext>
            </p:extLst>
          </p:nvPr>
        </p:nvGraphicFramePr>
        <p:xfrm>
          <a:off x="323850" y="739775"/>
          <a:ext cx="3124200" cy="2048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6" name="Curved Connector 5"/>
          <p:cNvCxnSpPr/>
          <p:nvPr/>
        </p:nvCxnSpPr>
        <p:spPr>
          <a:xfrm rot="10800000">
            <a:off x="3470413" y="1349375"/>
            <a:ext cx="609600" cy="127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2434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3433" y="71245"/>
            <a:ext cx="16808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45" dirty="0">
                <a:solidFill>
                  <a:srgbClr val="006EB8"/>
                </a:solidFill>
                <a:latin typeface="Trebuchet MS"/>
                <a:cs typeface="Trebuchet MS"/>
              </a:rPr>
              <a:t>Binary</a:t>
            </a:r>
            <a:r>
              <a:rPr sz="2450" spc="-30" dirty="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sz="2450" spc="-185" dirty="0">
                <a:solidFill>
                  <a:srgbClr val="006EB8"/>
                </a:solidFill>
                <a:latin typeface="Trebuchet MS"/>
                <a:cs typeface="Trebuchet MS"/>
              </a:rPr>
              <a:t>Search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71025"/>
            <a:ext cx="1881556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LM Sans 17"/>
                <a:cs typeface="LM Sans 17"/>
              </a:rPr>
              <a:t>Search </a:t>
            </a:r>
            <a:r>
              <a:rPr sz="1700" spc="5" dirty="0">
                <a:latin typeface="LM Sans 17"/>
                <a:cs typeface="LM Sans 17"/>
              </a:rPr>
              <a:t>an</a:t>
            </a:r>
            <a:r>
              <a:rPr sz="1700" spc="-60" dirty="0">
                <a:latin typeface="LM Sans 17"/>
                <a:cs typeface="LM Sans 17"/>
              </a:rPr>
              <a:t> </a:t>
            </a:r>
            <a:r>
              <a:rPr sz="1700" spc="-10" dirty="0">
                <a:latin typeface="LM Sans 17"/>
                <a:cs typeface="LM Sans 17"/>
              </a:rPr>
              <a:t>array:</a:t>
            </a:r>
            <a:endParaRPr sz="1700" dirty="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5057" y="1638579"/>
            <a:ext cx="3218420" cy="929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3433" y="71245"/>
            <a:ext cx="16808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45" dirty="0">
                <a:solidFill>
                  <a:srgbClr val="006EB8"/>
                </a:solidFill>
                <a:latin typeface="Trebuchet MS"/>
                <a:cs typeface="Trebuchet MS"/>
              </a:rPr>
              <a:t>Binary</a:t>
            </a:r>
            <a:r>
              <a:rPr sz="2450" spc="-30" dirty="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sz="2450" spc="-185" dirty="0">
                <a:solidFill>
                  <a:srgbClr val="006EB8"/>
                </a:solidFill>
                <a:latin typeface="Trebuchet MS"/>
                <a:cs typeface="Trebuchet MS"/>
              </a:rPr>
              <a:t>Search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71025"/>
            <a:ext cx="1805356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LM Sans 17"/>
                <a:cs typeface="LM Sans 17"/>
              </a:rPr>
              <a:t>Search </a:t>
            </a:r>
            <a:r>
              <a:rPr sz="1700" spc="5" dirty="0">
                <a:latin typeface="LM Sans 17"/>
                <a:cs typeface="LM Sans 17"/>
              </a:rPr>
              <a:t>an</a:t>
            </a:r>
            <a:r>
              <a:rPr sz="1700" spc="-60" dirty="0">
                <a:latin typeface="LM Sans 17"/>
                <a:cs typeface="LM Sans 17"/>
              </a:rPr>
              <a:t> </a:t>
            </a:r>
            <a:r>
              <a:rPr sz="1700" spc="-10" dirty="0">
                <a:latin typeface="LM Sans 17"/>
                <a:cs typeface="LM Sans 17"/>
              </a:rPr>
              <a:t>array:</a:t>
            </a:r>
            <a:endParaRPr sz="1700" dirty="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5057" y="1638579"/>
            <a:ext cx="3218420" cy="929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|1.2|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|1.2|1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|1.2|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292</Words>
  <Application>Microsoft Office PowerPoint</Application>
  <PresentationFormat>Custom</PresentationFormat>
  <Paragraphs>80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LM Sans 10</vt:lpstr>
      <vt:lpstr>LM Sans 17</vt:lpstr>
      <vt:lpstr>Trebuchet MS</vt:lpstr>
      <vt:lpstr>Office Theme</vt:lpstr>
      <vt:lpstr>Binary Search Trees:  Search Trees</vt:lpstr>
      <vt:lpstr>Agenda</vt:lpstr>
      <vt:lpstr>Learning Objectives</vt:lpstr>
      <vt:lpstr>PowerPoint Presentation</vt:lpstr>
      <vt:lpstr>PowerPoint Presentation</vt:lpstr>
      <vt:lpstr>Last Time</vt:lpstr>
      <vt:lpstr>Agenda</vt:lpstr>
      <vt:lpstr>PowerPoint Presentation</vt:lpstr>
      <vt:lpstr>PowerPoint Presentation</vt:lpstr>
      <vt:lpstr>PowerPoint Presentation</vt:lpstr>
      <vt:lpstr>Agenda</vt:lpstr>
      <vt:lpstr>Parts of a Tree</vt:lpstr>
      <vt:lpstr>Tree Node Data Type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Trees:  Search Trees</dc:title>
  <dc:subject>Data Structures and Algorithms</dc:subject>
  <dc:creator>Saif Hassan</dc:creator>
  <cp:keywords>data structures, algorithms, programming, software engineering, data science, dynamic programming, sorting, greedy algorithms</cp:keywords>
  <cp:lastModifiedBy>Saif Hassan</cp:lastModifiedBy>
  <cp:revision>5</cp:revision>
  <dcterms:created xsi:type="dcterms:W3CDTF">2020-06-21T10:10:01Z</dcterms:created>
  <dcterms:modified xsi:type="dcterms:W3CDTF">2020-06-21T11:48:08Z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2016-03-22T00:00:00Z</vt:filetime>
  </property>
  <property fmtid="{D5CDD505-2E9C-101B-9397-08002B2CF9AE}" pid="3" name="Creator">
    <vt:lpwstr>LaTeX with Beamer class version 3.33</vt:lpwstr>
  </property>
  <property fmtid="{D5CDD505-2E9C-101B-9397-08002B2CF9AE}" pid="4" name="LastSaved">
    <vt:filetime>2020-06-21T00:00:00Z</vt:filetime>
  </property>
</Properties>
</file>