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445" r:id="rId2"/>
    <p:sldId id="456" r:id="rId3"/>
    <p:sldId id="454" r:id="rId4"/>
    <p:sldId id="447" r:id="rId5"/>
    <p:sldId id="450" r:id="rId6"/>
    <p:sldId id="451" r:id="rId7"/>
    <p:sldId id="452" r:id="rId8"/>
    <p:sldId id="453" r:id="rId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1602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96252</TotalTime>
  <Words>340</Words>
  <Application>Microsoft Office PowerPoint</Application>
  <PresentationFormat>On-screen Show (4:3)</PresentationFormat>
  <Paragraphs>65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Database Architecture</vt:lpstr>
      <vt:lpstr>Database Architecture  (Centralized/Shared-Memory)</vt:lpstr>
      <vt:lpstr>Database Applications</vt:lpstr>
      <vt:lpstr>Two-tier and three-tier architectures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Muhammad Hussain Mughal</cp:lastModifiedBy>
  <cp:revision>459</cp:revision>
  <cp:lastPrinted>1999-06-28T19:27:31Z</cp:lastPrinted>
  <dcterms:created xsi:type="dcterms:W3CDTF">2009-12-21T15:40:22Z</dcterms:created>
  <dcterms:modified xsi:type="dcterms:W3CDTF">2023-02-10T06:17:57Z</dcterms:modified>
</cp:coreProperties>
</file>