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 rot="531">
            <a:off x="685841" y="1322815"/>
            <a:ext cx="7772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Aplicación para facilitar la gestión de hospitalización domiciliaria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371789" y="3084544"/>
            <a:ext cx="64008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Grupo 8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Francisco Álvarez    -    Francisco </a:t>
            </a:r>
            <a:r>
              <a:rPr lang="es" sz="1400">
                <a:solidFill>
                  <a:srgbClr val="000000"/>
                </a:solidFill>
              </a:rPr>
              <a:t>Covarrubias    -    José Martínez</a:t>
            </a:r>
            <a:r>
              <a:rPr lang="es" sz="1400">
                <a:solidFill>
                  <a:srgbClr val="000000"/>
                </a:solidFill>
              </a:rPr>
              <a:t>     -	</a:t>
            </a:r>
            <a:r>
              <a:rPr lang="es" sz="1400">
                <a:solidFill>
                  <a:srgbClr val="000000"/>
                </a:solidFill>
              </a:rPr>
              <a:t>Nicolás</a:t>
            </a:r>
            <a:r>
              <a:rPr lang="es" sz="1400">
                <a:solidFill>
                  <a:srgbClr val="000000"/>
                </a:solidFill>
              </a:rPr>
              <a:t> Sobarzo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Ingenieria Civil Informatica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Ingeniería</a:t>
            </a:r>
            <a:r>
              <a:rPr lang="es" sz="1400">
                <a:solidFill>
                  <a:srgbClr val="000000"/>
                </a:solidFill>
              </a:rPr>
              <a:t> de S</a:t>
            </a:r>
            <a:r>
              <a:rPr lang="es" sz="1400">
                <a:solidFill>
                  <a:srgbClr val="000000"/>
                </a:solidFill>
              </a:rPr>
              <a:t>oftware I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Pablo Schwarzenberg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Definición del problema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152475"/>
            <a:ext cx="8520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Gestionar</a:t>
            </a:r>
            <a:r>
              <a:rPr lang="es"/>
              <a:t> ruta diaria manualmente (actualmente usando excel)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Poca eficiencia de cada ruta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La ficha electrónica se entrega al finalizar la jornada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Poco detalle en la ficha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Mala </a:t>
            </a:r>
            <a:r>
              <a:rPr lang="es"/>
              <a:t>comunicación entre</a:t>
            </a:r>
            <a:r>
              <a:rPr lang="es"/>
              <a:t> paciente - usuario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Diseñar una aplicación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Buscar ruta óptima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Envío de mensajes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Registro de visita en tiempo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Registro en plataforma de enfermeros y pacientes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Generación de reporte tiempo real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Beneficios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aplicar </a:t>
            </a:r>
            <a:r>
              <a:rPr lang="es"/>
              <a:t>métodos</a:t>
            </a:r>
            <a:r>
              <a:rPr lang="es"/>
              <a:t> de optimización </a:t>
            </a:r>
            <a:r>
              <a:rPr lang="es"/>
              <a:t>será</a:t>
            </a:r>
            <a:r>
              <a:rPr lang="es"/>
              <a:t> posible reducir el tiempo empleado actualmente en calcular las rutas de cada </a:t>
            </a:r>
            <a:r>
              <a:rPr lang="es"/>
              <a:t>vehículo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</a:t>
            </a:r>
            <a:r>
              <a:rPr lang="es"/>
              <a:t>informará</a:t>
            </a:r>
            <a:r>
              <a:rPr lang="es"/>
              <a:t> al paciente del intervalo de tiempo de la visita.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 comunicación entre enfermero y paciente.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Conclusión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875" y="1345422"/>
            <a:ext cx="2711722" cy="245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925" y="1800675"/>
            <a:ext cx="2605625" cy="162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250" y="1050797"/>
            <a:ext cx="4731825" cy="3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