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c7064111799rId000002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30080" y="908421"/>
              <a:ext cx="8521411" cy="50679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30080" y="5955408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30080" y="5117734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30080" y="4280060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30080" y="3442385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30080" y="2604711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30080" y="1767037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30080" y="929362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30080" y="5536571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30080" y="4698897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30080" y="3861222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30080" y="3023548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30080" y="2185874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30080" y="1348200"/>
              <a:ext cx="8521411" cy="0"/>
            </a:xfrm>
            <a:custGeom>
              <a:avLst/>
              <a:pathLst>
                <a:path w="8521411" h="0">
                  <a:moveTo>
                    <a:pt x="0" y="0"/>
                  </a:moveTo>
                  <a:lnTo>
                    <a:pt x="8521411" y="0"/>
                  </a:lnTo>
                  <a:lnTo>
                    <a:pt x="852141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749166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447643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46119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44595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543072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241548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940024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638501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336977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035453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733930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432406" y="908421"/>
              <a:ext cx="0" cy="5067929"/>
            </a:xfrm>
            <a:custGeom>
              <a:avLst/>
              <a:pathLst>
                <a:path w="0" h="5067929">
                  <a:moveTo>
                    <a:pt x="0" y="5067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399928" y="5327152"/>
              <a:ext cx="698476" cy="418837"/>
            </a:xfrm>
            <a:prstGeom prst="rect">
              <a:avLst/>
            </a:prstGeom>
            <a:solidFill>
              <a:srgbClr val="BBE4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399928" y="4908315"/>
              <a:ext cx="698476" cy="418837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399928" y="4489478"/>
              <a:ext cx="698476" cy="418837"/>
            </a:xfrm>
            <a:prstGeom prst="rect">
              <a:avLst/>
            </a:prstGeom>
            <a:solidFill>
              <a:srgbClr val="EFF9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399928" y="4070641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399928" y="3651804"/>
              <a:ext cx="698476" cy="418837"/>
            </a:xfrm>
            <a:prstGeom prst="rect">
              <a:avLst/>
            </a:prstGeom>
            <a:solidFill>
              <a:srgbClr val="F6FBC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399928" y="3232967"/>
              <a:ext cx="698476" cy="418837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399928" y="2814130"/>
              <a:ext cx="698476" cy="418837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399928" y="2395292"/>
              <a:ext cx="698476" cy="418837"/>
            </a:xfrm>
            <a:prstGeom prst="rect">
              <a:avLst/>
            </a:prstGeom>
            <a:solidFill>
              <a:srgbClr val="D6EF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399928" y="1976455"/>
              <a:ext cx="698476" cy="418837"/>
            </a:xfrm>
            <a:prstGeom prst="rect">
              <a:avLst/>
            </a:prstGeom>
            <a:solidFill>
              <a:srgbClr val="66C2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399928" y="1557618"/>
              <a:ext cx="698476" cy="418837"/>
            </a:xfrm>
            <a:prstGeom prst="rect">
              <a:avLst/>
            </a:prstGeom>
            <a:solidFill>
              <a:srgbClr val="80CD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399928" y="1138781"/>
              <a:ext cx="698476" cy="418837"/>
            </a:xfrm>
            <a:prstGeom prst="rect">
              <a:avLst/>
            </a:prstGeom>
            <a:solidFill>
              <a:srgbClr val="1942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98404" y="5327152"/>
              <a:ext cx="698476" cy="418837"/>
            </a:xfrm>
            <a:prstGeom prst="rect">
              <a:avLst/>
            </a:prstGeom>
            <a:solidFill>
              <a:srgbClr val="8AD1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98404" y="4908315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98404" y="4489478"/>
              <a:ext cx="698476" cy="418837"/>
            </a:xfrm>
            <a:prstGeom prst="rect">
              <a:avLst/>
            </a:prstGeom>
            <a:solidFill>
              <a:srgbClr val="FAFD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98404" y="4070641"/>
              <a:ext cx="698476" cy="418837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98404" y="3651804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98404" y="3232967"/>
              <a:ext cx="698476" cy="418837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98404" y="2814130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98404" y="2395292"/>
              <a:ext cx="698476" cy="418837"/>
            </a:xfrm>
            <a:prstGeom prst="rect">
              <a:avLst/>
            </a:prstGeom>
            <a:solidFill>
              <a:srgbClr val="D9F0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98404" y="1976455"/>
              <a:ext cx="698476" cy="418837"/>
            </a:xfrm>
            <a:prstGeom prst="rect">
              <a:avLst/>
            </a:prstGeom>
            <a:solidFill>
              <a:srgbClr val="8DD2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98404" y="1557618"/>
              <a:ext cx="698476" cy="418837"/>
            </a:xfrm>
            <a:prstGeom prst="rect">
              <a:avLst/>
            </a:prstGeom>
            <a:solidFill>
              <a:srgbClr val="99D6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098404" y="1138781"/>
              <a:ext cx="698476" cy="418837"/>
            </a:xfrm>
            <a:prstGeom prst="rect">
              <a:avLst/>
            </a:prstGeom>
            <a:solidFill>
              <a:srgbClr val="1F52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796881" y="5327152"/>
              <a:ext cx="698476" cy="418837"/>
            </a:xfrm>
            <a:prstGeom prst="rect">
              <a:avLst/>
            </a:prstGeom>
            <a:solidFill>
              <a:srgbClr val="B3E1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796881" y="4908315"/>
              <a:ext cx="698476" cy="418837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796881" y="4489478"/>
              <a:ext cx="698476" cy="418837"/>
            </a:xfrm>
            <a:prstGeom prst="rect">
              <a:avLst/>
            </a:prstGeom>
            <a:solidFill>
              <a:srgbClr val="F6FBC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796881" y="4070641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796881" y="3651804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796881" y="3232967"/>
              <a:ext cx="698476" cy="418837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796881" y="2814130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796881" y="2395292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796881" y="1976455"/>
              <a:ext cx="698476" cy="418837"/>
            </a:xfrm>
            <a:prstGeom prst="rect">
              <a:avLst/>
            </a:prstGeom>
            <a:solidFill>
              <a:srgbClr val="87D0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796881" y="1557618"/>
              <a:ext cx="698476" cy="418837"/>
            </a:xfrm>
            <a:prstGeom prst="rect">
              <a:avLst/>
            </a:prstGeom>
            <a:solidFill>
              <a:srgbClr val="87D0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796881" y="1138781"/>
              <a:ext cx="698476" cy="418837"/>
            </a:xfrm>
            <a:prstGeom prst="rect">
              <a:avLst/>
            </a:prstGeom>
            <a:solidFill>
              <a:srgbClr val="0C2C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495357" y="5327152"/>
              <a:ext cx="698476" cy="418837"/>
            </a:xfrm>
            <a:prstGeom prst="rect">
              <a:avLst/>
            </a:prstGeom>
            <a:solidFill>
              <a:srgbClr val="8AD1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495357" y="4908315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495357" y="4489478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495357" y="4070641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495357" y="3651804"/>
              <a:ext cx="698476" cy="418837"/>
            </a:xfrm>
            <a:prstGeom prst="rect">
              <a:avLst/>
            </a:prstGeom>
            <a:solidFill>
              <a:srgbClr val="FAFD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495357" y="3232967"/>
              <a:ext cx="698476" cy="418837"/>
            </a:xfrm>
            <a:prstGeom prst="rect">
              <a:avLst/>
            </a:prstGeom>
            <a:solidFill>
              <a:srgbClr val="DDF2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495357" y="2814130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495357" y="2395292"/>
              <a:ext cx="698476" cy="418837"/>
            </a:xfrm>
            <a:prstGeom prst="rect">
              <a:avLst/>
            </a:prstGeom>
            <a:solidFill>
              <a:srgbClr val="CFEC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495357" y="1976455"/>
              <a:ext cx="698476" cy="418837"/>
            </a:xfrm>
            <a:prstGeom prst="rect">
              <a:avLst/>
            </a:prstGeom>
            <a:solidFill>
              <a:srgbClr val="80CD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495357" y="1557618"/>
              <a:ext cx="698476" cy="418837"/>
            </a:xfrm>
            <a:prstGeom prst="rect">
              <a:avLst/>
            </a:prstGeom>
            <a:solidFill>
              <a:srgbClr val="99D6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495357" y="1138781"/>
              <a:ext cx="698476" cy="418837"/>
            </a:xfrm>
            <a:prstGeom prst="rect">
              <a:avLst/>
            </a:prstGeom>
            <a:solidFill>
              <a:srgbClr val="2365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193833" y="5327152"/>
              <a:ext cx="698476" cy="418837"/>
            </a:xfrm>
            <a:prstGeom prst="rect">
              <a:avLst/>
            </a:prstGeom>
            <a:solidFill>
              <a:srgbClr val="9CD8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193833" y="4908315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193833" y="4489478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193833" y="4070641"/>
              <a:ext cx="698476" cy="418837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193833" y="3651804"/>
              <a:ext cx="698476" cy="418837"/>
            </a:xfrm>
            <a:prstGeom prst="rect">
              <a:avLst/>
            </a:prstGeom>
            <a:solidFill>
              <a:srgbClr val="FFFF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193833" y="3232967"/>
              <a:ext cx="698476" cy="418837"/>
            </a:xfrm>
            <a:prstGeom prst="rect">
              <a:avLst/>
            </a:prstGeom>
            <a:solidFill>
              <a:srgbClr val="BEE5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193833" y="2814130"/>
              <a:ext cx="698476" cy="418837"/>
            </a:xfrm>
            <a:prstGeom prst="rect">
              <a:avLst/>
            </a:prstGeom>
            <a:solidFill>
              <a:srgbClr val="CDEB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193833" y="2395292"/>
              <a:ext cx="698476" cy="418837"/>
            </a:xfrm>
            <a:prstGeom prst="rect">
              <a:avLst/>
            </a:prstGeom>
            <a:solidFill>
              <a:srgbClr val="CFEC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193833" y="1976455"/>
              <a:ext cx="698476" cy="418837"/>
            </a:xfrm>
            <a:prstGeom prst="rect">
              <a:avLst/>
            </a:prstGeom>
            <a:solidFill>
              <a:srgbClr val="96D5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193833" y="1557618"/>
              <a:ext cx="698476" cy="418837"/>
            </a:xfrm>
            <a:prstGeom prst="rect">
              <a:avLst/>
            </a:prstGeom>
            <a:solidFill>
              <a:srgbClr val="4EBA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193833" y="1138781"/>
              <a:ext cx="698476" cy="418837"/>
            </a:xfrm>
            <a:prstGeom prst="rect">
              <a:avLst/>
            </a:prstGeom>
            <a:solidFill>
              <a:srgbClr val="1A44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892310" y="5327152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892310" y="4908315"/>
              <a:ext cx="698476" cy="418837"/>
            </a:xfrm>
            <a:prstGeom prst="rect">
              <a:avLst/>
            </a:prstGeom>
            <a:solidFill>
              <a:srgbClr val="EFF9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892310" y="4489478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4892310" y="4070641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4892310" y="3651804"/>
              <a:ext cx="698476" cy="418837"/>
            </a:xfrm>
            <a:prstGeom prst="rect">
              <a:avLst/>
            </a:prstGeom>
            <a:solidFill>
              <a:srgbClr val="FDFE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892310" y="3232967"/>
              <a:ext cx="698476" cy="418837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892310" y="2814130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892310" y="2395292"/>
              <a:ext cx="698476" cy="418837"/>
            </a:xfrm>
            <a:prstGeom prst="rect">
              <a:avLst/>
            </a:prstGeom>
            <a:solidFill>
              <a:srgbClr val="C6E9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892310" y="1976455"/>
              <a:ext cx="698476" cy="418837"/>
            </a:xfrm>
            <a:prstGeom prst="rect">
              <a:avLst/>
            </a:prstGeom>
            <a:solidFill>
              <a:srgbClr val="78CA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892310" y="1557618"/>
              <a:ext cx="698476" cy="418837"/>
            </a:xfrm>
            <a:prstGeom prst="rect">
              <a:avLst/>
            </a:prstGeom>
            <a:solidFill>
              <a:srgbClr val="9FD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892310" y="1138781"/>
              <a:ext cx="698476" cy="418837"/>
            </a:xfrm>
            <a:prstGeom prst="rect">
              <a:avLst/>
            </a:prstGeom>
            <a:solidFill>
              <a:srgbClr val="2261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590786" y="5327152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590786" y="4908315"/>
              <a:ext cx="698476" cy="418837"/>
            </a:xfrm>
            <a:prstGeom prst="rect">
              <a:avLst/>
            </a:prstGeom>
            <a:solidFill>
              <a:srgbClr val="EFF9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590786" y="4489478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590786" y="4070641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590786" y="3651804"/>
              <a:ext cx="698476" cy="418837"/>
            </a:xfrm>
            <a:prstGeom prst="rect">
              <a:avLst/>
            </a:prstGeom>
            <a:solidFill>
              <a:srgbClr val="E8F6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590786" y="3232967"/>
              <a:ext cx="698476" cy="418837"/>
            </a:xfrm>
            <a:prstGeom prst="rect">
              <a:avLst/>
            </a:prstGeom>
            <a:solidFill>
              <a:srgbClr val="BEE5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590786" y="2814130"/>
              <a:ext cx="698476" cy="418837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590786" y="2395292"/>
              <a:ext cx="698476" cy="418837"/>
            </a:xfrm>
            <a:prstGeom prst="rect">
              <a:avLst/>
            </a:prstGeom>
            <a:solidFill>
              <a:srgbClr val="CFEC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590786" y="1976455"/>
              <a:ext cx="698476" cy="418837"/>
            </a:xfrm>
            <a:prstGeom prst="rect">
              <a:avLst/>
            </a:prstGeom>
            <a:solidFill>
              <a:srgbClr val="48B8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590786" y="1557618"/>
              <a:ext cx="698476" cy="418837"/>
            </a:xfrm>
            <a:prstGeom prst="rect">
              <a:avLst/>
            </a:prstGeom>
            <a:solidFill>
              <a:srgbClr val="61C0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590786" y="1138781"/>
              <a:ext cx="698476" cy="418837"/>
            </a:xfrm>
            <a:prstGeom prst="rect">
              <a:avLst/>
            </a:prstGeom>
            <a:solidFill>
              <a:srgbClr val="1D4C9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289263" y="5327152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6289263" y="4908315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289263" y="4489478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6289263" y="4070641"/>
              <a:ext cx="698476" cy="418837"/>
            </a:xfrm>
            <a:prstGeom prst="rect">
              <a:avLst/>
            </a:prstGeom>
            <a:solidFill>
              <a:srgbClr val="E6F5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6289263" y="3651804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289263" y="3232967"/>
              <a:ext cx="698476" cy="418837"/>
            </a:xfrm>
            <a:prstGeom prst="rect">
              <a:avLst/>
            </a:prstGeom>
            <a:solidFill>
              <a:srgbClr val="C6E9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289263" y="2814130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289263" y="2395292"/>
              <a:ext cx="698476" cy="418837"/>
            </a:xfrm>
            <a:prstGeom prst="rect">
              <a:avLst/>
            </a:prstGeom>
            <a:solidFill>
              <a:srgbClr val="DBF1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6289263" y="1976455"/>
              <a:ext cx="698476" cy="418837"/>
            </a:xfrm>
            <a:prstGeom prst="rect">
              <a:avLst/>
            </a:prstGeom>
            <a:solidFill>
              <a:srgbClr val="66C2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289263" y="1557618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6289263" y="1138781"/>
              <a:ext cx="698476" cy="418837"/>
            </a:xfrm>
            <a:prstGeom prst="rect">
              <a:avLst/>
            </a:prstGeom>
            <a:solidFill>
              <a:srgbClr val="1A44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6987739" y="5327152"/>
              <a:ext cx="698476" cy="418837"/>
            </a:xfrm>
            <a:prstGeom prst="rect">
              <a:avLst/>
            </a:prstGeom>
            <a:solidFill>
              <a:srgbClr val="90D3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6987739" y="4908315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6987739" y="4489478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6987739" y="4070641"/>
              <a:ext cx="698476" cy="418837"/>
            </a:xfrm>
            <a:prstGeom prst="rect">
              <a:avLst/>
            </a:prstGeom>
            <a:solidFill>
              <a:srgbClr val="D9F0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6987739" y="3651804"/>
              <a:ext cx="698476" cy="418837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987739" y="3232967"/>
              <a:ext cx="698476" cy="418837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6987739" y="2814130"/>
              <a:ext cx="698476" cy="418837"/>
            </a:xfrm>
            <a:prstGeom prst="rect">
              <a:avLst/>
            </a:prstGeom>
            <a:solidFill>
              <a:srgbClr val="E6F5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6987739" y="2395292"/>
              <a:ext cx="698476" cy="418837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6987739" y="1976455"/>
              <a:ext cx="698476" cy="418837"/>
            </a:xfrm>
            <a:prstGeom prst="rect">
              <a:avLst/>
            </a:prstGeom>
            <a:solidFill>
              <a:srgbClr val="8DD2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987739" y="1557618"/>
              <a:ext cx="698476" cy="418837"/>
            </a:xfrm>
            <a:prstGeom prst="rect">
              <a:avLst/>
            </a:prstGeom>
            <a:solidFill>
              <a:srgbClr val="59BD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6987739" y="1138781"/>
              <a:ext cx="698476" cy="418837"/>
            </a:xfrm>
            <a:prstGeom prst="rect">
              <a:avLst/>
            </a:prstGeom>
            <a:solidFill>
              <a:srgbClr val="236D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7686215" y="5327152"/>
              <a:ext cx="698476" cy="418837"/>
            </a:xfrm>
            <a:prstGeom prst="rect">
              <a:avLst/>
            </a:prstGeom>
            <a:solidFill>
              <a:srgbClr val="90D3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7686215" y="4908315"/>
              <a:ext cx="698476" cy="418837"/>
            </a:xfrm>
            <a:prstGeom prst="rect">
              <a:avLst/>
            </a:prstGeom>
            <a:solidFill>
              <a:srgbClr val="F8FC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7686215" y="4489478"/>
              <a:ext cx="698476" cy="418837"/>
            </a:xfrm>
            <a:prstGeom prst="rect">
              <a:avLst/>
            </a:prstGeom>
            <a:solidFill>
              <a:srgbClr val="DBF1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7686215" y="4070641"/>
              <a:ext cx="698476" cy="418837"/>
            </a:xfrm>
            <a:prstGeom prst="rect">
              <a:avLst/>
            </a:prstGeom>
            <a:solidFill>
              <a:srgbClr val="EBF7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7686215" y="3651804"/>
              <a:ext cx="698476" cy="418837"/>
            </a:xfrm>
            <a:prstGeom prst="rect">
              <a:avLst/>
            </a:prstGeom>
            <a:solidFill>
              <a:srgbClr val="FFFF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7686215" y="3232967"/>
              <a:ext cx="698476" cy="418837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7686215" y="2814130"/>
              <a:ext cx="698476" cy="418837"/>
            </a:xfrm>
            <a:prstGeom prst="rect">
              <a:avLst/>
            </a:prstGeom>
            <a:solidFill>
              <a:srgbClr val="E6F5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7686215" y="2395292"/>
              <a:ext cx="698476" cy="418837"/>
            </a:xfrm>
            <a:prstGeom prst="rect">
              <a:avLst/>
            </a:prstGeom>
            <a:solidFill>
              <a:srgbClr val="CBEB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686215" y="1976455"/>
              <a:ext cx="698476" cy="418837"/>
            </a:xfrm>
            <a:prstGeom prst="rect">
              <a:avLst/>
            </a:prstGeom>
            <a:solidFill>
              <a:srgbClr val="7ECC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686215" y="1557618"/>
              <a:ext cx="698476" cy="418837"/>
            </a:xfrm>
            <a:prstGeom prst="rect">
              <a:avLst/>
            </a:prstGeom>
            <a:solidFill>
              <a:srgbClr val="7ECC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686215" y="1138781"/>
              <a:ext cx="698476" cy="418837"/>
            </a:xfrm>
            <a:prstGeom prst="rect">
              <a:avLst/>
            </a:prstGeom>
            <a:solidFill>
              <a:srgbClr val="2379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8384692" y="5327152"/>
              <a:ext cx="698476" cy="418837"/>
            </a:xfrm>
            <a:prstGeom prst="rect">
              <a:avLst/>
            </a:prstGeom>
            <a:solidFill>
              <a:srgbClr val="90D3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8384692" y="4908315"/>
              <a:ext cx="698476" cy="418837"/>
            </a:xfrm>
            <a:prstGeom prst="rect">
              <a:avLst/>
            </a:prstGeom>
            <a:solidFill>
              <a:srgbClr val="E4F4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8384692" y="4489478"/>
              <a:ext cx="698476" cy="418837"/>
            </a:xfrm>
            <a:prstGeom prst="rect">
              <a:avLst/>
            </a:prstGeom>
            <a:solidFill>
              <a:srgbClr val="E2F3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8384692" y="4070641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384692" y="3651804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8384692" y="3232967"/>
              <a:ext cx="698476" cy="418837"/>
            </a:xfrm>
            <a:prstGeom prst="rect">
              <a:avLst/>
            </a:prstGeom>
            <a:solidFill>
              <a:srgbClr val="D4E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8384692" y="2814130"/>
              <a:ext cx="698476" cy="418837"/>
            </a:xfrm>
            <a:prstGeom prst="rect">
              <a:avLst/>
            </a:prstGeom>
            <a:solidFill>
              <a:srgbClr val="F1FA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8384692" y="2395292"/>
              <a:ext cx="698476" cy="418837"/>
            </a:xfrm>
            <a:prstGeom prst="rect">
              <a:avLst/>
            </a:prstGeom>
            <a:solidFill>
              <a:srgbClr val="D6EF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8384692" y="1976455"/>
              <a:ext cx="698476" cy="418837"/>
            </a:xfrm>
            <a:prstGeom prst="rect">
              <a:avLst/>
            </a:prstGeom>
            <a:solidFill>
              <a:srgbClr val="9CD8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8384692" y="1557618"/>
              <a:ext cx="698476" cy="418837"/>
            </a:xfrm>
            <a:prstGeom prst="rect">
              <a:avLst/>
            </a:prstGeom>
            <a:solidFill>
              <a:srgbClr val="57BC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8384692" y="1138781"/>
              <a:ext cx="698476" cy="418837"/>
            </a:xfrm>
            <a:prstGeom prst="rect">
              <a:avLst/>
            </a:prstGeom>
            <a:solidFill>
              <a:srgbClr val="2367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9083168" y="5327152"/>
              <a:ext cx="698476" cy="418837"/>
            </a:xfrm>
            <a:prstGeom prst="rect">
              <a:avLst/>
            </a:prstGeom>
            <a:solidFill>
              <a:srgbClr val="9FD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9083168" y="4908315"/>
              <a:ext cx="698476" cy="418837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9083168" y="4489478"/>
              <a:ext cx="698476" cy="418837"/>
            </a:xfrm>
            <a:prstGeom prst="rect">
              <a:avLst/>
            </a:prstGeom>
            <a:solidFill>
              <a:srgbClr val="FDFE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9083168" y="4070641"/>
              <a:ext cx="698476" cy="418837"/>
            </a:xfrm>
            <a:prstGeom prst="rect">
              <a:avLst/>
            </a:prstGeom>
            <a:solidFill>
              <a:srgbClr val="EDF8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9083168" y="3651804"/>
              <a:ext cx="698476" cy="418837"/>
            </a:xfrm>
            <a:prstGeom prst="rect">
              <a:avLst/>
            </a:prstGeom>
            <a:solidFill>
              <a:srgbClr val="F4F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9083168" y="3232967"/>
              <a:ext cx="698476" cy="418837"/>
            </a:xfrm>
            <a:prstGeom prst="rect">
              <a:avLst/>
            </a:prstGeom>
            <a:solidFill>
              <a:srgbClr val="E2F3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9083168" y="2814130"/>
              <a:ext cx="698476" cy="418837"/>
            </a:xfrm>
            <a:prstGeom prst="rect">
              <a:avLst/>
            </a:prstGeom>
            <a:solidFill>
              <a:srgbClr val="DFF3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9083168" y="2395292"/>
              <a:ext cx="698476" cy="418837"/>
            </a:xfrm>
            <a:prstGeom prst="rect">
              <a:avLst/>
            </a:prstGeom>
            <a:solidFill>
              <a:srgbClr val="E2F3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9083168" y="1976455"/>
              <a:ext cx="698476" cy="418837"/>
            </a:xfrm>
            <a:prstGeom prst="rect">
              <a:avLst/>
            </a:prstGeom>
            <a:solidFill>
              <a:srgbClr val="93D4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9083168" y="1557618"/>
              <a:ext cx="698476" cy="418837"/>
            </a:xfrm>
            <a:prstGeom prst="rect">
              <a:avLst/>
            </a:prstGeom>
            <a:solidFill>
              <a:srgbClr val="5FBF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9083168" y="1138781"/>
              <a:ext cx="698476" cy="418837"/>
            </a:xfrm>
            <a:prstGeom prst="rect">
              <a:avLst/>
            </a:prstGeom>
            <a:solidFill>
              <a:srgbClr val="2365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1168566" y="5470243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168566" y="4634739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1168566" y="3797065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1168566" y="2957220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1168566" y="2119459"/>
              <a:ext cx="98883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1069683" y="1281872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1617863" y="6037120"/>
              <a:ext cx="262607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312172" y="6037194"/>
              <a:ext cx="27094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010611" y="6037194"/>
              <a:ext cx="27101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3713366" y="6008917"/>
              <a:ext cx="262458" cy="139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394839" y="6006908"/>
              <a:ext cx="29646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May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106077" y="6037120"/>
              <a:ext cx="270941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829929" y="6037120"/>
              <a:ext cx="220191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490380" y="6006908"/>
              <a:ext cx="29624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Aug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197227" y="6007056"/>
              <a:ext cx="279499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Sep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908429" y="6035259"/>
              <a:ext cx="254049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589976" y="6037194"/>
              <a:ext cx="28790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9292619" y="6037194"/>
              <a:ext cx="27957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414225" y="3367128"/>
              <a:ext cx="1005284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Scale</a:t>
              </a:r>
            </a:p>
          </p:txBody>
        </p:sp>
        <p:sp>
          <p:nvSpPr>
            <p:cNvPr id="182" name="rc182"/>
            <p:cNvSpPr/>
            <p:nvPr/>
          </p:nvSpPr>
          <p:spPr>
            <a:xfrm>
              <a:off x="4382510" y="6319322"/>
              <a:ext cx="2416552" cy="592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83" name="pic1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2194" y="6388911"/>
              <a:ext cx="1097280" cy="219455"/>
            </a:xfrm>
            <a:prstGeom prst="rect">
              <a:avLst/>
            </a:prstGeom>
          </p:spPr>
        </p:pic>
        <p:sp>
          <p:nvSpPr>
            <p:cNvPr id="184" name="tx184"/>
            <p:cNvSpPr/>
            <p:nvPr/>
          </p:nvSpPr>
          <p:spPr>
            <a:xfrm>
              <a:off x="5860270" y="6675264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180295" y="6675264"/>
              <a:ext cx="29665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6549762" y="6675264"/>
              <a:ext cx="29665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4452099" y="6536311"/>
              <a:ext cx="1110505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Count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5959153" y="6564475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328620" y="6564475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698087" y="6564475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959153" y="6388911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6328620" y="6388911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698087" y="6388911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4258278" y="565285"/>
              <a:ext cx="2665015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Responses Dispersion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86586" y="1184454"/>
              <a:ext cx="2577795" cy="5195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86586" y="634027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86586" y="524701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86586" y="415375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86586" y="306048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86586" y="196722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86586" y="579364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86586" y="470038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86586" y="36071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86586" y="251385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86586" y="142059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1336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2465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93595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4724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35854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983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78113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99242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20372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41501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626309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837604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449974" y="3824103"/>
              <a:ext cx="126776" cy="196953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661269" y="3971540"/>
              <a:ext cx="126776" cy="182210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872563" y="3490283"/>
              <a:ext cx="126776" cy="230335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83858" y="4031370"/>
              <a:ext cx="126776" cy="176227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295153" y="3290451"/>
              <a:ext cx="126776" cy="250319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506447" y="4138132"/>
              <a:ext cx="126776" cy="165550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717742" y="3754857"/>
              <a:ext cx="126776" cy="203878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929037" y="3690152"/>
              <a:ext cx="126776" cy="210348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140332" y="3590429"/>
              <a:ext cx="126776" cy="220321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351626" y="3536587"/>
              <a:ext cx="126776" cy="225705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562921" y="3824103"/>
              <a:ext cx="126776" cy="196953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74216" y="3176441"/>
              <a:ext cx="126776" cy="261719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449974" y="2755878"/>
              <a:ext cx="126776" cy="106822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661269" y="3030121"/>
              <a:ext cx="126776" cy="94141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872563" y="2856024"/>
              <a:ext cx="126776" cy="63425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3858" y="2954427"/>
              <a:ext cx="126776" cy="107694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295153" y="2476160"/>
              <a:ext cx="126776" cy="81429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06447" y="3013635"/>
              <a:ext cx="126776" cy="112449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717742" y="2691144"/>
              <a:ext cx="126776" cy="106371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929037" y="2749117"/>
              <a:ext cx="126776" cy="94103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140332" y="2622350"/>
              <a:ext cx="126776" cy="96807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351626" y="2549125"/>
              <a:ext cx="126776" cy="987461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562921" y="3089698"/>
              <a:ext cx="126776" cy="73440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774216" y="2447601"/>
              <a:ext cx="126776" cy="72884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449974" y="1420598"/>
              <a:ext cx="126776" cy="13352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661269" y="1420598"/>
              <a:ext cx="126776" cy="160952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872563" y="1420598"/>
              <a:ext cx="126776" cy="143542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083858" y="1420598"/>
              <a:ext cx="126776" cy="153382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95153" y="1420598"/>
              <a:ext cx="126776" cy="105556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06447" y="1420598"/>
              <a:ext cx="126776" cy="159303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717742" y="1420598"/>
              <a:ext cx="126776" cy="127054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929037" y="1420598"/>
              <a:ext cx="126776" cy="132851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140332" y="1420598"/>
              <a:ext cx="126776" cy="120175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351626" y="1420598"/>
              <a:ext cx="126776" cy="112852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562921" y="1420598"/>
              <a:ext cx="126776" cy="166910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774216" y="1420598"/>
              <a:ext cx="126776" cy="102700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481761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693056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04351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115645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326940" y="4318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538235" y="5718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749529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60824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172119" y="4756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83413" y="4625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94708" y="5455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806003" y="4187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481761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693056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904351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115645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26940" y="4318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538235" y="5718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49529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60824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172119" y="4756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83413" y="4625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94708" y="5455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06003" y="4187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481761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693056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904351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115645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326940" y="4318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538235" y="5718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749529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960824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172119" y="4756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83413" y="4625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594708" y="5455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806003" y="4187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330141" y="1184454"/>
              <a:ext cx="2577795" cy="5195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330141" y="634027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330141" y="524701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330141" y="415375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330141" y="306048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330141" y="196722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330141" y="579364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330141" y="470038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330141" y="36071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330141" y="251385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330141" y="142059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456918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668213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87950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09080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30209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51339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72468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93598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14727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35857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56986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78116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393529" y="3789330"/>
              <a:ext cx="126776" cy="200431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4604824" y="3657969"/>
              <a:ext cx="126776" cy="213567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816119" y="3673378"/>
              <a:ext cx="126776" cy="212026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027414" y="3938411"/>
              <a:ext cx="126776" cy="185523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238708" y="4033422"/>
              <a:ext cx="126776" cy="176021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5450003" y="4030864"/>
              <a:ext cx="126776" cy="176277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5661298" y="3803661"/>
              <a:ext cx="126776" cy="198998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5872592" y="4206167"/>
              <a:ext cx="126776" cy="158747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083887" y="4061462"/>
              <a:ext cx="126776" cy="173217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6295182" y="4229560"/>
              <a:ext cx="126776" cy="156408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6506477" y="3325995"/>
              <a:ext cx="126776" cy="246764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6717771" y="3700828"/>
              <a:ext cx="126776" cy="209281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4393529" y="2726437"/>
              <a:ext cx="126776" cy="1062892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4604824" y="2946078"/>
              <a:ext cx="126776" cy="71189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4816119" y="2712633"/>
              <a:ext cx="126776" cy="96074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027414" y="3043925"/>
              <a:ext cx="126776" cy="89448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238708" y="3180817"/>
              <a:ext cx="126776" cy="85260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5450003" y="2946078"/>
              <a:ext cx="126776" cy="108478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5661298" y="2796387"/>
              <a:ext cx="126776" cy="100727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5872592" y="3367501"/>
              <a:ext cx="126776" cy="83866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6083887" y="3294759"/>
              <a:ext cx="126776" cy="766702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6295182" y="3144279"/>
              <a:ext cx="126776" cy="108528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6506477" y="2576331"/>
              <a:ext cx="126776" cy="74966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6717771" y="2857455"/>
              <a:ext cx="126776" cy="843372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4393529" y="1420598"/>
              <a:ext cx="126776" cy="130583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4604824" y="1420598"/>
              <a:ext cx="126776" cy="15254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4816119" y="1420598"/>
              <a:ext cx="126776" cy="129203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5027414" y="1420598"/>
              <a:ext cx="126776" cy="162332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5238708" y="1420598"/>
              <a:ext cx="126776" cy="176021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5450003" y="1420598"/>
              <a:ext cx="126776" cy="15254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5661298" y="1420598"/>
              <a:ext cx="126776" cy="137578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5872592" y="1420598"/>
              <a:ext cx="126776" cy="194690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083887" y="1420598"/>
              <a:ext cx="126776" cy="187416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6295182" y="1420598"/>
              <a:ext cx="126776" cy="172368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6506477" y="1420598"/>
              <a:ext cx="126776" cy="115573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6717771" y="1420598"/>
              <a:ext cx="126776" cy="143685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425317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636611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847906" y="4931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059201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270495" y="5762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481790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693085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04380" y="6111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15674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26969" y="5936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538264" y="445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749558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425317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636611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847906" y="4931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059201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270495" y="5762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481790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693085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904380" y="6111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15674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326969" y="5936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538264" y="445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749558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425317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636611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847906" y="4931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059201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270495" y="5762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481790" y="5543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693085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904380" y="6111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115674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26969" y="5936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538264" y="445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749558" y="51060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7273696" y="1184454"/>
              <a:ext cx="2577795" cy="5195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7273696" y="634027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7273696" y="524701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7273696" y="415375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7273696" y="306048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7273696" y="196722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7273696" y="579364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7273696" y="470038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7273696" y="36071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7273696" y="251385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273696" y="142059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7400473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7611768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7823063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803435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824565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8456947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8668242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887953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9090831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9302126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9513420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9724715" y="1184454"/>
              <a:ext cx="0" cy="5195175"/>
            </a:xfrm>
            <a:custGeom>
              <a:avLst/>
              <a:pathLst>
                <a:path w="0" h="5195175">
                  <a:moveTo>
                    <a:pt x="0" y="5195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7337085" y="3734079"/>
              <a:ext cx="126776" cy="205956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7548380" y="3729565"/>
              <a:ext cx="126776" cy="206407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7759674" y="3498569"/>
              <a:ext cx="126776" cy="229507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7970969" y="3589627"/>
              <a:ext cx="126776" cy="220401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8182264" y="3527319"/>
              <a:ext cx="126776" cy="226632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8393558" y="3540861"/>
              <a:ext cx="126776" cy="225277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8604853" y="4097971"/>
              <a:ext cx="126776" cy="169566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8816148" y="3641826"/>
              <a:ext cx="126776" cy="215181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9027443" y="3623316"/>
              <a:ext cx="126776" cy="217032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9238737" y="3882459"/>
              <a:ext cx="126776" cy="191118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9450032" y="3984106"/>
              <a:ext cx="126776" cy="180953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9661327" y="4085421"/>
              <a:ext cx="126776" cy="170821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7337085" y="3056963"/>
              <a:ext cx="126776" cy="67711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7548380" y="2959909"/>
              <a:ext cx="126776" cy="7696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7759674" y="2909294"/>
              <a:ext cx="126776" cy="58927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7970969" y="2819972"/>
              <a:ext cx="126776" cy="7696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8182264" y="2984679"/>
              <a:ext cx="126776" cy="54264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8393558" y="2812021"/>
              <a:ext cx="126776" cy="72884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8604853" y="3265011"/>
              <a:ext cx="126776" cy="83296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8816148" y="2704746"/>
              <a:ext cx="126776" cy="93708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9027443" y="2975458"/>
              <a:ext cx="126776" cy="64785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9238737" y="3137422"/>
              <a:ext cx="126776" cy="74503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9450032" y="3260292"/>
              <a:ext cx="126776" cy="723814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9661327" y="3436298"/>
              <a:ext cx="126776" cy="64912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7337085" y="1420598"/>
              <a:ext cx="126776" cy="163636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7548380" y="1420598"/>
              <a:ext cx="126776" cy="153931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7759674" y="1420598"/>
              <a:ext cx="126776" cy="148869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7970969" y="1420598"/>
              <a:ext cx="126776" cy="139937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8182264" y="1420598"/>
              <a:ext cx="126776" cy="156408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8393558" y="1420598"/>
              <a:ext cx="126776" cy="139142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8604853" y="1420598"/>
              <a:ext cx="126776" cy="184441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8816148" y="1420598"/>
              <a:ext cx="126776" cy="128414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9027443" y="1420598"/>
              <a:ext cx="126776" cy="155485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9238737" y="1420598"/>
              <a:ext cx="126776" cy="171682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9450032" y="1420598"/>
              <a:ext cx="126776" cy="183969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9661327" y="1420598"/>
              <a:ext cx="126776" cy="201569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7368872" y="5324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7580167" y="5237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7791461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8002756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8214051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8425346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8636640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8847935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9059230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9270524" y="5587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9481819" y="5805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9693114" y="6068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368872" y="5324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7580167" y="5237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7791461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8002756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8214051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8425346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8636640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8847935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9059230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9270524" y="5587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9481819" y="5805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9693114" y="6068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368872" y="53247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580167" y="5237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7791461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8002756" y="497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8214051" y="5062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8425346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8636640" y="589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8847935" y="4887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9059230" y="5149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9270524" y="5587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9481819" y="5805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9693114" y="6068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138658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tx291"/>
            <p:cNvSpPr/>
            <p:nvPr/>
          </p:nvSpPr>
          <p:spPr>
            <a:xfrm>
              <a:off x="2482838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292" name="rc292"/>
            <p:cNvSpPr/>
            <p:nvPr/>
          </p:nvSpPr>
          <p:spPr>
            <a:xfrm>
              <a:off x="4330141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5490637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94" name="rc294"/>
            <p:cNvSpPr/>
            <p:nvPr/>
          </p:nvSpPr>
          <p:spPr>
            <a:xfrm>
              <a:off x="727369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tx295"/>
            <p:cNvSpPr/>
            <p:nvPr/>
          </p:nvSpPr>
          <p:spPr>
            <a:xfrm>
              <a:off x="8439098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1239198" y="573678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1154440" y="464352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1154440" y="355026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1154440" y="2458867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1069683" y="136374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01" name="rc301"/>
            <p:cNvSpPr/>
            <p:nvPr/>
          </p:nvSpPr>
          <p:spPr>
            <a:xfrm>
              <a:off x="3741548" y="6553601"/>
              <a:ext cx="37549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388072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3889726" y="6632190"/>
              <a:ext cx="201456" cy="20145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5128708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5137708" y="6632190"/>
              <a:ext cx="201456" cy="2014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6248635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6257635" y="6632190"/>
              <a:ext cx="201456" cy="20145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tx308"/>
            <p:cNvSpPr/>
            <p:nvPr/>
          </p:nvSpPr>
          <p:spPr>
            <a:xfrm>
              <a:off x="4169771" y="6667198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5417753" y="6667198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6537680" y="6667198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4550602" y="562607"/>
              <a:ext cx="213687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Monthly NPS Trend (•)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29051" y="1184454"/>
              <a:ext cx="2596973" cy="5692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29051" y="6507369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29051" y="53943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29051" y="4281372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29051" y="31683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29051" y="2055375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32263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9518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58100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2101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8393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29051" y="59508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29051" y="4837871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29051" y="3724873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329051" y="26118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329051" y="1498876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00803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63722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2664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78955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252478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71539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422269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68561" y="37556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14853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561145" y="50356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607437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653729" y="42565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700021" y="509129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746312" y="42008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792604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838896" y="28096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885188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31480" y="38669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77772" y="38669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024064" y="42008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070355" y="53695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116647" y="386699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162939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09231" y="31435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255523" y="2364449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01815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48107" y="27539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94399" y="30322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40690" y="5592144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86982" y="46460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533274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9566" y="46460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625858" y="42008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672150" y="44791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18442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764733" y="29765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11025" y="42565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857317" y="33661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03609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949901" y="43121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996193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042485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088777" y="28652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35068" y="25313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181360" y="34774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227652" y="24757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273944" y="26983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20236" y="253139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366528" y="4813045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12820" y="5592144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459111" y="41452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05403" y="408959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51695" y="39226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97987" y="4479146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44279" y="31435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90571" y="2030549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736863" y="3366147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783154" y="2475748"/>
              <a:ext cx="49651" cy="49651"/>
            </a:xfrm>
            <a:prstGeom prst="ellipse">
              <a:avLst/>
            </a:prstGeom>
            <a:solidFill>
              <a:srgbClr val="5050FF">
                <a:alpha val="100000"/>
              </a:srgbClr>
            </a:solidFill>
            <a:ln w="9000" cap="rnd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447095" y="2384645"/>
              <a:ext cx="2360885" cy="2706205"/>
            </a:xfrm>
            <a:custGeom>
              <a:avLst/>
              <a:pathLst>
                <a:path w="2360885" h="2706205">
                  <a:moveTo>
                    <a:pt x="0" y="945591"/>
                  </a:moveTo>
                  <a:lnTo>
                    <a:pt x="29884" y="1010520"/>
                  </a:lnTo>
                  <a:lnTo>
                    <a:pt x="59769" y="1070305"/>
                  </a:lnTo>
                  <a:lnTo>
                    <a:pt x="89653" y="1124597"/>
                  </a:lnTo>
                  <a:lnTo>
                    <a:pt x="119538" y="1173037"/>
                  </a:lnTo>
                  <a:lnTo>
                    <a:pt x="149423" y="1215279"/>
                  </a:lnTo>
                  <a:lnTo>
                    <a:pt x="179307" y="1251026"/>
                  </a:lnTo>
                  <a:lnTo>
                    <a:pt x="209192" y="1280074"/>
                  </a:lnTo>
                  <a:lnTo>
                    <a:pt x="239076" y="1302372"/>
                  </a:lnTo>
                  <a:lnTo>
                    <a:pt x="268961" y="1318075"/>
                  </a:lnTo>
                  <a:lnTo>
                    <a:pt x="298846" y="1327606"/>
                  </a:lnTo>
                  <a:lnTo>
                    <a:pt x="328730" y="1331689"/>
                  </a:lnTo>
                  <a:lnTo>
                    <a:pt x="358615" y="1331089"/>
                  </a:lnTo>
                  <a:lnTo>
                    <a:pt x="388500" y="1326595"/>
                  </a:lnTo>
                  <a:lnTo>
                    <a:pt x="418384" y="1318986"/>
                  </a:lnTo>
                  <a:lnTo>
                    <a:pt x="448269" y="1308997"/>
                  </a:lnTo>
                  <a:lnTo>
                    <a:pt x="478153" y="1297297"/>
                  </a:lnTo>
                  <a:lnTo>
                    <a:pt x="508038" y="1284478"/>
                  </a:lnTo>
                  <a:lnTo>
                    <a:pt x="537923" y="1271048"/>
                  </a:lnTo>
                  <a:lnTo>
                    <a:pt x="567807" y="1257542"/>
                  </a:lnTo>
                  <a:lnTo>
                    <a:pt x="597692" y="1245020"/>
                  </a:lnTo>
                  <a:lnTo>
                    <a:pt x="627577" y="1233309"/>
                  </a:lnTo>
                  <a:lnTo>
                    <a:pt x="657461" y="1221767"/>
                  </a:lnTo>
                  <a:lnTo>
                    <a:pt x="687346" y="1209782"/>
                  </a:lnTo>
                  <a:lnTo>
                    <a:pt x="717230" y="1196998"/>
                  </a:lnTo>
                  <a:lnTo>
                    <a:pt x="747115" y="1183457"/>
                  </a:lnTo>
                  <a:lnTo>
                    <a:pt x="777000" y="1169663"/>
                  </a:lnTo>
                  <a:lnTo>
                    <a:pt x="806884" y="1156554"/>
                  </a:lnTo>
                  <a:lnTo>
                    <a:pt x="836769" y="1145407"/>
                  </a:lnTo>
                  <a:lnTo>
                    <a:pt x="866654" y="1137691"/>
                  </a:lnTo>
                  <a:lnTo>
                    <a:pt x="896538" y="1136410"/>
                  </a:lnTo>
                  <a:lnTo>
                    <a:pt x="926423" y="1147165"/>
                  </a:lnTo>
                  <a:lnTo>
                    <a:pt x="956307" y="1165459"/>
                  </a:lnTo>
                  <a:lnTo>
                    <a:pt x="986192" y="1185811"/>
                  </a:lnTo>
                  <a:lnTo>
                    <a:pt x="1016077" y="1203575"/>
                  </a:lnTo>
                  <a:lnTo>
                    <a:pt x="1045961" y="1215607"/>
                  </a:lnTo>
                  <a:lnTo>
                    <a:pt x="1075846" y="1220556"/>
                  </a:lnTo>
                  <a:lnTo>
                    <a:pt x="1105731" y="1218649"/>
                  </a:lnTo>
                  <a:lnTo>
                    <a:pt x="1135615" y="1211067"/>
                  </a:lnTo>
                  <a:lnTo>
                    <a:pt x="1165500" y="1199216"/>
                  </a:lnTo>
                  <a:lnTo>
                    <a:pt x="1195384" y="1184191"/>
                  </a:lnTo>
                  <a:lnTo>
                    <a:pt x="1225269" y="1165404"/>
                  </a:lnTo>
                  <a:lnTo>
                    <a:pt x="1255154" y="1141726"/>
                  </a:lnTo>
                  <a:lnTo>
                    <a:pt x="1285038" y="1112229"/>
                  </a:lnTo>
                  <a:lnTo>
                    <a:pt x="1314923" y="1076665"/>
                  </a:lnTo>
                  <a:lnTo>
                    <a:pt x="1344807" y="1035900"/>
                  </a:lnTo>
                  <a:lnTo>
                    <a:pt x="1374692" y="992122"/>
                  </a:lnTo>
                  <a:lnTo>
                    <a:pt x="1404577" y="948726"/>
                  </a:lnTo>
                  <a:lnTo>
                    <a:pt x="1434461" y="909925"/>
                  </a:lnTo>
                  <a:lnTo>
                    <a:pt x="1464346" y="880272"/>
                  </a:lnTo>
                  <a:lnTo>
                    <a:pt x="1494231" y="863702"/>
                  </a:lnTo>
                  <a:lnTo>
                    <a:pt x="1524115" y="857810"/>
                  </a:lnTo>
                  <a:lnTo>
                    <a:pt x="1554000" y="858809"/>
                  </a:lnTo>
                  <a:lnTo>
                    <a:pt x="1583884" y="863496"/>
                  </a:lnTo>
                  <a:lnTo>
                    <a:pt x="1613769" y="869089"/>
                  </a:lnTo>
                  <a:lnTo>
                    <a:pt x="1643654" y="873472"/>
                  </a:lnTo>
                  <a:lnTo>
                    <a:pt x="1673538" y="875310"/>
                  </a:lnTo>
                  <a:lnTo>
                    <a:pt x="1703423" y="873989"/>
                  </a:lnTo>
                  <a:lnTo>
                    <a:pt x="1733308" y="869355"/>
                  </a:lnTo>
                  <a:lnTo>
                    <a:pt x="1763192" y="861334"/>
                  </a:lnTo>
                  <a:lnTo>
                    <a:pt x="1793077" y="851817"/>
                  </a:lnTo>
                  <a:lnTo>
                    <a:pt x="1822961" y="841851"/>
                  </a:lnTo>
                  <a:lnTo>
                    <a:pt x="1852846" y="831100"/>
                  </a:lnTo>
                  <a:lnTo>
                    <a:pt x="1882731" y="819162"/>
                  </a:lnTo>
                  <a:lnTo>
                    <a:pt x="1912615" y="805557"/>
                  </a:lnTo>
                  <a:lnTo>
                    <a:pt x="1942500" y="789724"/>
                  </a:lnTo>
                  <a:lnTo>
                    <a:pt x="1972385" y="771021"/>
                  </a:lnTo>
                  <a:lnTo>
                    <a:pt x="2002269" y="748736"/>
                  </a:lnTo>
                  <a:lnTo>
                    <a:pt x="2032154" y="722107"/>
                  </a:lnTo>
                  <a:lnTo>
                    <a:pt x="2062038" y="690363"/>
                  </a:lnTo>
                  <a:lnTo>
                    <a:pt x="2091923" y="652752"/>
                  </a:lnTo>
                  <a:lnTo>
                    <a:pt x="2121808" y="608420"/>
                  </a:lnTo>
                  <a:lnTo>
                    <a:pt x="2151692" y="556886"/>
                  </a:lnTo>
                  <a:lnTo>
                    <a:pt x="2181577" y="497987"/>
                  </a:lnTo>
                  <a:lnTo>
                    <a:pt x="2211462" y="431764"/>
                  </a:lnTo>
                  <a:lnTo>
                    <a:pt x="2241346" y="358411"/>
                  </a:lnTo>
                  <a:lnTo>
                    <a:pt x="2271231" y="278217"/>
                  </a:lnTo>
                  <a:lnTo>
                    <a:pt x="2301115" y="191519"/>
                  </a:lnTo>
                  <a:lnTo>
                    <a:pt x="2331000" y="98667"/>
                  </a:lnTo>
                  <a:lnTo>
                    <a:pt x="2360885" y="0"/>
                  </a:lnTo>
                  <a:lnTo>
                    <a:pt x="2360885" y="1760614"/>
                  </a:lnTo>
                  <a:lnTo>
                    <a:pt x="2331000" y="1717066"/>
                  </a:lnTo>
                  <a:lnTo>
                    <a:pt x="2301115" y="1677966"/>
                  </a:lnTo>
                  <a:lnTo>
                    <a:pt x="2271231" y="1643622"/>
                  </a:lnTo>
                  <a:lnTo>
                    <a:pt x="2241346" y="1614355"/>
                  </a:lnTo>
                  <a:lnTo>
                    <a:pt x="2211462" y="1590469"/>
                  </a:lnTo>
                  <a:lnTo>
                    <a:pt x="2181577" y="1572223"/>
                  </a:lnTo>
                  <a:lnTo>
                    <a:pt x="2151692" y="1559782"/>
                  </a:lnTo>
                  <a:lnTo>
                    <a:pt x="2121808" y="1553156"/>
                  </a:lnTo>
                  <a:lnTo>
                    <a:pt x="2091923" y="1552150"/>
                  </a:lnTo>
                  <a:lnTo>
                    <a:pt x="2062038" y="1556375"/>
                  </a:lnTo>
                  <a:lnTo>
                    <a:pt x="2032154" y="1565308"/>
                  </a:lnTo>
                  <a:lnTo>
                    <a:pt x="2002269" y="1578221"/>
                  </a:lnTo>
                  <a:lnTo>
                    <a:pt x="1972385" y="1594346"/>
                  </a:lnTo>
                  <a:lnTo>
                    <a:pt x="1942500" y="1612923"/>
                  </a:lnTo>
                  <a:lnTo>
                    <a:pt x="1912615" y="1633243"/>
                  </a:lnTo>
                  <a:lnTo>
                    <a:pt x="1882731" y="1654667"/>
                  </a:lnTo>
                  <a:lnTo>
                    <a:pt x="1852846" y="1676638"/>
                  </a:lnTo>
                  <a:lnTo>
                    <a:pt x="1822961" y="1698679"/>
                  </a:lnTo>
                  <a:lnTo>
                    <a:pt x="1793077" y="1720389"/>
                  </a:lnTo>
                  <a:lnTo>
                    <a:pt x="1763192" y="1741438"/>
                  </a:lnTo>
                  <a:lnTo>
                    <a:pt x="1733308" y="1758692"/>
                  </a:lnTo>
                  <a:lnTo>
                    <a:pt x="1703423" y="1768740"/>
                  </a:lnTo>
                  <a:lnTo>
                    <a:pt x="1673538" y="1774236"/>
                  </a:lnTo>
                  <a:lnTo>
                    <a:pt x="1643654" y="1777867"/>
                  </a:lnTo>
                  <a:lnTo>
                    <a:pt x="1613769" y="1781861"/>
                  </a:lnTo>
                  <a:lnTo>
                    <a:pt x="1583884" y="1787724"/>
                  </a:lnTo>
                  <a:lnTo>
                    <a:pt x="1554000" y="1796184"/>
                  </a:lnTo>
                  <a:lnTo>
                    <a:pt x="1524115" y="1807298"/>
                  </a:lnTo>
                  <a:lnTo>
                    <a:pt x="1494231" y="1820707"/>
                  </a:lnTo>
                  <a:lnTo>
                    <a:pt x="1464346" y="1836070"/>
                  </a:lnTo>
                  <a:lnTo>
                    <a:pt x="1434461" y="1854033"/>
                  </a:lnTo>
                  <a:lnTo>
                    <a:pt x="1404577" y="1875638"/>
                  </a:lnTo>
                  <a:lnTo>
                    <a:pt x="1374692" y="1902002"/>
                  </a:lnTo>
                  <a:lnTo>
                    <a:pt x="1344807" y="1933904"/>
                  </a:lnTo>
                  <a:lnTo>
                    <a:pt x="1314923" y="1971302"/>
                  </a:lnTo>
                  <a:lnTo>
                    <a:pt x="1285038" y="2012951"/>
                  </a:lnTo>
                  <a:lnTo>
                    <a:pt x="1255154" y="2056280"/>
                  </a:lnTo>
                  <a:lnTo>
                    <a:pt x="1225269" y="2097606"/>
                  </a:lnTo>
                  <a:lnTo>
                    <a:pt x="1195384" y="2132565"/>
                  </a:lnTo>
                  <a:lnTo>
                    <a:pt x="1165500" y="2156594"/>
                  </a:lnTo>
                  <a:lnTo>
                    <a:pt x="1135615" y="2165475"/>
                  </a:lnTo>
                  <a:lnTo>
                    <a:pt x="1105731" y="2160155"/>
                  </a:lnTo>
                  <a:lnTo>
                    <a:pt x="1075846" y="2146136"/>
                  </a:lnTo>
                  <a:lnTo>
                    <a:pt x="1045961" y="2128820"/>
                  </a:lnTo>
                  <a:lnTo>
                    <a:pt x="1016077" y="2112653"/>
                  </a:lnTo>
                  <a:lnTo>
                    <a:pt x="986192" y="2100507"/>
                  </a:lnTo>
                  <a:lnTo>
                    <a:pt x="956307" y="2093455"/>
                  </a:lnTo>
                  <a:lnTo>
                    <a:pt x="926423" y="2091075"/>
                  </a:lnTo>
                  <a:lnTo>
                    <a:pt x="896538" y="2092104"/>
                  </a:lnTo>
                  <a:lnTo>
                    <a:pt x="866654" y="2094872"/>
                  </a:lnTo>
                  <a:lnTo>
                    <a:pt x="836769" y="2096432"/>
                  </a:lnTo>
                  <a:lnTo>
                    <a:pt x="806884" y="2097152"/>
                  </a:lnTo>
                  <a:lnTo>
                    <a:pt x="777000" y="2098043"/>
                  </a:lnTo>
                  <a:lnTo>
                    <a:pt x="747115" y="2099917"/>
                  </a:lnTo>
                  <a:lnTo>
                    <a:pt x="717230" y="2103249"/>
                  </a:lnTo>
                  <a:lnTo>
                    <a:pt x="687346" y="2108082"/>
                  </a:lnTo>
                  <a:lnTo>
                    <a:pt x="657461" y="2113995"/>
                  </a:lnTo>
                  <a:lnTo>
                    <a:pt x="627577" y="2120168"/>
                  </a:lnTo>
                  <a:lnTo>
                    <a:pt x="597692" y="2125529"/>
                  </a:lnTo>
                  <a:lnTo>
                    <a:pt x="567807" y="2128972"/>
                  </a:lnTo>
                  <a:lnTo>
                    <a:pt x="537923" y="2130231"/>
                  </a:lnTo>
                  <a:lnTo>
                    <a:pt x="508038" y="2131651"/>
                  </a:lnTo>
                  <a:lnTo>
                    <a:pt x="478153" y="2133863"/>
                  </a:lnTo>
                  <a:lnTo>
                    <a:pt x="448269" y="2137307"/>
                  </a:lnTo>
                  <a:lnTo>
                    <a:pt x="418384" y="2142504"/>
                  </a:lnTo>
                  <a:lnTo>
                    <a:pt x="388500" y="2150050"/>
                  </a:lnTo>
                  <a:lnTo>
                    <a:pt x="358615" y="2160610"/>
                  </a:lnTo>
                  <a:lnTo>
                    <a:pt x="328730" y="2174893"/>
                  </a:lnTo>
                  <a:lnTo>
                    <a:pt x="298846" y="2193616"/>
                  </a:lnTo>
                  <a:lnTo>
                    <a:pt x="268961" y="2217473"/>
                  </a:lnTo>
                  <a:lnTo>
                    <a:pt x="239076" y="2247108"/>
                  </a:lnTo>
                  <a:lnTo>
                    <a:pt x="209192" y="2282970"/>
                  </a:lnTo>
                  <a:lnTo>
                    <a:pt x="179307" y="2325262"/>
                  </a:lnTo>
                  <a:lnTo>
                    <a:pt x="149423" y="2373984"/>
                  </a:lnTo>
                  <a:lnTo>
                    <a:pt x="119538" y="2428980"/>
                  </a:lnTo>
                  <a:lnTo>
                    <a:pt x="89653" y="2490002"/>
                  </a:lnTo>
                  <a:lnTo>
                    <a:pt x="59769" y="2556751"/>
                  </a:lnTo>
                  <a:lnTo>
                    <a:pt x="29884" y="2628919"/>
                  </a:lnTo>
                  <a:lnTo>
                    <a:pt x="0" y="270620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447095" y="2384645"/>
              <a:ext cx="2360885" cy="1331689"/>
            </a:xfrm>
            <a:custGeom>
              <a:avLst/>
              <a:pathLst>
                <a:path w="2360885" h="1331689">
                  <a:moveTo>
                    <a:pt x="0" y="945591"/>
                  </a:moveTo>
                  <a:lnTo>
                    <a:pt x="29884" y="1010520"/>
                  </a:lnTo>
                  <a:lnTo>
                    <a:pt x="59769" y="1070305"/>
                  </a:lnTo>
                  <a:lnTo>
                    <a:pt x="89653" y="1124597"/>
                  </a:lnTo>
                  <a:lnTo>
                    <a:pt x="119538" y="1173037"/>
                  </a:lnTo>
                  <a:lnTo>
                    <a:pt x="149423" y="1215279"/>
                  </a:lnTo>
                  <a:lnTo>
                    <a:pt x="179307" y="1251026"/>
                  </a:lnTo>
                  <a:lnTo>
                    <a:pt x="209192" y="1280074"/>
                  </a:lnTo>
                  <a:lnTo>
                    <a:pt x="239076" y="1302372"/>
                  </a:lnTo>
                  <a:lnTo>
                    <a:pt x="268961" y="1318075"/>
                  </a:lnTo>
                  <a:lnTo>
                    <a:pt x="298846" y="1327606"/>
                  </a:lnTo>
                  <a:lnTo>
                    <a:pt x="328730" y="1331689"/>
                  </a:lnTo>
                  <a:lnTo>
                    <a:pt x="358615" y="1331089"/>
                  </a:lnTo>
                  <a:lnTo>
                    <a:pt x="388500" y="1326595"/>
                  </a:lnTo>
                  <a:lnTo>
                    <a:pt x="418384" y="1318986"/>
                  </a:lnTo>
                  <a:lnTo>
                    <a:pt x="448269" y="1308997"/>
                  </a:lnTo>
                  <a:lnTo>
                    <a:pt x="478153" y="1297297"/>
                  </a:lnTo>
                  <a:lnTo>
                    <a:pt x="508038" y="1284478"/>
                  </a:lnTo>
                  <a:lnTo>
                    <a:pt x="537923" y="1271048"/>
                  </a:lnTo>
                  <a:lnTo>
                    <a:pt x="567807" y="1257542"/>
                  </a:lnTo>
                  <a:lnTo>
                    <a:pt x="597692" y="1245020"/>
                  </a:lnTo>
                  <a:lnTo>
                    <a:pt x="627577" y="1233309"/>
                  </a:lnTo>
                  <a:lnTo>
                    <a:pt x="657461" y="1221767"/>
                  </a:lnTo>
                  <a:lnTo>
                    <a:pt x="687346" y="1209782"/>
                  </a:lnTo>
                  <a:lnTo>
                    <a:pt x="717230" y="1196998"/>
                  </a:lnTo>
                  <a:lnTo>
                    <a:pt x="747115" y="1183457"/>
                  </a:lnTo>
                  <a:lnTo>
                    <a:pt x="777000" y="1169663"/>
                  </a:lnTo>
                  <a:lnTo>
                    <a:pt x="806884" y="1156554"/>
                  </a:lnTo>
                  <a:lnTo>
                    <a:pt x="836769" y="1145407"/>
                  </a:lnTo>
                  <a:lnTo>
                    <a:pt x="866654" y="1137691"/>
                  </a:lnTo>
                  <a:lnTo>
                    <a:pt x="896538" y="1136410"/>
                  </a:lnTo>
                  <a:lnTo>
                    <a:pt x="926423" y="1147165"/>
                  </a:lnTo>
                  <a:lnTo>
                    <a:pt x="956307" y="1165459"/>
                  </a:lnTo>
                  <a:lnTo>
                    <a:pt x="986192" y="1185811"/>
                  </a:lnTo>
                  <a:lnTo>
                    <a:pt x="1016077" y="1203575"/>
                  </a:lnTo>
                  <a:lnTo>
                    <a:pt x="1045961" y="1215607"/>
                  </a:lnTo>
                  <a:lnTo>
                    <a:pt x="1075846" y="1220556"/>
                  </a:lnTo>
                  <a:lnTo>
                    <a:pt x="1105731" y="1218649"/>
                  </a:lnTo>
                  <a:lnTo>
                    <a:pt x="1135615" y="1211067"/>
                  </a:lnTo>
                  <a:lnTo>
                    <a:pt x="1165500" y="1199216"/>
                  </a:lnTo>
                  <a:lnTo>
                    <a:pt x="1195384" y="1184191"/>
                  </a:lnTo>
                  <a:lnTo>
                    <a:pt x="1225269" y="1165404"/>
                  </a:lnTo>
                  <a:lnTo>
                    <a:pt x="1255154" y="1141726"/>
                  </a:lnTo>
                  <a:lnTo>
                    <a:pt x="1285038" y="1112229"/>
                  </a:lnTo>
                  <a:lnTo>
                    <a:pt x="1314923" y="1076665"/>
                  </a:lnTo>
                  <a:lnTo>
                    <a:pt x="1344807" y="1035900"/>
                  </a:lnTo>
                  <a:lnTo>
                    <a:pt x="1374692" y="992122"/>
                  </a:lnTo>
                  <a:lnTo>
                    <a:pt x="1404577" y="948726"/>
                  </a:lnTo>
                  <a:lnTo>
                    <a:pt x="1434461" y="909925"/>
                  </a:lnTo>
                  <a:lnTo>
                    <a:pt x="1464346" y="880272"/>
                  </a:lnTo>
                  <a:lnTo>
                    <a:pt x="1494231" y="863702"/>
                  </a:lnTo>
                  <a:lnTo>
                    <a:pt x="1524115" y="857810"/>
                  </a:lnTo>
                  <a:lnTo>
                    <a:pt x="1554000" y="858809"/>
                  </a:lnTo>
                  <a:lnTo>
                    <a:pt x="1583884" y="863496"/>
                  </a:lnTo>
                  <a:lnTo>
                    <a:pt x="1613769" y="869089"/>
                  </a:lnTo>
                  <a:lnTo>
                    <a:pt x="1643654" y="873472"/>
                  </a:lnTo>
                  <a:lnTo>
                    <a:pt x="1673538" y="875310"/>
                  </a:lnTo>
                  <a:lnTo>
                    <a:pt x="1703423" y="873989"/>
                  </a:lnTo>
                  <a:lnTo>
                    <a:pt x="1733308" y="869355"/>
                  </a:lnTo>
                  <a:lnTo>
                    <a:pt x="1763192" y="861334"/>
                  </a:lnTo>
                  <a:lnTo>
                    <a:pt x="1793077" y="851817"/>
                  </a:lnTo>
                  <a:lnTo>
                    <a:pt x="1822961" y="841851"/>
                  </a:lnTo>
                  <a:lnTo>
                    <a:pt x="1852846" y="831100"/>
                  </a:lnTo>
                  <a:lnTo>
                    <a:pt x="1882731" y="819162"/>
                  </a:lnTo>
                  <a:lnTo>
                    <a:pt x="1912615" y="805557"/>
                  </a:lnTo>
                  <a:lnTo>
                    <a:pt x="1942500" y="789724"/>
                  </a:lnTo>
                  <a:lnTo>
                    <a:pt x="1972385" y="771021"/>
                  </a:lnTo>
                  <a:lnTo>
                    <a:pt x="2002269" y="748736"/>
                  </a:lnTo>
                  <a:lnTo>
                    <a:pt x="2032154" y="722107"/>
                  </a:lnTo>
                  <a:lnTo>
                    <a:pt x="2062038" y="690363"/>
                  </a:lnTo>
                  <a:lnTo>
                    <a:pt x="2091923" y="652752"/>
                  </a:lnTo>
                  <a:lnTo>
                    <a:pt x="2121808" y="608420"/>
                  </a:lnTo>
                  <a:lnTo>
                    <a:pt x="2151692" y="556886"/>
                  </a:lnTo>
                  <a:lnTo>
                    <a:pt x="2181577" y="497987"/>
                  </a:lnTo>
                  <a:lnTo>
                    <a:pt x="2211462" y="431764"/>
                  </a:lnTo>
                  <a:lnTo>
                    <a:pt x="2241346" y="358411"/>
                  </a:lnTo>
                  <a:lnTo>
                    <a:pt x="2271231" y="278217"/>
                  </a:lnTo>
                  <a:lnTo>
                    <a:pt x="2301115" y="191519"/>
                  </a:lnTo>
                  <a:lnTo>
                    <a:pt x="2331000" y="98667"/>
                  </a:lnTo>
                  <a:lnTo>
                    <a:pt x="23608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447095" y="3936796"/>
              <a:ext cx="2360885" cy="1154054"/>
            </a:xfrm>
            <a:custGeom>
              <a:avLst/>
              <a:pathLst>
                <a:path w="2360885" h="1154054">
                  <a:moveTo>
                    <a:pt x="2360885" y="208463"/>
                  </a:moveTo>
                  <a:lnTo>
                    <a:pt x="2331000" y="164915"/>
                  </a:lnTo>
                  <a:lnTo>
                    <a:pt x="2301115" y="125815"/>
                  </a:lnTo>
                  <a:lnTo>
                    <a:pt x="2271231" y="91472"/>
                  </a:lnTo>
                  <a:lnTo>
                    <a:pt x="2241346" y="62204"/>
                  </a:lnTo>
                  <a:lnTo>
                    <a:pt x="2211462" y="38318"/>
                  </a:lnTo>
                  <a:lnTo>
                    <a:pt x="2181577" y="20073"/>
                  </a:lnTo>
                  <a:lnTo>
                    <a:pt x="2151692" y="7631"/>
                  </a:lnTo>
                  <a:lnTo>
                    <a:pt x="2121808" y="1005"/>
                  </a:lnTo>
                  <a:lnTo>
                    <a:pt x="2091923" y="0"/>
                  </a:lnTo>
                  <a:lnTo>
                    <a:pt x="2062038" y="4224"/>
                  </a:lnTo>
                  <a:lnTo>
                    <a:pt x="2032154" y="13158"/>
                  </a:lnTo>
                  <a:lnTo>
                    <a:pt x="2002269" y="26071"/>
                  </a:lnTo>
                  <a:lnTo>
                    <a:pt x="1972385" y="42195"/>
                  </a:lnTo>
                  <a:lnTo>
                    <a:pt x="1942500" y="60772"/>
                  </a:lnTo>
                  <a:lnTo>
                    <a:pt x="1912615" y="81092"/>
                  </a:lnTo>
                  <a:lnTo>
                    <a:pt x="1882731" y="102517"/>
                  </a:lnTo>
                  <a:lnTo>
                    <a:pt x="1852846" y="124487"/>
                  </a:lnTo>
                  <a:lnTo>
                    <a:pt x="1822961" y="146528"/>
                  </a:lnTo>
                  <a:lnTo>
                    <a:pt x="1793077" y="168239"/>
                  </a:lnTo>
                  <a:lnTo>
                    <a:pt x="1763192" y="189287"/>
                  </a:lnTo>
                  <a:lnTo>
                    <a:pt x="1733308" y="206541"/>
                  </a:lnTo>
                  <a:lnTo>
                    <a:pt x="1703423" y="216589"/>
                  </a:lnTo>
                  <a:lnTo>
                    <a:pt x="1673538" y="222085"/>
                  </a:lnTo>
                  <a:lnTo>
                    <a:pt x="1643654" y="225717"/>
                  </a:lnTo>
                  <a:lnTo>
                    <a:pt x="1613769" y="229710"/>
                  </a:lnTo>
                  <a:lnTo>
                    <a:pt x="1583884" y="235574"/>
                  </a:lnTo>
                  <a:lnTo>
                    <a:pt x="1554000" y="244034"/>
                  </a:lnTo>
                  <a:lnTo>
                    <a:pt x="1524115" y="255148"/>
                  </a:lnTo>
                  <a:lnTo>
                    <a:pt x="1494231" y="268557"/>
                  </a:lnTo>
                  <a:lnTo>
                    <a:pt x="1464346" y="283920"/>
                  </a:lnTo>
                  <a:lnTo>
                    <a:pt x="1434461" y="301882"/>
                  </a:lnTo>
                  <a:lnTo>
                    <a:pt x="1404577" y="323487"/>
                  </a:lnTo>
                  <a:lnTo>
                    <a:pt x="1374692" y="349851"/>
                  </a:lnTo>
                  <a:lnTo>
                    <a:pt x="1344807" y="381753"/>
                  </a:lnTo>
                  <a:lnTo>
                    <a:pt x="1314923" y="419152"/>
                  </a:lnTo>
                  <a:lnTo>
                    <a:pt x="1285038" y="460801"/>
                  </a:lnTo>
                  <a:lnTo>
                    <a:pt x="1255154" y="504130"/>
                  </a:lnTo>
                  <a:lnTo>
                    <a:pt x="1225269" y="545455"/>
                  </a:lnTo>
                  <a:lnTo>
                    <a:pt x="1195384" y="580414"/>
                  </a:lnTo>
                  <a:lnTo>
                    <a:pt x="1165500" y="604443"/>
                  </a:lnTo>
                  <a:lnTo>
                    <a:pt x="1135615" y="613324"/>
                  </a:lnTo>
                  <a:lnTo>
                    <a:pt x="1105731" y="608004"/>
                  </a:lnTo>
                  <a:lnTo>
                    <a:pt x="1075846" y="593985"/>
                  </a:lnTo>
                  <a:lnTo>
                    <a:pt x="1045961" y="576669"/>
                  </a:lnTo>
                  <a:lnTo>
                    <a:pt x="1016077" y="560502"/>
                  </a:lnTo>
                  <a:lnTo>
                    <a:pt x="986192" y="548356"/>
                  </a:lnTo>
                  <a:lnTo>
                    <a:pt x="956307" y="541305"/>
                  </a:lnTo>
                  <a:lnTo>
                    <a:pt x="926423" y="538925"/>
                  </a:lnTo>
                  <a:lnTo>
                    <a:pt x="896538" y="539954"/>
                  </a:lnTo>
                  <a:lnTo>
                    <a:pt x="866654" y="542722"/>
                  </a:lnTo>
                  <a:lnTo>
                    <a:pt x="836769" y="544281"/>
                  </a:lnTo>
                  <a:lnTo>
                    <a:pt x="806884" y="545002"/>
                  </a:lnTo>
                  <a:lnTo>
                    <a:pt x="777000" y="545892"/>
                  </a:lnTo>
                  <a:lnTo>
                    <a:pt x="747115" y="547766"/>
                  </a:lnTo>
                  <a:lnTo>
                    <a:pt x="717230" y="551099"/>
                  </a:lnTo>
                  <a:lnTo>
                    <a:pt x="687346" y="555931"/>
                  </a:lnTo>
                  <a:lnTo>
                    <a:pt x="657461" y="561844"/>
                  </a:lnTo>
                  <a:lnTo>
                    <a:pt x="627577" y="568017"/>
                  </a:lnTo>
                  <a:lnTo>
                    <a:pt x="597692" y="573379"/>
                  </a:lnTo>
                  <a:lnTo>
                    <a:pt x="567807" y="576822"/>
                  </a:lnTo>
                  <a:lnTo>
                    <a:pt x="537923" y="578081"/>
                  </a:lnTo>
                  <a:lnTo>
                    <a:pt x="508038" y="579501"/>
                  </a:lnTo>
                  <a:lnTo>
                    <a:pt x="478153" y="581713"/>
                  </a:lnTo>
                  <a:lnTo>
                    <a:pt x="448269" y="585157"/>
                  </a:lnTo>
                  <a:lnTo>
                    <a:pt x="418384" y="590353"/>
                  </a:lnTo>
                  <a:lnTo>
                    <a:pt x="388500" y="597899"/>
                  </a:lnTo>
                  <a:lnTo>
                    <a:pt x="358615" y="608459"/>
                  </a:lnTo>
                  <a:lnTo>
                    <a:pt x="328730" y="622742"/>
                  </a:lnTo>
                  <a:lnTo>
                    <a:pt x="298846" y="641466"/>
                  </a:lnTo>
                  <a:lnTo>
                    <a:pt x="268961" y="665322"/>
                  </a:lnTo>
                  <a:lnTo>
                    <a:pt x="239076" y="694957"/>
                  </a:lnTo>
                  <a:lnTo>
                    <a:pt x="209192" y="730819"/>
                  </a:lnTo>
                  <a:lnTo>
                    <a:pt x="179307" y="773112"/>
                  </a:lnTo>
                  <a:lnTo>
                    <a:pt x="149423" y="821834"/>
                  </a:lnTo>
                  <a:lnTo>
                    <a:pt x="119538" y="876830"/>
                  </a:lnTo>
                  <a:lnTo>
                    <a:pt x="89653" y="937851"/>
                  </a:lnTo>
                  <a:lnTo>
                    <a:pt x="59769" y="1004600"/>
                  </a:lnTo>
                  <a:lnTo>
                    <a:pt x="29884" y="1076768"/>
                  </a:lnTo>
                  <a:lnTo>
                    <a:pt x="0" y="1154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447095" y="3264952"/>
              <a:ext cx="2360885" cy="945591"/>
            </a:xfrm>
            <a:custGeom>
              <a:avLst/>
              <a:pathLst>
                <a:path w="2360885" h="945591">
                  <a:moveTo>
                    <a:pt x="0" y="945591"/>
                  </a:moveTo>
                  <a:lnTo>
                    <a:pt x="29884" y="939412"/>
                  </a:lnTo>
                  <a:lnTo>
                    <a:pt x="59769" y="933221"/>
                  </a:lnTo>
                  <a:lnTo>
                    <a:pt x="89653" y="926992"/>
                  </a:lnTo>
                  <a:lnTo>
                    <a:pt x="119538" y="920701"/>
                  </a:lnTo>
                  <a:lnTo>
                    <a:pt x="149423" y="914324"/>
                  </a:lnTo>
                  <a:lnTo>
                    <a:pt x="179307" y="907837"/>
                  </a:lnTo>
                  <a:lnTo>
                    <a:pt x="209192" y="901215"/>
                  </a:lnTo>
                  <a:lnTo>
                    <a:pt x="239076" y="894433"/>
                  </a:lnTo>
                  <a:lnTo>
                    <a:pt x="268961" y="887467"/>
                  </a:lnTo>
                  <a:lnTo>
                    <a:pt x="298846" y="880304"/>
                  </a:lnTo>
                  <a:lnTo>
                    <a:pt x="328730" y="872984"/>
                  </a:lnTo>
                  <a:lnTo>
                    <a:pt x="358615" y="865542"/>
                  </a:lnTo>
                  <a:lnTo>
                    <a:pt x="388500" y="858015"/>
                  </a:lnTo>
                  <a:lnTo>
                    <a:pt x="418384" y="850438"/>
                  </a:lnTo>
                  <a:lnTo>
                    <a:pt x="448269" y="842845"/>
                  </a:lnTo>
                  <a:lnTo>
                    <a:pt x="478153" y="835273"/>
                  </a:lnTo>
                  <a:lnTo>
                    <a:pt x="508038" y="827757"/>
                  </a:lnTo>
                  <a:lnTo>
                    <a:pt x="537923" y="820333"/>
                  </a:lnTo>
                  <a:lnTo>
                    <a:pt x="567807" y="812950"/>
                  </a:lnTo>
                  <a:lnTo>
                    <a:pt x="597692" y="804967"/>
                  </a:lnTo>
                  <a:lnTo>
                    <a:pt x="627577" y="796431"/>
                  </a:lnTo>
                  <a:lnTo>
                    <a:pt x="657461" y="787573"/>
                  </a:lnTo>
                  <a:lnTo>
                    <a:pt x="687346" y="778625"/>
                  </a:lnTo>
                  <a:lnTo>
                    <a:pt x="717230" y="769816"/>
                  </a:lnTo>
                  <a:lnTo>
                    <a:pt x="747115" y="761379"/>
                  </a:lnTo>
                  <a:lnTo>
                    <a:pt x="777000" y="753546"/>
                  </a:lnTo>
                  <a:lnTo>
                    <a:pt x="806884" y="746546"/>
                  </a:lnTo>
                  <a:lnTo>
                    <a:pt x="836769" y="740612"/>
                  </a:lnTo>
                  <a:lnTo>
                    <a:pt x="866654" y="735974"/>
                  </a:lnTo>
                  <a:lnTo>
                    <a:pt x="896538" y="733950"/>
                  </a:lnTo>
                  <a:lnTo>
                    <a:pt x="926423" y="738813"/>
                  </a:lnTo>
                  <a:lnTo>
                    <a:pt x="956307" y="749150"/>
                  </a:lnTo>
                  <a:lnTo>
                    <a:pt x="986192" y="762852"/>
                  </a:lnTo>
                  <a:lnTo>
                    <a:pt x="1016077" y="777807"/>
                  </a:lnTo>
                  <a:lnTo>
                    <a:pt x="1045961" y="791906"/>
                  </a:lnTo>
                  <a:lnTo>
                    <a:pt x="1075846" y="803039"/>
                  </a:lnTo>
                  <a:lnTo>
                    <a:pt x="1105731" y="809095"/>
                  </a:lnTo>
                  <a:lnTo>
                    <a:pt x="1135615" y="807964"/>
                  </a:lnTo>
                  <a:lnTo>
                    <a:pt x="1165500" y="797598"/>
                  </a:lnTo>
                  <a:lnTo>
                    <a:pt x="1195384" y="778071"/>
                  </a:lnTo>
                  <a:lnTo>
                    <a:pt x="1225269" y="751198"/>
                  </a:lnTo>
                  <a:lnTo>
                    <a:pt x="1255154" y="718696"/>
                  </a:lnTo>
                  <a:lnTo>
                    <a:pt x="1285038" y="682283"/>
                  </a:lnTo>
                  <a:lnTo>
                    <a:pt x="1314923" y="643676"/>
                  </a:lnTo>
                  <a:lnTo>
                    <a:pt x="1344807" y="604594"/>
                  </a:lnTo>
                  <a:lnTo>
                    <a:pt x="1374692" y="566754"/>
                  </a:lnTo>
                  <a:lnTo>
                    <a:pt x="1404577" y="531874"/>
                  </a:lnTo>
                  <a:lnTo>
                    <a:pt x="1434461" y="501671"/>
                  </a:lnTo>
                  <a:lnTo>
                    <a:pt x="1464346" y="477864"/>
                  </a:lnTo>
                  <a:lnTo>
                    <a:pt x="1494231" y="461898"/>
                  </a:lnTo>
                  <a:lnTo>
                    <a:pt x="1524115" y="452247"/>
                  </a:lnTo>
                  <a:lnTo>
                    <a:pt x="1554000" y="447189"/>
                  </a:lnTo>
                  <a:lnTo>
                    <a:pt x="1583884" y="445303"/>
                  </a:lnTo>
                  <a:lnTo>
                    <a:pt x="1613769" y="445168"/>
                  </a:lnTo>
                  <a:lnTo>
                    <a:pt x="1643654" y="445362"/>
                  </a:lnTo>
                  <a:lnTo>
                    <a:pt x="1673538" y="444466"/>
                  </a:lnTo>
                  <a:lnTo>
                    <a:pt x="1703423" y="441057"/>
                  </a:lnTo>
                  <a:lnTo>
                    <a:pt x="1733308" y="433716"/>
                  </a:lnTo>
                  <a:lnTo>
                    <a:pt x="1763192" y="421079"/>
                  </a:lnTo>
                  <a:lnTo>
                    <a:pt x="1793077" y="405796"/>
                  </a:lnTo>
                  <a:lnTo>
                    <a:pt x="1822961" y="389958"/>
                  </a:lnTo>
                  <a:lnTo>
                    <a:pt x="1852846" y="373562"/>
                  </a:lnTo>
                  <a:lnTo>
                    <a:pt x="1882731" y="356607"/>
                  </a:lnTo>
                  <a:lnTo>
                    <a:pt x="1912615" y="339092"/>
                  </a:lnTo>
                  <a:lnTo>
                    <a:pt x="1942500" y="321016"/>
                  </a:lnTo>
                  <a:lnTo>
                    <a:pt x="1972385" y="302376"/>
                  </a:lnTo>
                  <a:lnTo>
                    <a:pt x="2002269" y="283171"/>
                  </a:lnTo>
                  <a:lnTo>
                    <a:pt x="2032154" y="263400"/>
                  </a:lnTo>
                  <a:lnTo>
                    <a:pt x="2062038" y="243062"/>
                  </a:lnTo>
                  <a:lnTo>
                    <a:pt x="2091923" y="222144"/>
                  </a:lnTo>
                  <a:lnTo>
                    <a:pt x="2121808" y="200481"/>
                  </a:lnTo>
                  <a:lnTo>
                    <a:pt x="2151692" y="178027"/>
                  </a:lnTo>
                  <a:lnTo>
                    <a:pt x="2181577" y="154798"/>
                  </a:lnTo>
                  <a:lnTo>
                    <a:pt x="2211462" y="130809"/>
                  </a:lnTo>
                  <a:lnTo>
                    <a:pt x="2241346" y="106075"/>
                  </a:lnTo>
                  <a:lnTo>
                    <a:pt x="2271231" y="80612"/>
                  </a:lnTo>
                  <a:lnTo>
                    <a:pt x="2301115" y="54435"/>
                  </a:lnTo>
                  <a:lnTo>
                    <a:pt x="2331000" y="27559"/>
                  </a:lnTo>
                  <a:lnTo>
                    <a:pt x="2360885" y="0"/>
                  </a:lnTo>
                </a:path>
              </a:pathLst>
            </a:custGeom>
            <a:ln w="27101" cap="flat">
              <a:solidFill>
                <a:srgbClr val="50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291785" y="1184454"/>
              <a:ext cx="2596973" cy="5692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291785" y="6507369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291785" y="53943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291785" y="4281372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291785" y="31683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291785" y="2055375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94996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057915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520834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983752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44667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291785" y="59508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291785" y="4837871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291785" y="3724873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291785" y="26118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291785" y="1498876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36353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826456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289374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752293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215212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678130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385003" y="43678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431295" y="32548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477587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523879" y="33661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570170" y="297659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616462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662754" y="292094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709046" y="49243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755338" y="497999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801630" y="303224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847922" y="33104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894214" y="42008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940505" y="44234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986797" y="44234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33089" y="48130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079381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125673" y="40895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171965" y="55364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218257" y="37000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264548" y="497999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310840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357132" y="45904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403424" y="6371243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449716" y="36443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496008" y="42008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542300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588591" y="45347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634883" y="40339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681175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727467" y="33104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773759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820051" y="52582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866343" y="54251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12635" y="58703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958926" y="45904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005218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051510" y="54251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97802" y="39782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144094" y="609299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90386" y="269834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36678" y="6593843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82969" y="531389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29261" y="5814744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75553" y="347744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468137" y="319919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514429" y="3755697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560721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607013" y="4813045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653304" y="3199198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699596" y="464609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745888" y="4145246"/>
              <a:ext cx="49651" cy="49651"/>
            </a:xfrm>
            <a:prstGeom prst="ellipse">
              <a:avLst/>
            </a:prstGeom>
            <a:solidFill>
              <a:srgbClr val="0072B2">
                <a:alpha val="100000"/>
              </a:srgbClr>
            </a:solidFill>
            <a:ln w="900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409829" y="2733936"/>
              <a:ext cx="2360885" cy="2557759"/>
            </a:xfrm>
            <a:custGeom>
              <a:avLst/>
              <a:pathLst>
                <a:path w="2360885" h="2557759">
                  <a:moveTo>
                    <a:pt x="0" y="0"/>
                  </a:moveTo>
                  <a:lnTo>
                    <a:pt x="29884" y="118988"/>
                  </a:lnTo>
                  <a:lnTo>
                    <a:pt x="59769" y="231431"/>
                  </a:lnTo>
                  <a:lnTo>
                    <a:pt x="89653" y="337031"/>
                  </a:lnTo>
                  <a:lnTo>
                    <a:pt x="119538" y="435481"/>
                  </a:lnTo>
                  <a:lnTo>
                    <a:pt x="149423" y="526487"/>
                  </a:lnTo>
                  <a:lnTo>
                    <a:pt x="179307" y="609811"/>
                  </a:lnTo>
                  <a:lnTo>
                    <a:pt x="209192" y="685328"/>
                  </a:lnTo>
                  <a:lnTo>
                    <a:pt x="239076" y="753093"/>
                  </a:lnTo>
                  <a:lnTo>
                    <a:pt x="268961" y="813402"/>
                  </a:lnTo>
                  <a:lnTo>
                    <a:pt x="298846" y="866857"/>
                  </a:lnTo>
                  <a:lnTo>
                    <a:pt x="328730" y="914260"/>
                  </a:lnTo>
                  <a:lnTo>
                    <a:pt x="358615" y="956337"/>
                  </a:lnTo>
                  <a:lnTo>
                    <a:pt x="388500" y="993808"/>
                  </a:lnTo>
                  <a:lnTo>
                    <a:pt x="418384" y="1027363"/>
                  </a:lnTo>
                  <a:lnTo>
                    <a:pt x="448269" y="1057619"/>
                  </a:lnTo>
                  <a:lnTo>
                    <a:pt x="478153" y="1085109"/>
                  </a:lnTo>
                  <a:lnTo>
                    <a:pt x="508038" y="1110275"/>
                  </a:lnTo>
                  <a:lnTo>
                    <a:pt x="537923" y="1133467"/>
                  </a:lnTo>
                  <a:lnTo>
                    <a:pt x="567807" y="1155324"/>
                  </a:lnTo>
                  <a:lnTo>
                    <a:pt x="597692" y="1178941"/>
                  </a:lnTo>
                  <a:lnTo>
                    <a:pt x="627577" y="1204045"/>
                  </a:lnTo>
                  <a:lnTo>
                    <a:pt x="657461" y="1229282"/>
                  </a:lnTo>
                  <a:lnTo>
                    <a:pt x="687346" y="1253335"/>
                  </a:lnTo>
                  <a:lnTo>
                    <a:pt x="717230" y="1275179"/>
                  </a:lnTo>
                  <a:lnTo>
                    <a:pt x="747115" y="1294258"/>
                  </a:lnTo>
                  <a:lnTo>
                    <a:pt x="777000" y="1310575"/>
                  </a:lnTo>
                  <a:lnTo>
                    <a:pt x="806884" y="1324661"/>
                  </a:lnTo>
                  <a:lnTo>
                    <a:pt x="836769" y="1337469"/>
                  </a:lnTo>
                  <a:lnTo>
                    <a:pt x="866654" y="1350193"/>
                  </a:lnTo>
                  <a:lnTo>
                    <a:pt x="896538" y="1363407"/>
                  </a:lnTo>
                  <a:lnTo>
                    <a:pt x="926423" y="1374233"/>
                  </a:lnTo>
                  <a:lnTo>
                    <a:pt x="956307" y="1380814"/>
                  </a:lnTo>
                  <a:lnTo>
                    <a:pt x="986192" y="1381689"/>
                  </a:lnTo>
                  <a:lnTo>
                    <a:pt x="1016077" y="1376250"/>
                  </a:lnTo>
                  <a:lnTo>
                    <a:pt x="1045961" y="1365407"/>
                  </a:lnTo>
                  <a:lnTo>
                    <a:pt x="1075846" y="1351896"/>
                  </a:lnTo>
                  <a:lnTo>
                    <a:pt x="1105731" y="1340053"/>
                  </a:lnTo>
                  <a:lnTo>
                    <a:pt x="1135615" y="1335184"/>
                  </a:lnTo>
                  <a:lnTo>
                    <a:pt x="1165500" y="1342643"/>
                  </a:lnTo>
                  <a:lnTo>
                    <a:pt x="1195384" y="1362437"/>
                  </a:lnTo>
                  <a:lnTo>
                    <a:pt x="1225269" y="1390460"/>
                  </a:lnTo>
                  <a:lnTo>
                    <a:pt x="1255154" y="1422709"/>
                  </a:lnTo>
                  <a:lnTo>
                    <a:pt x="1285038" y="1455389"/>
                  </a:lnTo>
                  <a:lnTo>
                    <a:pt x="1314923" y="1485386"/>
                  </a:lnTo>
                  <a:lnTo>
                    <a:pt x="1344807" y="1510693"/>
                  </a:lnTo>
                  <a:lnTo>
                    <a:pt x="1374692" y="1530609"/>
                  </a:lnTo>
                  <a:lnTo>
                    <a:pt x="1404577" y="1545623"/>
                  </a:lnTo>
                  <a:lnTo>
                    <a:pt x="1434461" y="1557032"/>
                  </a:lnTo>
                  <a:lnTo>
                    <a:pt x="1464346" y="1566468"/>
                  </a:lnTo>
                  <a:lnTo>
                    <a:pt x="1494231" y="1575851"/>
                  </a:lnTo>
                  <a:lnTo>
                    <a:pt x="1524115" y="1588342"/>
                  </a:lnTo>
                  <a:lnTo>
                    <a:pt x="1554000" y="1602274"/>
                  </a:lnTo>
                  <a:lnTo>
                    <a:pt x="1583884" y="1615231"/>
                  </a:lnTo>
                  <a:lnTo>
                    <a:pt x="1613769" y="1625237"/>
                  </a:lnTo>
                  <a:lnTo>
                    <a:pt x="1643654" y="1630975"/>
                  </a:lnTo>
                  <a:lnTo>
                    <a:pt x="1673538" y="1631885"/>
                  </a:lnTo>
                  <a:lnTo>
                    <a:pt x="1703423" y="1628075"/>
                  </a:lnTo>
                  <a:lnTo>
                    <a:pt x="1733308" y="1620071"/>
                  </a:lnTo>
                  <a:lnTo>
                    <a:pt x="1763192" y="1608443"/>
                  </a:lnTo>
                  <a:lnTo>
                    <a:pt x="1793077" y="1594578"/>
                  </a:lnTo>
                  <a:lnTo>
                    <a:pt x="1822961" y="1578838"/>
                  </a:lnTo>
                  <a:lnTo>
                    <a:pt x="1852846" y="1560681"/>
                  </a:lnTo>
                  <a:lnTo>
                    <a:pt x="1882731" y="1539502"/>
                  </a:lnTo>
                  <a:lnTo>
                    <a:pt x="1912615" y="1514624"/>
                  </a:lnTo>
                  <a:lnTo>
                    <a:pt x="1942500" y="1485293"/>
                  </a:lnTo>
                  <a:lnTo>
                    <a:pt x="1972385" y="1450679"/>
                  </a:lnTo>
                  <a:lnTo>
                    <a:pt x="2002269" y="1409885"/>
                  </a:lnTo>
                  <a:lnTo>
                    <a:pt x="2032154" y="1361966"/>
                  </a:lnTo>
                  <a:lnTo>
                    <a:pt x="2062038" y="1305958"/>
                  </a:lnTo>
                  <a:lnTo>
                    <a:pt x="2091923" y="1240943"/>
                  </a:lnTo>
                  <a:lnTo>
                    <a:pt x="2121808" y="1166457"/>
                  </a:lnTo>
                  <a:lnTo>
                    <a:pt x="2151692" y="1082231"/>
                  </a:lnTo>
                  <a:lnTo>
                    <a:pt x="2181577" y="988136"/>
                  </a:lnTo>
                  <a:lnTo>
                    <a:pt x="2211462" y="884241"/>
                  </a:lnTo>
                  <a:lnTo>
                    <a:pt x="2241346" y="770769"/>
                  </a:lnTo>
                  <a:lnTo>
                    <a:pt x="2271231" y="648041"/>
                  </a:lnTo>
                  <a:lnTo>
                    <a:pt x="2301115" y="516430"/>
                  </a:lnTo>
                  <a:lnTo>
                    <a:pt x="2331000" y="376332"/>
                  </a:lnTo>
                  <a:lnTo>
                    <a:pt x="2360885" y="228135"/>
                  </a:lnTo>
                  <a:lnTo>
                    <a:pt x="2360885" y="2032323"/>
                  </a:lnTo>
                  <a:lnTo>
                    <a:pt x="2331000" y="2037525"/>
                  </a:lnTo>
                  <a:lnTo>
                    <a:pt x="2301115" y="2045110"/>
                  </a:lnTo>
                  <a:lnTo>
                    <a:pt x="2271231" y="2055308"/>
                  </a:lnTo>
                  <a:lnTo>
                    <a:pt x="2241346" y="2068355"/>
                  </a:lnTo>
                  <a:lnTo>
                    <a:pt x="2211462" y="2084465"/>
                  </a:lnTo>
                  <a:lnTo>
                    <a:pt x="2181577" y="2103802"/>
                  </a:lnTo>
                  <a:lnTo>
                    <a:pt x="2151692" y="2126428"/>
                  </a:lnTo>
                  <a:lnTo>
                    <a:pt x="2121808" y="2152254"/>
                  </a:lnTo>
                  <a:lnTo>
                    <a:pt x="2091923" y="2180994"/>
                  </a:lnTo>
                  <a:lnTo>
                    <a:pt x="2062038" y="2212008"/>
                  </a:lnTo>
                  <a:lnTo>
                    <a:pt x="2032154" y="2244359"/>
                  </a:lnTo>
                  <a:lnTo>
                    <a:pt x="2002269" y="2277508"/>
                  </a:lnTo>
                  <a:lnTo>
                    <a:pt x="1972385" y="2310918"/>
                  </a:lnTo>
                  <a:lnTo>
                    <a:pt x="1942500" y="2344068"/>
                  </a:lnTo>
                  <a:lnTo>
                    <a:pt x="1912615" y="2376486"/>
                  </a:lnTo>
                  <a:lnTo>
                    <a:pt x="1882731" y="2407768"/>
                  </a:lnTo>
                  <a:lnTo>
                    <a:pt x="1852846" y="2437585"/>
                  </a:lnTo>
                  <a:lnTo>
                    <a:pt x="1822961" y="2465686"/>
                  </a:lnTo>
                  <a:lnTo>
                    <a:pt x="1793077" y="2491891"/>
                  </a:lnTo>
                  <a:lnTo>
                    <a:pt x="1763192" y="2516083"/>
                  </a:lnTo>
                  <a:lnTo>
                    <a:pt x="1733308" y="2535749"/>
                  </a:lnTo>
                  <a:lnTo>
                    <a:pt x="1703423" y="2547823"/>
                  </a:lnTo>
                  <a:lnTo>
                    <a:pt x="1673538" y="2554256"/>
                  </a:lnTo>
                  <a:lnTo>
                    <a:pt x="1643654" y="2557042"/>
                  </a:lnTo>
                  <a:lnTo>
                    <a:pt x="1613769" y="2557759"/>
                  </a:lnTo>
                  <a:lnTo>
                    <a:pt x="1583884" y="2557313"/>
                  </a:lnTo>
                  <a:lnTo>
                    <a:pt x="1554000" y="2555858"/>
                  </a:lnTo>
                  <a:lnTo>
                    <a:pt x="1524115" y="2552886"/>
                  </a:lnTo>
                  <a:lnTo>
                    <a:pt x="1494231" y="2547448"/>
                  </a:lnTo>
                  <a:lnTo>
                    <a:pt x="1464346" y="2537072"/>
                  </a:lnTo>
                  <a:lnTo>
                    <a:pt x="1434461" y="2516255"/>
                  </a:lnTo>
                  <a:lnTo>
                    <a:pt x="1404577" y="2487935"/>
                  </a:lnTo>
                  <a:lnTo>
                    <a:pt x="1374692" y="2456103"/>
                  </a:lnTo>
                  <a:lnTo>
                    <a:pt x="1344807" y="2424413"/>
                  </a:lnTo>
                  <a:lnTo>
                    <a:pt x="1314923" y="2395710"/>
                  </a:lnTo>
                  <a:lnTo>
                    <a:pt x="1285038" y="2371652"/>
                  </a:lnTo>
                  <a:lnTo>
                    <a:pt x="1255154" y="2352586"/>
                  </a:lnTo>
                  <a:lnTo>
                    <a:pt x="1225269" y="2337758"/>
                  </a:lnTo>
                  <a:lnTo>
                    <a:pt x="1195384" y="2325728"/>
                  </a:lnTo>
                  <a:lnTo>
                    <a:pt x="1165500" y="2314850"/>
                  </a:lnTo>
                  <a:lnTo>
                    <a:pt x="1135615" y="2304363"/>
                  </a:lnTo>
                  <a:lnTo>
                    <a:pt x="1105731" y="2296130"/>
                  </a:lnTo>
                  <a:lnTo>
                    <a:pt x="1075846" y="2291801"/>
                  </a:lnTo>
                  <a:lnTo>
                    <a:pt x="1045961" y="2292753"/>
                  </a:lnTo>
                  <a:lnTo>
                    <a:pt x="1016077" y="2299397"/>
                  </a:lnTo>
                  <a:lnTo>
                    <a:pt x="986192" y="2310542"/>
                  </a:lnTo>
                  <a:lnTo>
                    <a:pt x="956307" y="2323172"/>
                  </a:lnTo>
                  <a:lnTo>
                    <a:pt x="926423" y="2332752"/>
                  </a:lnTo>
                  <a:lnTo>
                    <a:pt x="896538" y="2333893"/>
                  </a:lnTo>
                  <a:lnTo>
                    <a:pt x="866654" y="2322171"/>
                  </a:lnTo>
                  <a:lnTo>
                    <a:pt x="836769" y="2303137"/>
                  </a:lnTo>
                  <a:lnTo>
                    <a:pt x="806884" y="2279910"/>
                  </a:lnTo>
                  <a:lnTo>
                    <a:pt x="777000" y="2254102"/>
                  </a:lnTo>
                  <a:lnTo>
                    <a:pt x="747115" y="2227085"/>
                  </a:lnTo>
                  <a:lnTo>
                    <a:pt x="717230" y="2199809"/>
                  </a:lnTo>
                  <a:lnTo>
                    <a:pt x="687346" y="2172696"/>
                  </a:lnTo>
                  <a:lnTo>
                    <a:pt x="657461" y="2145610"/>
                  </a:lnTo>
                  <a:lnTo>
                    <a:pt x="627577" y="2117945"/>
                  </a:lnTo>
                  <a:lnTo>
                    <a:pt x="597692" y="2088801"/>
                  </a:lnTo>
                  <a:lnTo>
                    <a:pt x="567807" y="2057245"/>
                  </a:lnTo>
                  <a:lnTo>
                    <a:pt x="537923" y="2022900"/>
                  </a:lnTo>
                  <a:lnTo>
                    <a:pt x="508038" y="1986980"/>
                  </a:lnTo>
                  <a:lnTo>
                    <a:pt x="478153" y="1950133"/>
                  </a:lnTo>
                  <a:lnTo>
                    <a:pt x="448269" y="1912976"/>
                  </a:lnTo>
                  <a:lnTo>
                    <a:pt x="418384" y="1876211"/>
                  </a:lnTo>
                  <a:lnTo>
                    <a:pt x="388500" y="1840636"/>
                  </a:lnTo>
                  <a:lnTo>
                    <a:pt x="358615" y="1807131"/>
                  </a:lnTo>
                  <a:lnTo>
                    <a:pt x="328730" y="1776648"/>
                  </a:lnTo>
                  <a:lnTo>
                    <a:pt x="298846" y="1750172"/>
                  </a:lnTo>
                  <a:lnTo>
                    <a:pt x="268961" y="1728685"/>
                  </a:lnTo>
                  <a:lnTo>
                    <a:pt x="239076" y="1713046"/>
                  </a:lnTo>
                  <a:lnTo>
                    <a:pt x="209192" y="1703739"/>
                  </a:lnTo>
                  <a:lnTo>
                    <a:pt x="179307" y="1700946"/>
                  </a:lnTo>
                  <a:lnTo>
                    <a:pt x="149423" y="1704609"/>
                  </a:lnTo>
                  <a:lnTo>
                    <a:pt x="119538" y="1714489"/>
                  </a:lnTo>
                  <a:lnTo>
                    <a:pt x="89653" y="1730235"/>
                  </a:lnTo>
                  <a:lnTo>
                    <a:pt x="59769" y="1751438"/>
                  </a:lnTo>
                  <a:lnTo>
                    <a:pt x="29884" y="1777677"/>
                  </a:lnTo>
                  <a:lnTo>
                    <a:pt x="0" y="180854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409829" y="2733936"/>
              <a:ext cx="2360885" cy="1631885"/>
            </a:xfrm>
            <a:custGeom>
              <a:avLst/>
              <a:pathLst>
                <a:path w="2360885" h="1631885">
                  <a:moveTo>
                    <a:pt x="0" y="0"/>
                  </a:moveTo>
                  <a:lnTo>
                    <a:pt x="29884" y="118988"/>
                  </a:lnTo>
                  <a:lnTo>
                    <a:pt x="59769" y="231431"/>
                  </a:lnTo>
                  <a:lnTo>
                    <a:pt x="89653" y="337031"/>
                  </a:lnTo>
                  <a:lnTo>
                    <a:pt x="119538" y="435481"/>
                  </a:lnTo>
                  <a:lnTo>
                    <a:pt x="149423" y="526487"/>
                  </a:lnTo>
                  <a:lnTo>
                    <a:pt x="179307" y="609811"/>
                  </a:lnTo>
                  <a:lnTo>
                    <a:pt x="209192" y="685328"/>
                  </a:lnTo>
                  <a:lnTo>
                    <a:pt x="239076" y="753093"/>
                  </a:lnTo>
                  <a:lnTo>
                    <a:pt x="268961" y="813402"/>
                  </a:lnTo>
                  <a:lnTo>
                    <a:pt x="298846" y="866857"/>
                  </a:lnTo>
                  <a:lnTo>
                    <a:pt x="328730" y="914260"/>
                  </a:lnTo>
                  <a:lnTo>
                    <a:pt x="358615" y="956337"/>
                  </a:lnTo>
                  <a:lnTo>
                    <a:pt x="388500" y="993808"/>
                  </a:lnTo>
                  <a:lnTo>
                    <a:pt x="418384" y="1027363"/>
                  </a:lnTo>
                  <a:lnTo>
                    <a:pt x="448269" y="1057619"/>
                  </a:lnTo>
                  <a:lnTo>
                    <a:pt x="478153" y="1085109"/>
                  </a:lnTo>
                  <a:lnTo>
                    <a:pt x="508038" y="1110275"/>
                  </a:lnTo>
                  <a:lnTo>
                    <a:pt x="537923" y="1133467"/>
                  </a:lnTo>
                  <a:lnTo>
                    <a:pt x="567807" y="1155324"/>
                  </a:lnTo>
                  <a:lnTo>
                    <a:pt x="597692" y="1178941"/>
                  </a:lnTo>
                  <a:lnTo>
                    <a:pt x="627577" y="1204045"/>
                  </a:lnTo>
                  <a:lnTo>
                    <a:pt x="657461" y="1229282"/>
                  </a:lnTo>
                  <a:lnTo>
                    <a:pt x="687346" y="1253335"/>
                  </a:lnTo>
                  <a:lnTo>
                    <a:pt x="717230" y="1275179"/>
                  </a:lnTo>
                  <a:lnTo>
                    <a:pt x="747115" y="1294258"/>
                  </a:lnTo>
                  <a:lnTo>
                    <a:pt x="777000" y="1310575"/>
                  </a:lnTo>
                  <a:lnTo>
                    <a:pt x="806884" y="1324661"/>
                  </a:lnTo>
                  <a:lnTo>
                    <a:pt x="836769" y="1337469"/>
                  </a:lnTo>
                  <a:lnTo>
                    <a:pt x="866654" y="1350193"/>
                  </a:lnTo>
                  <a:lnTo>
                    <a:pt x="896538" y="1363407"/>
                  </a:lnTo>
                  <a:lnTo>
                    <a:pt x="926423" y="1374233"/>
                  </a:lnTo>
                  <a:lnTo>
                    <a:pt x="956307" y="1380814"/>
                  </a:lnTo>
                  <a:lnTo>
                    <a:pt x="986192" y="1381689"/>
                  </a:lnTo>
                  <a:lnTo>
                    <a:pt x="1016077" y="1376250"/>
                  </a:lnTo>
                  <a:lnTo>
                    <a:pt x="1045961" y="1365407"/>
                  </a:lnTo>
                  <a:lnTo>
                    <a:pt x="1075846" y="1351896"/>
                  </a:lnTo>
                  <a:lnTo>
                    <a:pt x="1105731" y="1340053"/>
                  </a:lnTo>
                  <a:lnTo>
                    <a:pt x="1135615" y="1335184"/>
                  </a:lnTo>
                  <a:lnTo>
                    <a:pt x="1165500" y="1342643"/>
                  </a:lnTo>
                  <a:lnTo>
                    <a:pt x="1195384" y="1362437"/>
                  </a:lnTo>
                  <a:lnTo>
                    <a:pt x="1225269" y="1390460"/>
                  </a:lnTo>
                  <a:lnTo>
                    <a:pt x="1255154" y="1422709"/>
                  </a:lnTo>
                  <a:lnTo>
                    <a:pt x="1285038" y="1455389"/>
                  </a:lnTo>
                  <a:lnTo>
                    <a:pt x="1314923" y="1485386"/>
                  </a:lnTo>
                  <a:lnTo>
                    <a:pt x="1344807" y="1510693"/>
                  </a:lnTo>
                  <a:lnTo>
                    <a:pt x="1374692" y="1530609"/>
                  </a:lnTo>
                  <a:lnTo>
                    <a:pt x="1404577" y="1545623"/>
                  </a:lnTo>
                  <a:lnTo>
                    <a:pt x="1434461" y="1557032"/>
                  </a:lnTo>
                  <a:lnTo>
                    <a:pt x="1464346" y="1566468"/>
                  </a:lnTo>
                  <a:lnTo>
                    <a:pt x="1494231" y="1575851"/>
                  </a:lnTo>
                  <a:lnTo>
                    <a:pt x="1524115" y="1588342"/>
                  </a:lnTo>
                  <a:lnTo>
                    <a:pt x="1554000" y="1602274"/>
                  </a:lnTo>
                  <a:lnTo>
                    <a:pt x="1583884" y="1615231"/>
                  </a:lnTo>
                  <a:lnTo>
                    <a:pt x="1613769" y="1625237"/>
                  </a:lnTo>
                  <a:lnTo>
                    <a:pt x="1643654" y="1630975"/>
                  </a:lnTo>
                  <a:lnTo>
                    <a:pt x="1673538" y="1631885"/>
                  </a:lnTo>
                  <a:lnTo>
                    <a:pt x="1703423" y="1628075"/>
                  </a:lnTo>
                  <a:lnTo>
                    <a:pt x="1733308" y="1620071"/>
                  </a:lnTo>
                  <a:lnTo>
                    <a:pt x="1763192" y="1608443"/>
                  </a:lnTo>
                  <a:lnTo>
                    <a:pt x="1793077" y="1594578"/>
                  </a:lnTo>
                  <a:lnTo>
                    <a:pt x="1822961" y="1578838"/>
                  </a:lnTo>
                  <a:lnTo>
                    <a:pt x="1852846" y="1560681"/>
                  </a:lnTo>
                  <a:lnTo>
                    <a:pt x="1882731" y="1539502"/>
                  </a:lnTo>
                  <a:lnTo>
                    <a:pt x="1912615" y="1514624"/>
                  </a:lnTo>
                  <a:lnTo>
                    <a:pt x="1942500" y="1485293"/>
                  </a:lnTo>
                  <a:lnTo>
                    <a:pt x="1972385" y="1450679"/>
                  </a:lnTo>
                  <a:lnTo>
                    <a:pt x="2002269" y="1409885"/>
                  </a:lnTo>
                  <a:lnTo>
                    <a:pt x="2032154" y="1361966"/>
                  </a:lnTo>
                  <a:lnTo>
                    <a:pt x="2062038" y="1305958"/>
                  </a:lnTo>
                  <a:lnTo>
                    <a:pt x="2091923" y="1240943"/>
                  </a:lnTo>
                  <a:lnTo>
                    <a:pt x="2121808" y="1166457"/>
                  </a:lnTo>
                  <a:lnTo>
                    <a:pt x="2151692" y="1082231"/>
                  </a:lnTo>
                  <a:lnTo>
                    <a:pt x="2181577" y="988136"/>
                  </a:lnTo>
                  <a:lnTo>
                    <a:pt x="2211462" y="884241"/>
                  </a:lnTo>
                  <a:lnTo>
                    <a:pt x="2241346" y="770769"/>
                  </a:lnTo>
                  <a:lnTo>
                    <a:pt x="2271231" y="648041"/>
                  </a:lnTo>
                  <a:lnTo>
                    <a:pt x="2301115" y="516430"/>
                  </a:lnTo>
                  <a:lnTo>
                    <a:pt x="2331000" y="376332"/>
                  </a:lnTo>
                  <a:lnTo>
                    <a:pt x="2360885" y="2281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409829" y="4434883"/>
              <a:ext cx="2360885" cy="856812"/>
            </a:xfrm>
            <a:custGeom>
              <a:avLst/>
              <a:pathLst>
                <a:path w="2360885" h="856812">
                  <a:moveTo>
                    <a:pt x="2360885" y="331376"/>
                  </a:moveTo>
                  <a:lnTo>
                    <a:pt x="2331000" y="336579"/>
                  </a:lnTo>
                  <a:lnTo>
                    <a:pt x="2301115" y="344164"/>
                  </a:lnTo>
                  <a:lnTo>
                    <a:pt x="2271231" y="354362"/>
                  </a:lnTo>
                  <a:lnTo>
                    <a:pt x="2241346" y="367408"/>
                  </a:lnTo>
                  <a:lnTo>
                    <a:pt x="2211462" y="383518"/>
                  </a:lnTo>
                  <a:lnTo>
                    <a:pt x="2181577" y="402855"/>
                  </a:lnTo>
                  <a:lnTo>
                    <a:pt x="2151692" y="425481"/>
                  </a:lnTo>
                  <a:lnTo>
                    <a:pt x="2121808" y="451308"/>
                  </a:lnTo>
                  <a:lnTo>
                    <a:pt x="2091923" y="480048"/>
                  </a:lnTo>
                  <a:lnTo>
                    <a:pt x="2062038" y="511061"/>
                  </a:lnTo>
                  <a:lnTo>
                    <a:pt x="2032154" y="543413"/>
                  </a:lnTo>
                  <a:lnTo>
                    <a:pt x="2002269" y="576561"/>
                  </a:lnTo>
                  <a:lnTo>
                    <a:pt x="1972385" y="609971"/>
                  </a:lnTo>
                  <a:lnTo>
                    <a:pt x="1942500" y="643121"/>
                  </a:lnTo>
                  <a:lnTo>
                    <a:pt x="1912615" y="675539"/>
                  </a:lnTo>
                  <a:lnTo>
                    <a:pt x="1882731" y="706821"/>
                  </a:lnTo>
                  <a:lnTo>
                    <a:pt x="1852846" y="736638"/>
                  </a:lnTo>
                  <a:lnTo>
                    <a:pt x="1822961" y="764739"/>
                  </a:lnTo>
                  <a:lnTo>
                    <a:pt x="1793077" y="790944"/>
                  </a:lnTo>
                  <a:lnTo>
                    <a:pt x="1763192" y="815136"/>
                  </a:lnTo>
                  <a:lnTo>
                    <a:pt x="1733308" y="834803"/>
                  </a:lnTo>
                  <a:lnTo>
                    <a:pt x="1703423" y="846877"/>
                  </a:lnTo>
                  <a:lnTo>
                    <a:pt x="1673538" y="853309"/>
                  </a:lnTo>
                  <a:lnTo>
                    <a:pt x="1643654" y="856095"/>
                  </a:lnTo>
                  <a:lnTo>
                    <a:pt x="1613769" y="856812"/>
                  </a:lnTo>
                  <a:lnTo>
                    <a:pt x="1583884" y="856366"/>
                  </a:lnTo>
                  <a:lnTo>
                    <a:pt x="1554000" y="854912"/>
                  </a:lnTo>
                  <a:lnTo>
                    <a:pt x="1524115" y="851939"/>
                  </a:lnTo>
                  <a:lnTo>
                    <a:pt x="1494231" y="846502"/>
                  </a:lnTo>
                  <a:lnTo>
                    <a:pt x="1464346" y="836125"/>
                  </a:lnTo>
                  <a:lnTo>
                    <a:pt x="1434461" y="815308"/>
                  </a:lnTo>
                  <a:lnTo>
                    <a:pt x="1404577" y="786989"/>
                  </a:lnTo>
                  <a:lnTo>
                    <a:pt x="1374692" y="755156"/>
                  </a:lnTo>
                  <a:lnTo>
                    <a:pt x="1344807" y="723466"/>
                  </a:lnTo>
                  <a:lnTo>
                    <a:pt x="1314923" y="694763"/>
                  </a:lnTo>
                  <a:lnTo>
                    <a:pt x="1285038" y="670705"/>
                  </a:lnTo>
                  <a:lnTo>
                    <a:pt x="1255154" y="651639"/>
                  </a:lnTo>
                  <a:lnTo>
                    <a:pt x="1225269" y="636811"/>
                  </a:lnTo>
                  <a:lnTo>
                    <a:pt x="1195384" y="624781"/>
                  </a:lnTo>
                  <a:lnTo>
                    <a:pt x="1165500" y="613903"/>
                  </a:lnTo>
                  <a:lnTo>
                    <a:pt x="1135615" y="603416"/>
                  </a:lnTo>
                  <a:lnTo>
                    <a:pt x="1105731" y="595183"/>
                  </a:lnTo>
                  <a:lnTo>
                    <a:pt x="1075846" y="590854"/>
                  </a:lnTo>
                  <a:lnTo>
                    <a:pt x="1045961" y="591807"/>
                  </a:lnTo>
                  <a:lnTo>
                    <a:pt x="1016077" y="598450"/>
                  </a:lnTo>
                  <a:lnTo>
                    <a:pt x="986192" y="609595"/>
                  </a:lnTo>
                  <a:lnTo>
                    <a:pt x="956307" y="622225"/>
                  </a:lnTo>
                  <a:lnTo>
                    <a:pt x="926423" y="631805"/>
                  </a:lnTo>
                  <a:lnTo>
                    <a:pt x="896538" y="632946"/>
                  </a:lnTo>
                  <a:lnTo>
                    <a:pt x="866654" y="621225"/>
                  </a:lnTo>
                  <a:lnTo>
                    <a:pt x="836769" y="602190"/>
                  </a:lnTo>
                  <a:lnTo>
                    <a:pt x="806884" y="578963"/>
                  </a:lnTo>
                  <a:lnTo>
                    <a:pt x="777000" y="553155"/>
                  </a:lnTo>
                  <a:lnTo>
                    <a:pt x="747115" y="526138"/>
                  </a:lnTo>
                  <a:lnTo>
                    <a:pt x="717230" y="498863"/>
                  </a:lnTo>
                  <a:lnTo>
                    <a:pt x="687346" y="471750"/>
                  </a:lnTo>
                  <a:lnTo>
                    <a:pt x="657461" y="444664"/>
                  </a:lnTo>
                  <a:lnTo>
                    <a:pt x="627577" y="416998"/>
                  </a:lnTo>
                  <a:lnTo>
                    <a:pt x="597692" y="387854"/>
                  </a:lnTo>
                  <a:lnTo>
                    <a:pt x="567807" y="356298"/>
                  </a:lnTo>
                  <a:lnTo>
                    <a:pt x="537923" y="321954"/>
                  </a:lnTo>
                  <a:lnTo>
                    <a:pt x="508038" y="286033"/>
                  </a:lnTo>
                  <a:lnTo>
                    <a:pt x="478153" y="249187"/>
                  </a:lnTo>
                  <a:lnTo>
                    <a:pt x="448269" y="212029"/>
                  </a:lnTo>
                  <a:lnTo>
                    <a:pt x="418384" y="175264"/>
                  </a:lnTo>
                  <a:lnTo>
                    <a:pt x="388500" y="139689"/>
                  </a:lnTo>
                  <a:lnTo>
                    <a:pt x="358615" y="106184"/>
                  </a:lnTo>
                  <a:lnTo>
                    <a:pt x="328730" y="75701"/>
                  </a:lnTo>
                  <a:lnTo>
                    <a:pt x="298846" y="49226"/>
                  </a:lnTo>
                  <a:lnTo>
                    <a:pt x="268961" y="27738"/>
                  </a:lnTo>
                  <a:lnTo>
                    <a:pt x="239076" y="12099"/>
                  </a:lnTo>
                  <a:lnTo>
                    <a:pt x="209192" y="2792"/>
                  </a:lnTo>
                  <a:lnTo>
                    <a:pt x="179307" y="0"/>
                  </a:lnTo>
                  <a:lnTo>
                    <a:pt x="149423" y="3663"/>
                  </a:lnTo>
                  <a:lnTo>
                    <a:pt x="119538" y="13543"/>
                  </a:lnTo>
                  <a:lnTo>
                    <a:pt x="89653" y="29288"/>
                  </a:lnTo>
                  <a:lnTo>
                    <a:pt x="59769" y="50491"/>
                  </a:lnTo>
                  <a:lnTo>
                    <a:pt x="29884" y="76730"/>
                  </a:lnTo>
                  <a:lnTo>
                    <a:pt x="0" y="1075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409829" y="3638208"/>
              <a:ext cx="2360885" cy="1189737"/>
            </a:xfrm>
            <a:custGeom>
              <a:avLst/>
              <a:pathLst>
                <a:path w="2360885" h="1189737">
                  <a:moveTo>
                    <a:pt x="0" y="0"/>
                  </a:moveTo>
                  <a:lnTo>
                    <a:pt x="29884" y="44061"/>
                  </a:lnTo>
                  <a:lnTo>
                    <a:pt x="59769" y="87162"/>
                  </a:lnTo>
                  <a:lnTo>
                    <a:pt x="89653" y="129361"/>
                  </a:lnTo>
                  <a:lnTo>
                    <a:pt x="119538" y="170713"/>
                  </a:lnTo>
                  <a:lnTo>
                    <a:pt x="149423" y="211276"/>
                  </a:lnTo>
                  <a:lnTo>
                    <a:pt x="179307" y="251107"/>
                  </a:lnTo>
                  <a:lnTo>
                    <a:pt x="209192" y="290262"/>
                  </a:lnTo>
                  <a:lnTo>
                    <a:pt x="239076" y="328798"/>
                  </a:lnTo>
                  <a:lnTo>
                    <a:pt x="268961" y="366772"/>
                  </a:lnTo>
                  <a:lnTo>
                    <a:pt x="298846" y="404243"/>
                  </a:lnTo>
                  <a:lnTo>
                    <a:pt x="328730" y="441182"/>
                  </a:lnTo>
                  <a:lnTo>
                    <a:pt x="358615" y="477462"/>
                  </a:lnTo>
                  <a:lnTo>
                    <a:pt x="388500" y="512950"/>
                  </a:lnTo>
                  <a:lnTo>
                    <a:pt x="418384" y="547515"/>
                  </a:lnTo>
                  <a:lnTo>
                    <a:pt x="448269" y="581026"/>
                  </a:lnTo>
                  <a:lnTo>
                    <a:pt x="478153" y="613350"/>
                  </a:lnTo>
                  <a:lnTo>
                    <a:pt x="508038" y="644356"/>
                  </a:lnTo>
                  <a:lnTo>
                    <a:pt x="537923" y="673912"/>
                  </a:lnTo>
                  <a:lnTo>
                    <a:pt x="567807" y="702012"/>
                  </a:lnTo>
                  <a:lnTo>
                    <a:pt x="597692" y="729599"/>
                  </a:lnTo>
                  <a:lnTo>
                    <a:pt x="627577" y="756723"/>
                  </a:lnTo>
                  <a:lnTo>
                    <a:pt x="657461" y="783174"/>
                  </a:lnTo>
                  <a:lnTo>
                    <a:pt x="687346" y="808744"/>
                  </a:lnTo>
                  <a:lnTo>
                    <a:pt x="717230" y="833222"/>
                  </a:lnTo>
                  <a:lnTo>
                    <a:pt x="747115" y="856400"/>
                  </a:lnTo>
                  <a:lnTo>
                    <a:pt x="777000" y="878067"/>
                  </a:lnTo>
                  <a:lnTo>
                    <a:pt x="806884" y="898014"/>
                  </a:lnTo>
                  <a:lnTo>
                    <a:pt x="836769" y="916031"/>
                  </a:lnTo>
                  <a:lnTo>
                    <a:pt x="866654" y="931910"/>
                  </a:lnTo>
                  <a:lnTo>
                    <a:pt x="896538" y="944378"/>
                  </a:lnTo>
                  <a:lnTo>
                    <a:pt x="926423" y="949220"/>
                  </a:lnTo>
                  <a:lnTo>
                    <a:pt x="956307" y="947721"/>
                  </a:lnTo>
                  <a:lnTo>
                    <a:pt x="986192" y="941844"/>
                  </a:lnTo>
                  <a:lnTo>
                    <a:pt x="1016077" y="933552"/>
                  </a:lnTo>
                  <a:lnTo>
                    <a:pt x="1045961" y="924808"/>
                  </a:lnTo>
                  <a:lnTo>
                    <a:pt x="1075846" y="917577"/>
                  </a:lnTo>
                  <a:lnTo>
                    <a:pt x="1105731" y="913820"/>
                  </a:lnTo>
                  <a:lnTo>
                    <a:pt x="1135615" y="915502"/>
                  </a:lnTo>
                  <a:lnTo>
                    <a:pt x="1165500" y="924475"/>
                  </a:lnTo>
                  <a:lnTo>
                    <a:pt x="1195384" y="939811"/>
                  </a:lnTo>
                  <a:lnTo>
                    <a:pt x="1225269" y="959837"/>
                  </a:lnTo>
                  <a:lnTo>
                    <a:pt x="1255154" y="983376"/>
                  </a:lnTo>
                  <a:lnTo>
                    <a:pt x="1285038" y="1009249"/>
                  </a:lnTo>
                  <a:lnTo>
                    <a:pt x="1314923" y="1036277"/>
                  </a:lnTo>
                  <a:lnTo>
                    <a:pt x="1344807" y="1063281"/>
                  </a:lnTo>
                  <a:lnTo>
                    <a:pt x="1374692" y="1089084"/>
                  </a:lnTo>
                  <a:lnTo>
                    <a:pt x="1404577" y="1112507"/>
                  </a:lnTo>
                  <a:lnTo>
                    <a:pt x="1434461" y="1132371"/>
                  </a:lnTo>
                  <a:lnTo>
                    <a:pt x="1464346" y="1147498"/>
                  </a:lnTo>
                  <a:lnTo>
                    <a:pt x="1494231" y="1157378"/>
                  </a:lnTo>
                  <a:lnTo>
                    <a:pt x="1524115" y="1166342"/>
                  </a:lnTo>
                  <a:lnTo>
                    <a:pt x="1554000" y="1174794"/>
                  </a:lnTo>
                  <a:lnTo>
                    <a:pt x="1583884" y="1182000"/>
                  </a:lnTo>
                  <a:lnTo>
                    <a:pt x="1613769" y="1187226"/>
                  </a:lnTo>
                  <a:lnTo>
                    <a:pt x="1643654" y="1189737"/>
                  </a:lnTo>
                  <a:lnTo>
                    <a:pt x="1673538" y="1188799"/>
                  </a:lnTo>
                  <a:lnTo>
                    <a:pt x="1703423" y="1183677"/>
                  </a:lnTo>
                  <a:lnTo>
                    <a:pt x="1733308" y="1173638"/>
                  </a:lnTo>
                  <a:lnTo>
                    <a:pt x="1763192" y="1157991"/>
                  </a:lnTo>
                  <a:lnTo>
                    <a:pt x="1793077" y="1138963"/>
                  </a:lnTo>
                  <a:lnTo>
                    <a:pt x="1822961" y="1117990"/>
                  </a:lnTo>
                  <a:lnTo>
                    <a:pt x="1852846" y="1094861"/>
                  </a:lnTo>
                  <a:lnTo>
                    <a:pt x="1882731" y="1069363"/>
                  </a:lnTo>
                  <a:lnTo>
                    <a:pt x="1912615" y="1041283"/>
                  </a:lnTo>
                  <a:lnTo>
                    <a:pt x="1942500" y="1010408"/>
                  </a:lnTo>
                  <a:lnTo>
                    <a:pt x="1972385" y="976527"/>
                  </a:lnTo>
                  <a:lnTo>
                    <a:pt x="2002269" y="939425"/>
                  </a:lnTo>
                  <a:lnTo>
                    <a:pt x="2032154" y="898891"/>
                  </a:lnTo>
                  <a:lnTo>
                    <a:pt x="2062038" y="854711"/>
                  </a:lnTo>
                  <a:lnTo>
                    <a:pt x="2091923" y="806697"/>
                  </a:lnTo>
                  <a:lnTo>
                    <a:pt x="2121808" y="755084"/>
                  </a:lnTo>
                  <a:lnTo>
                    <a:pt x="2151692" y="700057"/>
                  </a:lnTo>
                  <a:lnTo>
                    <a:pt x="2181577" y="641697"/>
                  </a:lnTo>
                  <a:lnTo>
                    <a:pt x="2211462" y="580081"/>
                  </a:lnTo>
                  <a:lnTo>
                    <a:pt x="2241346" y="515290"/>
                  </a:lnTo>
                  <a:lnTo>
                    <a:pt x="2271231" y="447403"/>
                  </a:lnTo>
                  <a:lnTo>
                    <a:pt x="2301115" y="376499"/>
                  </a:lnTo>
                  <a:lnTo>
                    <a:pt x="2331000" y="302657"/>
                  </a:lnTo>
                  <a:lnTo>
                    <a:pt x="2360885" y="225957"/>
                  </a:lnTo>
                </a:path>
              </a:pathLst>
            </a:custGeom>
            <a:ln w="27101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7254518" y="1184454"/>
              <a:ext cx="2596973" cy="56929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254518" y="6507369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254518" y="53943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254518" y="4281372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254518" y="31683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7254518" y="2055375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7557730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02064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848356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946486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9409405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7254518" y="5950870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7254518" y="4837871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254518" y="3724873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7254518" y="2611874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7254518" y="1498876"/>
              <a:ext cx="2596973" cy="0"/>
            </a:xfrm>
            <a:custGeom>
              <a:avLst/>
              <a:pathLst>
                <a:path w="2596973" h="0">
                  <a:moveTo>
                    <a:pt x="0" y="0"/>
                  </a:moveTo>
                  <a:lnTo>
                    <a:pt x="2596973" y="0"/>
                  </a:lnTo>
                  <a:lnTo>
                    <a:pt x="2596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7326271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7789189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8252108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8715027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9177945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9640864" y="1184454"/>
              <a:ext cx="0" cy="5692987"/>
            </a:xfrm>
            <a:custGeom>
              <a:avLst/>
              <a:pathLst>
                <a:path w="0" h="5692987">
                  <a:moveTo>
                    <a:pt x="0" y="56929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7347737" y="49243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394029" y="42565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7440320" y="39782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7486612" y="43121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7532904" y="2420099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7579196" y="44791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7625488" y="42565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7671780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7718072" y="37000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7764363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7810655" y="39226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7856947" y="32548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903239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7949531" y="37000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7995823" y="44234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8042115" y="33661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8088406" y="33661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8134698" y="364439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8180990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8227282" y="50356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8273574" y="33661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8319866" y="325484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8366158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8412450" y="342179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8458741" y="51469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8505033" y="3032248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8551325" y="53695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8597617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8643909" y="43121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690201" y="53695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8736493" y="41452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8782784" y="42008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8829076" y="3143548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875368" y="52582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8921660" y="1418400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8967952" y="44234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9014244" y="46460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9060536" y="5592144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9106828" y="2698348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9153119" y="40339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9199411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9245703" y="44791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9291995" y="481304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9338287" y="464609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9384579" y="5536494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9430871" y="3866997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9477162" y="44791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9523454" y="5870394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9569746" y="6259943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9616038" y="497999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9662330" y="4145246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9708622" y="5313895"/>
              <a:ext cx="49651" cy="49651"/>
            </a:xfrm>
            <a:prstGeom prst="ellipse">
              <a:avLst/>
            </a:prstGeom>
            <a:solidFill>
              <a:srgbClr val="74C8D4">
                <a:alpha val="100000"/>
              </a:srgbClr>
            </a:solidFill>
            <a:ln w="9000" cap="rnd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372563" y="3434688"/>
              <a:ext cx="2360885" cy="2793700"/>
            </a:xfrm>
            <a:custGeom>
              <a:avLst/>
              <a:pathLst>
                <a:path w="2360885" h="2793700">
                  <a:moveTo>
                    <a:pt x="0" y="62887"/>
                  </a:moveTo>
                  <a:lnTo>
                    <a:pt x="29884" y="85461"/>
                  </a:lnTo>
                  <a:lnTo>
                    <a:pt x="59769" y="105159"/>
                  </a:lnTo>
                  <a:lnTo>
                    <a:pt x="89653" y="121709"/>
                  </a:lnTo>
                  <a:lnTo>
                    <a:pt x="119538" y="134833"/>
                  </a:lnTo>
                  <a:lnTo>
                    <a:pt x="149423" y="144265"/>
                  </a:lnTo>
                  <a:lnTo>
                    <a:pt x="179307" y="149784"/>
                  </a:lnTo>
                  <a:lnTo>
                    <a:pt x="209192" y="151264"/>
                  </a:lnTo>
                  <a:lnTo>
                    <a:pt x="239076" y="148728"/>
                  </a:lnTo>
                  <a:lnTo>
                    <a:pt x="268961" y="142399"/>
                  </a:lnTo>
                  <a:lnTo>
                    <a:pt x="298846" y="132837"/>
                  </a:lnTo>
                  <a:lnTo>
                    <a:pt x="328730" y="120902"/>
                  </a:lnTo>
                  <a:lnTo>
                    <a:pt x="358615" y="107177"/>
                  </a:lnTo>
                  <a:lnTo>
                    <a:pt x="388500" y="92258"/>
                  </a:lnTo>
                  <a:lnTo>
                    <a:pt x="418384" y="76726"/>
                  </a:lnTo>
                  <a:lnTo>
                    <a:pt x="448269" y="61121"/>
                  </a:lnTo>
                  <a:lnTo>
                    <a:pt x="478153" y="45919"/>
                  </a:lnTo>
                  <a:lnTo>
                    <a:pt x="508038" y="31517"/>
                  </a:lnTo>
                  <a:lnTo>
                    <a:pt x="537923" y="18235"/>
                  </a:lnTo>
                  <a:lnTo>
                    <a:pt x="567807" y="6757"/>
                  </a:lnTo>
                  <a:lnTo>
                    <a:pt x="597692" y="746"/>
                  </a:lnTo>
                  <a:lnTo>
                    <a:pt x="627577" y="0"/>
                  </a:lnTo>
                  <a:lnTo>
                    <a:pt x="657461" y="3122"/>
                  </a:lnTo>
                  <a:lnTo>
                    <a:pt x="687346" y="8752"/>
                  </a:lnTo>
                  <a:lnTo>
                    <a:pt x="717230" y="15773"/>
                  </a:lnTo>
                  <a:lnTo>
                    <a:pt x="747115" y="23465"/>
                  </a:lnTo>
                  <a:lnTo>
                    <a:pt x="777000" y="31555"/>
                  </a:lnTo>
                  <a:lnTo>
                    <a:pt x="806884" y="40199"/>
                  </a:lnTo>
                  <a:lnTo>
                    <a:pt x="836769" y="49884"/>
                  </a:lnTo>
                  <a:lnTo>
                    <a:pt x="866654" y="61286"/>
                  </a:lnTo>
                  <a:lnTo>
                    <a:pt x="896538" y="76943"/>
                  </a:lnTo>
                  <a:lnTo>
                    <a:pt x="926423" y="103662"/>
                  </a:lnTo>
                  <a:lnTo>
                    <a:pt x="956307" y="137526"/>
                  </a:lnTo>
                  <a:lnTo>
                    <a:pt x="986192" y="173479"/>
                  </a:lnTo>
                  <a:lnTo>
                    <a:pt x="1016077" y="207287"/>
                  </a:lnTo>
                  <a:lnTo>
                    <a:pt x="1045961" y="236183"/>
                  </a:lnTo>
                  <a:lnTo>
                    <a:pt x="1075846" y="259164"/>
                  </a:lnTo>
                  <a:lnTo>
                    <a:pt x="1105731" y="276771"/>
                  </a:lnTo>
                  <a:lnTo>
                    <a:pt x="1135615" y="290480"/>
                  </a:lnTo>
                  <a:lnTo>
                    <a:pt x="1165500" y="302010"/>
                  </a:lnTo>
                  <a:lnTo>
                    <a:pt x="1195384" y="312926"/>
                  </a:lnTo>
                  <a:lnTo>
                    <a:pt x="1225269" y="322406"/>
                  </a:lnTo>
                  <a:lnTo>
                    <a:pt x="1255154" y="328886"/>
                  </a:lnTo>
                  <a:lnTo>
                    <a:pt x="1285038" y="330998"/>
                  </a:lnTo>
                  <a:lnTo>
                    <a:pt x="1314923" y="328041"/>
                  </a:lnTo>
                  <a:lnTo>
                    <a:pt x="1344807" y="320405"/>
                  </a:lnTo>
                  <a:lnTo>
                    <a:pt x="1374692" y="309778"/>
                  </a:lnTo>
                  <a:lnTo>
                    <a:pt x="1404577" y="299029"/>
                  </a:lnTo>
                  <a:lnTo>
                    <a:pt x="1434461" y="291832"/>
                  </a:lnTo>
                  <a:lnTo>
                    <a:pt x="1464346" y="292192"/>
                  </a:lnTo>
                  <a:lnTo>
                    <a:pt x="1494231" y="303142"/>
                  </a:lnTo>
                  <a:lnTo>
                    <a:pt x="1524115" y="319675"/>
                  </a:lnTo>
                  <a:lnTo>
                    <a:pt x="1554000" y="339103"/>
                  </a:lnTo>
                  <a:lnTo>
                    <a:pt x="1583884" y="360069"/>
                  </a:lnTo>
                  <a:lnTo>
                    <a:pt x="1613769" y="381627"/>
                  </a:lnTo>
                  <a:lnTo>
                    <a:pt x="1643654" y="403484"/>
                  </a:lnTo>
                  <a:lnTo>
                    <a:pt x="1673538" y="426118"/>
                  </a:lnTo>
                  <a:lnTo>
                    <a:pt x="1703423" y="450706"/>
                  </a:lnTo>
                  <a:lnTo>
                    <a:pt x="1733308" y="478881"/>
                  </a:lnTo>
                  <a:lnTo>
                    <a:pt x="1763192" y="512273"/>
                  </a:lnTo>
                  <a:lnTo>
                    <a:pt x="1793077" y="548902"/>
                  </a:lnTo>
                  <a:lnTo>
                    <a:pt x="1822961" y="586966"/>
                  </a:lnTo>
                  <a:lnTo>
                    <a:pt x="1852846" y="626274"/>
                  </a:lnTo>
                  <a:lnTo>
                    <a:pt x="1882731" y="666568"/>
                  </a:lnTo>
                  <a:lnTo>
                    <a:pt x="1912615" y="707517"/>
                  </a:lnTo>
                  <a:lnTo>
                    <a:pt x="1942500" y="748708"/>
                  </a:lnTo>
                  <a:lnTo>
                    <a:pt x="1972385" y="789650"/>
                  </a:lnTo>
                  <a:lnTo>
                    <a:pt x="2002269" y="829781"/>
                  </a:lnTo>
                  <a:lnTo>
                    <a:pt x="2032154" y="868493"/>
                  </a:lnTo>
                  <a:lnTo>
                    <a:pt x="2062038" y="905167"/>
                  </a:lnTo>
                  <a:lnTo>
                    <a:pt x="2091923" y="939196"/>
                  </a:lnTo>
                  <a:lnTo>
                    <a:pt x="2121808" y="969713"/>
                  </a:lnTo>
                  <a:lnTo>
                    <a:pt x="2151692" y="996161"/>
                  </a:lnTo>
                  <a:lnTo>
                    <a:pt x="2181577" y="1018319"/>
                  </a:lnTo>
                  <a:lnTo>
                    <a:pt x="2211462" y="1036164"/>
                  </a:lnTo>
                  <a:lnTo>
                    <a:pt x="2241346" y="1049826"/>
                  </a:lnTo>
                  <a:lnTo>
                    <a:pt x="2271231" y="1059527"/>
                  </a:lnTo>
                  <a:lnTo>
                    <a:pt x="2301115" y="1065536"/>
                  </a:lnTo>
                  <a:lnTo>
                    <a:pt x="2331000" y="1068133"/>
                  </a:lnTo>
                  <a:lnTo>
                    <a:pt x="2360885" y="1067590"/>
                  </a:lnTo>
                  <a:lnTo>
                    <a:pt x="2360885" y="2793700"/>
                  </a:lnTo>
                  <a:lnTo>
                    <a:pt x="2331000" y="2654815"/>
                  </a:lnTo>
                  <a:lnTo>
                    <a:pt x="2301115" y="2522851"/>
                  </a:lnTo>
                  <a:lnTo>
                    <a:pt x="2271231" y="2398173"/>
                  </a:lnTo>
                  <a:lnTo>
                    <a:pt x="2241346" y="2281156"/>
                  </a:lnTo>
                  <a:lnTo>
                    <a:pt x="2211462" y="2172160"/>
                  </a:lnTo>
                  <a:lnTo>
                    <a:pt x="2181577" y="2071502"/>
                  </a:lnTo>
                  <a:lnTo>
                    <a:pt x="2151692" y="1979402"/>
                  </a:lnTo>
                  <a:lnTo>
                    <a:pt x="2121808" y="1895934"/>
                  </a:lnTo>
                  <a:lnTo>
                    <a:pt x="2091923" y="1820968"/>
                  </a:lnTo>
                  <a:lnTo>
                    <a:pt x="2062038" y="1754206"/>
                  </a:lnTo>
                  <a:lnTo>
                    <a:pt x="2032154" y="1695169"/>
                  </a:lnTo>
                  <a:lnTo>
                    <a:pt x="2002269" y="1643010"/>
                  </a:lnTo>
                  <a:lnTo>
                    <a:pt x="1972385" y="1596839"/>
                  </a:lnTo>
                  <a:lnTo>
                    <a:pt x="1942500" y="1555774"/>
                  </a:lnTo>
                  <a:lnTo>
                    <a:pt x="1912615" y="1518982"/>
                  </a:lnTo>
                  <a:lnTo>
                    <a:pt x="1882731" y="1485699"/>
                  </a:lnTo>
                  <a:lnTo>
                    <a:pt x="1852846" y="1455240"/>
                  </a:lnTo>
                  <a:lnTo>
                    <a:pt x="1822961" y="1427001"/>
                  </a:lnTo>
                  <a:lnTo>
                    <a:pt x="1793077" y="1400452"/>
                  </a:lnTo>
                  <a:lnTo>
                    <a:pt x="1763192" y="1375129"/>
                  </a:lnTo>
                  <a:lnTo>
                    <a:pt x="1733308" y="1350789"/>
                  </a:lnTo>
                  <a:lnTo>
                    <a:pt x="1703423" y="1327921"/>
                  </a:lnTo>
                  <a:lnTo>
                    <a:pt x="1673538" y="1307426"/>
                  </a:lnTo>
                  <a:lnTo>
                    <a:pt x="1643654" y="1290155"/>
                  </a:lnTo>
                  <a:lnTo>
                    <a:pt x="1613769" y="1276509"/>
                  </a:lnTo>
                  <a:lnTo>
                    <a:pt x="1583884" y="1266184"/>
                  </a:lnTo>
                  <a:lnTo>
                    <a:pt x="1554000" y="1258108"/>
                  </a:lnTo>
                  <a:lnTo>
                    <a:pt x="1524115" y="1250555"/>
                  </a:lnTo>
                  <a:lnTo>
                    <a:pt x="1494231" y="1241391"/>
                  </a:lnTo>
                  <a:lnTo>
                    <a:pt x="1464346" y="1229259"/>
                  </a:lnTo>
                  <a:lnTo>
                    <a:pt x="1434461" y="1217437"/>
                  </a:lnTo>
                  <a:lnTo>
                    <a:pt x="1404577" y="1207775"/>
                  </a:lnTo>
                  <a:lnTo>
                    <a:pt x="1374692" y="1201825"/>
                  </a:lnTo>
                  <a:lnTo>
                    <a:pt x="1344807" y="1200809"/>
                  </a:lnTo>
                  <a:lnTo>
                    <a:pt x="1314923" y="1205145"/>
                  </a:lnTo>
                  <a:lnTo>
                    <a:pt x="1285038" y="1214068"/>
                  </a:lnTo>
                  <a:lnTo>
                    <a:pt x="1255154" y="1225517"/>
                  </a:lnTo>
                  <a:lnTo>
                    <a:pt x="1225269" y="1236339"/>
                  </a:lnTo>
                  <a:lnTo>
                    <a:pt x="1195384" y="1242713"/>
                  </a:lnTo>
                  <a:lnTo>
                    <a:pt x="1165500" y="1240625"/>
                  </a:lnTo>
                  <a:lnTo>
                    <a:pt x="1135615" y="1226184"/>
                  </a:lnTo>
                  <a:lnTo>
                    <a:pt x="1105731" y="1199825"/>
                  </a:lnTo>
                  <a:lnTo>
                    <a:pt x="1075846" y="1166605"/>
                  </a:lnTo>
                  <a:lnTo>
                    <a:pt x="1045961" y="1131499"/>
                  </a:lnTo>
                  <a:lnTo>
                    <a:pt x="1016077" y="1098548"/>
                  </a:lnTo>
                  <a:lnTo>
                    <a:pt x="986192" y="1070249"/>
                  </a:lnTo>
                  <a:lnTo>
                    <a:pt x="956307" y="1047335"/>
                  </a:lnTo>
                  <a:lnTo>
                    <a:pt x="926423" y="1029074"/>
                  </a:lnTo>
                  <a:lnTo>
                    <a:pt x="896538" y="1013907"/>
                  </a:lnTo>
                  <a:lnTo>
                    <a:pt x="866654" y="999709"/>
                  </a:lnTo>
                  <a:lnTo>
                    <a:pt x="836769" y="982270"/>
                  </a:lnTo>
                  <a:lnTo>
                    <a:pt x="806884" y="962363"/>
                  </a:lnTo>
                  <a:lnTo>
                    <a:pt x="777000" y="941740"/>
                  </a:lnTo>
                  <a:lnTo>
                    <a:pt x="747115" y="921963"/>
                  </a:lnTo>
                  <a:lnTo>
                    <a:pt x="717230" y="904264"/>
                  </a:lnTo>
                  <a:lnTo>
                    <a:pt x="687346" y="889447"/>
                  </a:lnTo>
                  <a:lnTo>
                    <a:pt x="657461" y="877864"/>
                  </a:lnTo>
                  <a:lnTo>
                    <a:pt x="627577" y="869477"/>
                  </a:lnTo>
                  <a:lnTo>
                    <a:pt x="597692" y="863999"/>
                  </a:lnTo>
                  <a:lnTo>
                    <a:pt x="567807" y="861109"/>
                  </a:lnTo>
                  <a:lnTo>
                    <a:pt x="537923" y="860580"/>
                  </a:lnTo>
                  <a:lnTo>
                    <a:pt x="508038" y="862087"/>
                  </a:lnTo>
                  <a:lnTo>
                    <a:pt x="478153" y="866089"/>
                  </a:lnTo>
                  <a:lnTo>
                    <a:pt x="448269" y="873198"/>
                  </a:lnTo>
                  <a:lnTo>
                    <a:pt x="418384" y="884104"/>
                  </a:lnTo>
                  <a:lnTo>
                    <a:pt x="388500" y="899574"/>
                  </a:lnTo>
                  <a:lnTo>
                    <a:pt x="358615" y="920441"/>
                  </a:lnTo>
                  <a:lnTo>
                    <a:pt x="328730" y="947580"/>
                  </a:lnTo>
                  <a:lnTo>
                    <a:pt x="298846" y="981875"/>
                  </a:lnTo>
                  <a:lnTo>
                    <a:pt x="268961" y="1024171"/>
                  </a:lnTo>
                  <a:lnTo>
                    <a:pt x="239076" y="1074949"/>
                  </a:lnTo>
                  <a:lnTo>
                    <a:pt x="209192" y="1134505"/>
                  </a:lnTo>
                  <a:lnTo>
                    <a:pt x="179307" y="1202967"/>
                  </a:lnTo>
                  <a:lnTo>
                    <a:pt x="149423" y="1280261"/>
                  </a:lnTo>
                  <a:lnTo>
                    <a:pt x="119538" y="1366163"/>
                  </a:lnTo>
                  <a:lnTo>
                    <a:pt x="89653" y="1460354"/>
                  </a:lnTo>
                  <a:lnTo>
                    <a:pt x="59769" y="1562473"/>
                  </a:lnTo>
                  <a:lnTo>
                    <a:pt x="29884" y="1672143"/>
                  </a:lnTo>
                  <a:lnTo>
                    <a:pt x="0" y="178899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372563" y="3434688"/>
              <a:ext cx="2360885" cy="1068133"/>
            </a:xfrm>
            <a:custGeom>
              <a:avLst/>
              <a:pathLst>
                <a:path w="2360885" h="1068133">
                  <a:moveTo>
                    <a:pt x="0" y="62887"/>
                  </a:moveTo>
                  <a:lnTo>
                    <a:pt x="29884" y="85461"/>
                  </a:lnTo>
                  <a:lnTo>
                    <a:pt x="59769" y="105159"/>
                  </a:lnTo>
                  <a:lnTo>
                    <a:pt x="89653" y="121709"/>
                  </a:lnTo>
                  <a:lnTo>
                    <a:pt x="119538" y="134833"/>
                  </a:lnTo>
                  <a:lnTo>
                    <a:pt x="149423" y="144265"/>
                  </a:lnTo>
                  <a:lnTo>
                    <a:pt x="179307" y="149784"/>
                  </a:lnTo>
                  <a:lnTo>
                    <a:pt x="209192" y="151264"/>
                  </a:lnTo>
                  <a:lnTo>
                    <a:pt x="239076" y="148728"/>
                  </a:lnTo>
                  <a:lnTo>
                    <a:pt x="268961" y="142399"/>
                  </a:lnTo>
                  <a:lnTo>
                    <a:pt x="298846" y="132837"/>
                  </a:lnTo>
                  <a:lnTo>
                    <a:pt x="328730" y="120902"/>
                  </a:lnTo>
                  <a:lnTo>
                    <a:pt x="358615" y="107177"/>
                  </a:lnTo>
                  <a:lnTo>
                    <a:pt x="388500" y="92258"/>
                  </a:lnTo>
                  <a:lnTo>
                    <a:pt x="418384" y="76726"/>
                  </a:lnTo>
                  <a:lnTo>
                    <a:pt x="448269" y="61121"/>
                  </a:lnTo>
                  <a:lnTo>
                    <a:pt x="478153" y="45919"/>
                  </a:lnTo>
                  <a:lnTo>
                    <a:pt x="508038" y="31517"/>
                  </a:lnTo>
                  <a:lnTo>
                    <a:pt x="537923" y="18235"/>
                  </a:lnTo>
                  <a:lnTo>
                    <a:pt x="567807" y="6757"/>
                  </a:lnTo>
                  <a:lnTo>
                    <a:pt x="597692" y="746"/>
                  </a:lnTo>
                  <a:lnTo>
                    <a:pt x="627577" y="0"/>
                  </a:lnTo>
                  <a:lnTo>
                    <a:pt x="657461" y="3122"/>
                  </a:lnTo>
                  <a:lnTo>
                    <a:pt x="687346" y="8752"/>
                  </a:lnTo>
                  <a:lnTo>
                    <a:pt x="717230" y="15773"/>
                  </a:lnTo>
                  <a:lnTo>
                    <a:pt x="747115" y="23465"/>
                  </a:lnTo>
                  <a:lnTo>
                    <a:pt x="777000" y="31555"/>
                  </a:lnTo>
                  <a:lnTo>
                    <a:pt x="806884" y="40199"/>
                  </a:lnTo>
                  <a:lnTo>
                    <a:pt x="836769" y="49884"/>
                  </a:lnTo>
                  <a:lnTo>
                    <a:pt x="866654" y="61286"/>
                  </a:lnTo>
                  <a:lnTo>
                    <a:pt x="896538" y="76943"/>
                  </a:lnTo>
                  <a:lnTo>
                    <a:pt x="926423" y="103662"/>
                  </a:lnTo>
                  <a:lnTo>
                    <a:pt x="956307" y="137526"/>
                  </a:lnTo>
                  <a:lnTo>
                    <a:pt x="986192" y="173479"/>
                  </a:lnTo>
                  <a:lnTo>
                    <a:pt x="1016077" y="207287"/>
                  </a:lnTo>
                  <a:lnTo>
                    <a:pt x="1045961" y="236183"/>
                  </a:lnTo>
                  <a:lnTo>
                    <a:pt x="1075846" y="259164"/>
                  </a:lnTo>
                  <a:lnTo>
                    <a:pt x="1105731" y="276771"/>
                  </a:lnTo>
                  <a:lnTo>
                    <a:pt x="1135615" y="290480"/>
                  </a:lnTo>
                  <a:lnTo>
                    <a:pt x="1165500" y="302010"/>
                  </a:lnTo>
                  <a:lnTo>
                    <a:pt x="1195384" y="312926"/>
                  </a:lnTo>
                  <a:lnTo>
                    <a:pt x="1225269" y="322406"/>
                  </a:lnTo>
                  <a:lnTo>
                    <a:pt x="1255154" y="328886"/>
                  </a:lnTo>
                  <a:lnTo>
                    <a:pt x="1285038" y="330998"/>
                  </a:lnTo>
                  <a:lnTo>
                    <a:pt x="1314923" y="328041"/>
                  </a:lnTo>
                  <a:lnTo>
                    <a:pt x="1344807" y="320405"/>
                  </a:lnTo>
                  <a:lnTo>
                    <a:pt x="1374692" y="309778"/>
                  </a:lnTo>
                  <a:lnTo>
                    <a:pt x="1404577" y="299029"/>
                  </a:lnTo>
                  <a:lnTo>
                    <a:pt x="1434461" y="291832"/>
                  </a:lnTo>
                  <a:lnTo>
                    <a:pt x="1464346" y="292192"/>
                  </a:lnTo>
                  <a:lnTo>
                    <a:pt x="1494231" y="303142"/>
                  </a:lnTo>
                  <a:lnTo>
                    <a:pt x="1524115" y="319675"/>
                  </a:lnTo>
                  <a:lnTo>
                    <a:pt x="1554000" y="339103"/>
                  </a:lnTo>
                  <a:lnTo>
                    <a:pt x="1583884" y="360069"/>
                  </a:lnTo>
                  <a:lnTo>
                    <a:pt x="1613769" y="381627"/>
                  </a:lnTo>
                  <a:lnTo>
                    <a:pt x="1643654" y="403484"/>
                  </a:lnTo>
                  <a:lnTo>
                    <a:pt x="1673538" y="426118"/>
                  </a:lnTo>
                  <a:lnTo>
                    <a:pt x="1703423" y="450706"/>
                  </a:lnTo>
                  <a:lnTo>
                    <a:pt x="1733308" y="478881"/>
                  </a:lnTo>
                  <a:lnTo>
                    <a:pt x="1763192" y="512273"/>
                  </a:lnTo>
                  <a:lnTo>
                    <a:pt x="1793077" y="548902"/>
                  </a:lnTo>
                  <a:lnTo>
                    <a:pt x="1822961" y="586966"/>
                  </a:lnTo>
                  <a:lnTo>
                    <a:pt x="1852846" y="626274"/>
                  </a:lnTo>
                  <a:lnTo>
                    <a:pt x="1882731" y="666568"/>
                  </a:lnTo>
                  <a:lnTo>
                    <a:pt x="1912615" y="707517"/>
                  </a:lnTo>
                  <a:lnTo>
                    <a:pt x="1942500" y="748708"/>
                  </a:lnTo>
                  <a:lnTo>
                    <a:pt x="1972385" y="789650"/>
                  </a:lnTo>
                  <a:lnTo>
                    <a:pt x="2002269" y="829781"/>
                  </a:lnTo>
                  <a:lnTo>
                    <a:pt x="2032154" y="868493"/>
                  </a:lnTo>
                  <a:lnTo>
                    <a:pt x="2062038" y="905167"/>
                  </a:lnTo>
                  <a:lnTo>
                    <a:pt x="2091923" y="939196"/>
                  </a:lnTo>
                  <a:lnTo>
                    <a:pt x="2121808" y="969713"/>
                  </a:lnTo>
                  <a:lnTo>
                    <a:pt x="2151692" y="996161"/>
                  </a:lnTo>
                  <a:lnTo>
                    <a:pt x="2181577" y="1018319"/>
                  </a:lnTo>
                  <a:lnTo>
                    <a:pt x="2211462" y="1036164"/>
                  </a:lnTo>
                  <a:lnTo>
                    <a:pt x="2241346" y="1049826"/>
                  </a:lnTo>
                  <a:lnTo>
                    <a:pt x="2271231" y="1059527"/>
                  </a:lnTo>
                  <a:lnTo>
                    <a:pt x="2301115" y="1065536"/>
                  </a:lnTo>
                  <a:lnTo>
                    <a:pt x="2331000" y="1068133"/>
                  </a:lnTo>
                  <a:lnTo>
                    <a:pt x="2360885" y="10675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7372563" y="4295268"/>
              <a:ext cx="2360885" cy="1933120"/>
            </a:xfrm>
            <a:custGeom>
              <a:avLst/>
              <a:pathLst>
                <a:path w="2360885" h="1933120">
                  <a:moveTo>
                    <a:pt x="2360885" y="1933120"/>
                  </a:moveTo>
                  <a:lnTo>
                    <a:pt x="2331000" y="1794234"/>
                  </a:lnTo>
                  <a:lnTo>
                    <a:pt x="2301115" y="1662270"/>
                  </a:lnTo>
                  <a:lnTo>
                    <a:pt x="2271231" y="1537593"/>
                  </a:lnTo>
                  <a:lnTo>
                    <a:pt x="2241346" y="1420575"/>
                  </a:lnTo>
                  <a:lnTo>
                    <a:pt x="2211462" y="1311580"/>
                  </a:lnTo>
                  <a:lnTo>
                    <a:pt x="2181577" y="1210921"/>
                  </a:lnTo>
                  <a:lnTo>
                    <a:pt x="2151692" y="1118822"/>
                  </a:lnTo>
                  <a:lnTo>
                    <a:pt x="2121808" y="1035354"/>
                  </a:lnTo>
                  <a:lnTo>
                    <a:pt x="2091923" y="960388"/>
                  </a:lnTo>
                  <a:lnTo>
                    <a:pt x="2062038" y="893626"/>
                  </a:lnTo>
                  <a:lnTo>
                    <a:pt x="2032154" y="834589"/>
                  </a:lnTo>
                  <a:lnTo>
                    <a:pt x="2002269" y="782430"/>
                  </a:lnTo>
                  <a:lnTo>
                    <a:pt x="1972385" y="736259"/>
                  </a:lnTo>
                  <a:lnTo>
                    <a:pt x="1942500" y="695194"/>
                  </a:lnTo>
                  <a:lnTo>
                    <a:pt x="1912615" y="658402"/>
                  </a:lnTo>
                  <a:lnTo>
                    <a:pt x="1882731" y="625119"/>
                  </a:lnTo>
                  <a:lnTo>
                    <a:pt x="1852846" y="594660"/>
                  </a:lnTo>
                  <a:lnTo>
                    <a:pt x="1822961" y="566421"/>
                  </a:lnTo>
                  <a:lnTo>
                    <a:pt x="1793077" y="539872"/>
                  </a:lnTo>
                  <a:lnTo>
                    <a:pt x="1763192" y="514549"/>
                  </a:lnTo>
                  <a:lnTo>
                    <a:pt x="1733308" y="490208"/>
                  </a:lnTo>
                  <a:lnTo>
                    <a:pt x="1703423" y="467341"/>
                  </a:lnTo>
                  <a:lnTo>
                    <a:pt x="1673538" y="446846"/>
                  </a:lnTo>
                  <a:lnTo>
                    <a:pt x="1643654" y="429575"/>
                  </a:lnTo>
                  <a:lnTo>
                    <a:pt x="1613769" y="415929"/>
                  </a:lnTo>
                  <a:lnTo>
                    <a:pt x="1583884" y="405604"/>
                  </a:lnTo>
                  <a:lnTo>
                    <a:pt x="1554000" y="397528"/>
                  </a:lnTo>
                  <a:lnTo>
                    <a:pt x="1524115" y="389975"/>
                  </a:lnTo>
                  <a:lnTo>
                    <a:pt x="1494231" y="380811"/>
                  </a:lnTo>
                  <a:lnTo>
                    <a:pt x="1464346" y="368679"/>
                  </a:lnTo>
                  <a:lnTo>
                    <a:pt x="1434461" y="356857"/>
                  </a:lnTo>
                  <a:lnTo>
                    <a:pt x="1404577" y="347195"/>
                  </a:lnTo>
                  <a:lnTo>
                    <a:pt x="1374692" y="341245"/>
                  </a:lnTo>
                  <a:lnTo>
                    <a:pt x="1344807" y="340229"/>
                  </a:lnTo>
                  <a:lnTo>
                    <a:pt x="1314923" y="344565"/>
                  </a:lnTo>
                  <a:lnTo>
                    <a:pt x="1285038" y="353488"/>
                  </a:lnTo>
                  <a:lnTo>
                    <a:pt x="1255154" y="364937"/>
                  </a:lnTo>
                  <a:lnTo>
                    <a:pt x="1225269" y="375758"/>
                  </a:lnTo>
                  <a:lnTo>
                    <a:pt x="1195384" y="382133"/>
                  </a:lnTo>
                  <a:lnTo>
                    <a:pt x="1165500" y="380044"/>
                  </a:lnTo>
                  <a:lnTo>
                    <a:pt x="1135615" y="365603"/>
                  </a:lnTo>
                  <a:lnTo>
                    <a:pt x="1105731" y="339245"/>
                  </a:lnTo>
                  <a:lnTo>
                    <a:pt x="1075846" y="306025"/>
                  </a:lnTo>
                  <a:lnTo>
                    <a:pt x="1045961" y="270919"/>
                  </a:lnTo>
                  <a:lnTo>
                    <a:pt x="1016077" y="237968"/>
                  </a:lnTo>
                  <a:lnTo>
                    <a:pt x="986192" y="209669"/>
                  </a:lnTo>
                  <a:lnTo>
                    <a:pt x="956307" y="186755"/>
                  </a:lnTo>
                  <a:lnTo>
                    <a:pt x="926423" y="168493"/>
                  </a:lnTo>
                  <a:lnTo>
                    <a:pt x="896538" y="153327"/>
                  </a:lnTo>
                  <a:lnTo>
                    <a:pt x="866654" y="139129"/>
                  </a:lnTo>
                  <a:lnTo>
                    <a:pt x="836769" y="121690"/>
                  </a:lnTo>
                  <a:lnTo>
                    <a:pt x="806884" y="101782"/>
                  </a:lnTo>
                  <a:lnTo>
                    <a:pt x="777000" y="81159"/>
                  </a:lnTo>
                  <a:lnTo>
                    <a:pt x="747115" y="61383"/>
                  </a:lnTo>
                  <a:lnTo>
                    <a:pt x="717230" y="43684"/>
                  </a:lnTo>
                  <a:lnTo>
                    <a:pt x="687346" y="28866"/>
                  </a:lnTo>
                  <a:lnTo>
                    <a:pt x="657461" y="17284"/>
                  </a:lnTo>
                  <a:lnTo>
                    <a:pt x="627577" y="8897"/>
                  </a:lnTo>
                  <a:lnTo>
                    <a:pt x="597692" y="3419"/>
                  </a:lnTo>
                  <a:lnTo>
                    <a:pt x="567807" y="529"/>
                  </a:lnTo>
                  <a:lnTo>
                    <a:pt x="537923" y="0"/>
                  </a:lnTo>
                  <a:lnTo>
                    <a:pt x="508038" y="1507"/>
                  </a:lnTo>
                  <a:lnTo>
                    <a:pt x="478153" y="5509"/>
                  </a:lnTo>
                  <a:lnTo>
                    <a:pt x="448269" y="12618"/>
                  </a:lnTo>
                  <a:lnTo>
                    <a:pt x="418384" y="23524"/>
                  </a:lnTo>
                  <a:lnTo>
                    <a:pt x="388500" y="38994"/>
                  </a:lnTo>
                  <a:lnTo>
                    <a:pt x="358615" y="59861"/>
                  </a:lnTo>
                  <a:lnTo>
                    <a:pt x="328730" y="86999"/>
                  </a:lnTo>
                  <a:lnTo>
                    <a:pt x="298846" y="121295"/>
                  </a:lnTo>
                  <a:lnTo>
                    <a:pt x="268961" y="163591"/>
                  </a:lnTo>
                  <a:lnTo>
                    <a:pt x="239076" y="214368"/>
                  </a:lnTo>
                  <a:lnTo>
                    <a:pt x="209192" y="273925"/>
                  </a:lnTo>
                  <a:lnTo>
                    <a:pt x="179307" y="342387"/>
                  </a:lnTo>
                  <a:lnTo>
                    <a:pt x="149423" y="419681"/>
                  </a:lnTo>
                  <a:lnTo>
                    <a:pt x="119538" y="505582"/>
                  </a:lnTo>
                  <a:lnTo>
                    <a:pt x="89653" y="599774"/>
                  </a:lnTo>
                  <a:lnTo>
                    <a:pt x="59769" y="701893"/>
                  </a:lnTo>
                  <a:lnTo>
                    <a:pt x="29884" y="811563"/>
                  </a:lnTo>
                  <a:lnTo>
                    <a:pt x="0" y="92841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7372563" y="3867061"/>
              <a:ext cx="2360885" cy="1498272"/>
            </a:xfrm>
            <a:custGeom>
              <a:avLst/>
              <a:pathLst>
                <a:path w="2360885" h="1498272">
                  <a:moveTo>
                    <a:pt x="0" y="493569"/>
                  </a:moveTo>
                  <a:lnTo>
                    <a:pt x="29884" y="446429"/>
                  </a:lnTo>
                  <a:lnTo>
                    <a:pt x="59769" y="401443"/>
                  </a:lnTo>
                  <a:lnTo>
                    <a:pt x="89653" y="358659"/>
                  </a:lnTo>
                  <a:lnTo>
                    <a:pt x="119538" y="318125"/>
                  </a:lnTo>
                  <a:lnTo>
                    <a:pt x="149423" y="279890"/>
                  </a:lnTo>
                  <a:lnTo>
                    <a:pt x="179307" y="244003"/>
                  </a:lnTo>
                  <a:lnTo>
                    <a:pt x="209192" y="210512"/>
                  </a:lnTo>
                  <a:lnTo>
                    <a:pt x="239076" y="179465"/>
                  </a:lnTo>
                  <a:lnTo>
                    <a:pt x="268961" y="150912"/>
                  </a:lnTo>
                  <a:lnTo>
                    <a:pt x="298846" y="124983"/>
                  </a:lnTo>
                  <a:lnTo>
                    <a:pt x="328730" y="101867"/>
                  </a:lnTo>
                  <a:lnTo>
                    <a:pt x="358615" y="81436"/>
                  </a:lnTo>
                  <a:lnTo>
                    <a:pt x="388500" y="63543"/>
                  </a:lnTo>
                  <a:lnTo>
                    <a:pt x="418384" y="48042"/>
                  </a:lnTo>
                  <a:lnTo>
                    <a:pt x="448269" y="34786"/>
                  </a:lnTo>
                  <a:lnTo>
                    <a:pt x="478153" y="23631"/>
                  </a:lnTo>
                  <a:lnTo>
                    <a:pt x="508038" y="14429"/>
                  </a:lnTo>
                  <a:lnTo>
                    <a:pt x="537923" y="7034"/>
                  </a:lnTo>
                  <a:lnTo>
                    <a:pt x="567807" y="1560"/>
                  </a:lnTo>
                  <a:lnTo>
                    <a:pt x="597692" y="0"/>
                  </a:lnTo>
                  <a:lnTo>
                    <a:pt x="627577" y="2365"/>
                  </a:lnTo>
                  <a:lnTo>
                    <a:pt x="657461" y="8120"/>
                  </a:lnTo>
                  <a:lnTo>
                    <a:pt x="687346" y="16726"/>
                  </a:lnTo>
                  <a:lnTo>
                    <a:pt x="717230" y="27646"/>
                  </a:lnTo>
                  <a:lnTo>
                    <a:pt x="747115" y="40341"/>
                  </a:lnTo>
                  <a:lnTo>
                    <a:pt x="777000" y="54274"/>
                  </a:lnTo>
                  <a:lnTo>
                    <a:pt x="806884" y="68908"/>
                  </a:lnTo>
                  <a:lnTo>
                    <a:pt x="836769" y="83704"/>
                  </a:lnTo>
                  <a:lnTo>
                    <a:pt x="866654" y="98124"/>
                  </a:lnTo>
                  <a:lnTo>
                    <a:pt x="896538" y="113052"/>
                  </a:lnTo>
                  <a:lnTo>
                    <a:pt x="926423" y="133995"/>
                  </a:lnTo>
                  <a:lnTo>
                    <a:pt x="956307" y="160058"/>
                  </a:lnTo>
                  <a:lnTo>
                    <a:pt x="986192" y="189491"/>
                  </a:lnTo>
                  <a:lnTo>
                    <a:pt x="1016077" y="220545"/>
                  </a:lnTo>
                  <a:lnTo>
                    <a:pt x="1045961" y="251468"/>
                  </a:lnTo>
                  <a:lnTo>
                    <a:pt x="1075846" y="280512"/>
                  </a:lnTo>
                  <a:lnTo>
                    <a:pt x="1105731" y="305925"/>
                  </a:lnTo>
                  <a:lnTo>
                    <a:pt x="1135615" y="325959"/>
                  </a:lnTo>
                  <a:lnTo>
                    <a:pt x="1165500" y="338944"/>
                  </a:lnTo>
                  <a:lnTo>
                    <a:pt x="1195384" y="345447"/>
                  </a:lnTo>
                  <a:lnTo>
                    <a:pt x="1225269" y="346999"/>
                  </a:lnTo>
                  <a:lnTo>
                    <a:pt x="1255154" y="344828"/>
                  </a:lnTo>
                  <a:lnTo>
                    <a:pt x="1285038" y="340160"/>
                  </a:lnTo>
                  <a:lnTo>
                    <a:pt x="1314923" y="334220"/>
                  </a:lnTo>
                  <a:lnTo>
                    <a:pt x="1344807" y="328234"/>
                  </a:lnTo>
                  <a:lnTo>
                    <a:pt x="1374692" y="323428"/>
                  </a:lnTo>
                  <a:lnTo>
                    <a:pt x="1404577" y="321029"/>
                  </a:lnTo>
                  <a:lnTo>
                    <a:pt x="1434461" y="322262"/>
                  </a:lnTo>
                  <a:lnTo>
                    <a:pt x="1464346" y="328353"/>
                  </a:lnTo>
                  <a:lnTo>
                    <a:pt x="1494231" y="339893"/>
                  </a:lnTo>
                  <a:lnTo>
                    <a:pt x="1524115" y="352742"/>
                  </a:lnTo>
                  <a:lnTo>
                    <a:pt x="1554000" y="366232"/>
                  </a:lnTo>
                  <a:lnTo>
                    <a:pt x="1583884" y="380753"/>
                  </a:lnTo>
                  <a:lnTo>
                    <a:pt x="1613769" y="396695"/>
                  </a:lnTo>
                  <a:lnTo>
                    <a:pt x="1643654" y="414447"/>
                  </a:lnTo>
                  <a:lnTo>
                    <a:pt x="1673538" y="434399"/>
                  </a:lnTo>
                  <a:lnTo>
                    <a:pt x="1703423" y="456940"/>
                  </a:lnTo>
                  <a:lnTo>
                    <a:pt x="1733308" y="482462"/>
                  </a:lnTo>
                  <a:lnTo>
                    <a:pt x="1763192" y="511328"/>
                  </a:lnTo>
                  <a:lnTo>
                    <a:pt x="1793077" y="542304"/>
                  </a:lnTo>
                  <a:lnTo>
                    <a:pt x="1822961" y="574610"/>
                  </a:lnTo>
                  <a:lnTo>
                    <a:pt x="1852846" y="608384"/>
                  </a:lnTo>
                  <a:lnTo>
                    <a:pt x="1882731" y="643761"/>
                  </a:lnTo>
                  <a:lnTo>
                    <a:pt x="1912615" y="680877"/>
                  </a:lnTo>
                  <a:lnTo>
                    <a:pt x="1942500" y="719868"/>
                  </a:lnTo>
                  <a:lnTo>
                    <a:pt x="1972385" y="760871"/>
                  </a:lnTo>
                  <a:lnTo>
                    <a:pt x="2002269" y="804023"/>
                  </a:lnTo>
                  <a:lnTo>
                    <a:pt x="2032154" y="849458"/>
                  </a:lnTo>
                  <a:lnTo>
                    <a:pt x="2062038" y="897314"/>
                  </a:lnTo>
                  <a:lnTo>
                    <a:pt x="2091923" y="947709"/>
                  </a:lnTo>
                  <a:lnTo>
                    <a:pt x="2121808" y="1000451"/>
                  </a:lnTo>
                  <a:lnTo>
                    <a:pt x="2151692" y="1055409"/>
                  </a:lnTo>
                  <a:lnTo>
                    <a:pt x="2181577" y="1112537"/>
                  </a:lnTo>
                  <a:lnTo>
                    <a:pt x="2211462" y="1171789"/>
                  </a:lnTo>
                  <a:lnTo>
                    <a:pt x="2241346" y="1233118"/>
                  </a:lnTo>
                  <a:lnTo>
                    <a:pt x="2271231" y="1296477"/>
                  </a:lnTo>
                  <a:lnTo>
                    <a:pt x="2301115" y="1361820"/>
                  </a:lnTo>
                  <a:lnTo>
                    <a:pt x="2331000" y="1429101"/>
                  </a:lnTo>
                  <a:lnTo>
                    <a:pt x="2360885" y="1498272"/>
                  </a:lnTo>
                </a:path>
              </a:pathLst>
            </a:custGeom>
            <a:ln w="27101" cap="flat">
              <a:solidFill>
                <a:srgbClr val="74C8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1329051" y="908421"/>
              <a:ext cx="2596973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2434892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4291785" y="908421"/>
              <a:ext cx="2596973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5461870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7254518" y="908421"/>
              <a:ext cx="2596973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8429509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1046155" y="5894017"/>
              <a:ext cx="2202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1181663" y="478101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1096906" y="366802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1096906" y="255502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1096906" y="14420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5400000">
              <a:off x="687883" y="3965097"/>
              <a:ext cx="365583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4692540" y="562607"/>
              <a:ext cx="179546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Weekly NPS Trend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79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78301" y="1184454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78301" y="253179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78301" y="195353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78301" y="137527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72745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227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7181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92134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7087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78301" y="2820928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78301" y="224266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78301" y="166440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4797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97511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247044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696577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4611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9564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361725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409032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453985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96585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38455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583408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624801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675320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22491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766305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808174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861287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902304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47258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87048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037164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07989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2485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74542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1475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65866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310819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344054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95651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439526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8447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530510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57336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22771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66510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09245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755277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96207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45183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92490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3200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82397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033421" y="2566842"/>
              <a:ext cx="45565" cy="4556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071090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121547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64932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211453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250903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287255" y="1741393"/>
              <a:ext cx="77336" cy="77336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342023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82519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42957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471446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524558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72860" y="2566842"/>
              <a:ext cx="45565" cy="4556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10529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656696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392932" y="2024617"/>
              <a:ext cx="2292617" cy="492147"/>
            </a:xfrm>
            <a:custGeom>
              <a:avLst/>
              <a:pathLst>
                <a:path w="2292617" h="492147">
                  <a:moveTo>
                    <a:pt x="0" y="0"/>
                  </a:moveTo>
                  <a:lnTo>
                    <a:pt x="29020" y="15038"/>
                  </a:lnTo>
                  <a:lnTo>
                    <a:pt x="58040" y="29045"/>
                  </a:lnTo>
                  <a:lnTo>
                    <a:pt x="87061" y="41961"/>
                  </a:lnTo>
                  <a:lnTo>
                    <a:pt x="116081" y="53728"/>
                  </a:lnTo>
                  <a:lnTo>
                    <a:pt x="145102" y="64288"/>
                  </a:lnTo>
                  <a:lnTo>
                    <a:pt x="174122" y="73594"/>
                  </a:lnTo>
                  <a:lnTo>
                    <a:pt x="203143" y="81619"/>
                  </a:lnTo>
                  <a:lnTo>
                    <a:pt x="232163" y="88367"/>
                  </a:lnTo>
                  <a:lnTo>
                    <a:pt x="261184" y="93888"/>
                  </a:lnTo>
                  <a:lnTo>
                    <a:pt x="290204" y="98283"/>
                  </a:lnTo>
                  <a:lnTo>
                    <a:pt x="319225" y="101691"/>
                  </a:lnTo>
                  <a:lnTo>
                    <a:pt x="348245" y="104241"/>
                  </a:lnTo>
                  <a:lnTo>
                    <a:pt x="377266" y="106069"/>
                  </a:lnTo>
                  <a:lnTo>
                    <a:pt x="406286" y="107308"/>
                  </a:lnTo>
                  <a:lnTo>
                    <a:pt x="435307" y="108081"/>
                  </a:lnTo>
                  <a:lnTo>
                    <a:pt x="464327" y="108499"/>
                  </a:lnTo>
                  <a:lnTo>
                    <a:pt x="493348" y="108654"/>
                  </a:lnTo>
                  <a:lnTo>
                    <a:pt x="522368" y="108623"/>
                  </a:lnTo>
                  <a:lnTo>
                    <a:pt x="551389" y="108595"/>
                  </a:lnTo>
                  <a:lnTo>
                    <a:pt x="580409" y="109626"/>
                  </a:lnTo>
                  <a:lnTo>
                    <a:pt x="609429" y="111663"/>
                  </a:lnTo>
                  <a:lnTo>
                    <a:pt x="638450" y="114322"/>
                  </a:lnTo>
                  <a:lnTo>
                    <a:pt x="667470" y="117228"/>
                  </a:lnTo>
                  <a:lnTo>
                    <a:pt x="696491" y="120058"/>
                  </a:lnTo>
                  <a:lnTo>
                    <a:pt x="725511" y="122571"/>
                  </a:lnTo>
                  <a:lnTo>
                    <a:pt x="754532" y="124626"/>
                  </a:lnTo>
                  <a:lnTo>
                    <a:pt x="783552" y="126171"/>
                  </a:lnTo>
                  <a:lnTo>
                    <a:pt x="812573" y="127226"/>
                  </a:lnTo>
                  <a:lnTo>
                    <a:pt x="841593" y="127852"/>
                  </a:lnTo>
                  <a:lnTo>
                    <a:pt x="870614" y="127893"/>
                  </a:lnTo>
                  <a:lnTo>
                    <a:pt x="899634" y="126381"/>
                  </a:lnTo>
                  <a:lnTo>
                    <a:pt x="928655" y="123180"/>
                  </a:lnTo>
                  <a:lnTo>
                    <a:pt x="957675" y="118300"/>
                  </a:lnTo>
                  <a:lnTo>
                    <a:pt x="986696" y="111928"/>
                  </a:lnTo>
                  <a:lnTo>
                    <a:pt x="1015716" y="104565"/>
                  </a:lnTo>
                  <a:lnTo>
                    <a:pt x="1044737" y="97087"/>
                  </a:lnTo>
                  <a:lnTo>
                    <a:pt x="1073757" y="90705"/>
                  </a:lnTo>
                  <a:lnTo>
                    <a:pt x="1102778" y="86825"/>
                  </a:lnTo>
                  <a:lnTo>
                    <a:pt x="1131798" y="86829"/>
                  </a:lnTo>
                  <a:lnTo>
                    <a:pt x="1160819" y="90208"/>
                  </a:lnTo>
                  <a:lnTo>
                    <a:pt x="1189839" y="95805"/>
                  </a:lnTo>
                  <a:lnTo>
                    <a:pt x="1218859" y="102715"/>
                  </a:lnTo>
                  <a:lnTo>
                    <a:pt x="1247880" y="110077"/>
                  </a:lnTo>
                  <a:lnTo>
                    <a:pt x="1276900" y="117172"/>
                  </a:lnTo>
                  <a:lnTo>
                    <a:pt x="1305921" y="123516"/>
                  </a:lnTo>
                  <a:lnTo>
                    <a:pt x="1334941" y="128899"/>
                  </a:lnTo>
                  <a:lnTo>
                    <a:pt x="1363962" y="133368"/>
                  </a:lnTo>
                  <a:lnTo>
                    <a:pt x="1392982" y="137141"/>
                  </a:lnTo>
                  <a:lnTo>
                    <a:pt x="1422003" y="140505"/>
                  </a:lnTo>
                  <a:lnTo>
                    <a:pt x="1451023" y="143786"/>
                  </a:lnTo>
                  <a:lnTo>
                    <a:pt x="1480044" y="147483"/>
                  </a:lnTo>
                  <a:lnTo>
                    <a:pt x="1509064" y="151393"/>
                  </a:lnTo>
                  <a:lnTo>
                    <a:pt x="1538085" y="155202"/>
                  </a:lnTo>
                  <a:lnTo>
                    <a:pt x="1567105" y="158684"/>
                  </a:lnTo>
                  <a:lnTo>
                    <a:pt x="1596126" y="161754"/>
                  </a:lnTo>
                  <a:lnTo>
                    <a:pt x="1625146" y="164490"/>
                  </a:lnTo>
                  <a:lnTo>
                    <a:pt x="1654167" y="167121"/>
                  </a:lnTo>
                  <a:lnTo>
                    <a:pt x="1683187" y="169973"/>
                  </a:lnTo>
                  <a:lnTo>
                    <a:pt x="1712208" y="173376"/>
                  </a:lnTo>
                  <a:lnTo>
                    <a:pt x="1741228" y="177165"/>
                  </a:lnTo>
                  <a:lnTo>
                    <a:pt x="1770249" y="181071"/>
                  </a:lnTo>
                  <a:lnTo>
                    <a:pt x="1799269" y="184991"/>
                  </a:lnTo>
                  <a:lnTo>
                    <a:pt x="1828289" y="188808"/>
                  </a:lnTo>
                  <a:lnTo>
                    <a:pt x="1857310" y="192389"/>
                  </a:lnTo>
                  <a:lnTo>
                    <a:pt x="1886330" y="195585"/>
                  </a:lnTo>
                  <a:lnTo>
                    <a:pt x="1915351" y="198227"/>
                  </a:lnTo>
                  <a:lnTo>
                    <a:pt x="1944371" y="200135"/>
                  </a:lnTo>
                  <a:lnTo>
                    <a:pt x="1973392" y="201115"/>
                  </a:lnTo>
                  <a:lnTo>
                    <a:pt x="2002412" y="200975"/>
                  </a:lnTo>
                  <a:lnTo>
                    <a:pt x="2031433" y="199528"/>
                  </a:lnTo>
                  <a:lnTo>
                    <a:pt x="2060453" y="196667"/>
                  </a:lnTo>
                  <a:lnTo>
                    <a:pt x="2089474" y="192330"/>
                  </a:lnTo>
                  <a:lnTo>
                    <a:pt x="2118494" y="186492"/>
                  </a:lnTo>
                  <a:lnTo>
                    <a:pt x="2147515" y="179173"/>
                  </a:lnTo>
                  <a:lnTo>
                    <a:pt x="2176535" y="170424"/>
                  </a:lnTo>
                  <a:lnTo>
                    <a:pt x="2205556" y="160316"/>
                  </a:lnTo>
                  <a:lnTo>
                    <a:pt x="2234576" y="148930"/>
                  </a:lnTo>
                  <a:lnTo>
                    <a:pt x="2263597" y="136351"/>
                  </a:lnTo>
                  <a:lnTo>
                    <a:pt x="2292617" y="122659"/>
                  </a:lnTo>
                  <a:lnTo>
                    <a:pt x="2292617" y="492147"/>
                  </a:lnTo>
                  <a:lnTo>
                    <a:pt x="2263597" y="475993"/>
                  </a:lnTo>
                  <a:lnTo>
                    <a:pt x="2234576" y="460880"/>
                  </a:lnTo>
                  <a:lnTo>
                    <a:pt x="2205556" y="446864"/>
                  </a:lnTo>
                  <a:lnTo>
                    <a:pt x="2176535" y="434000"/>
                  </a:lnTo>
                  <a:lnTo>
                    <a:pt x="2147515" y="422342"/>
                  </a:lnTo>
                  <a:lnTo>
                    <a:pt x="2118494" y="411934"/>
                  </a:lnTo>
                  <a:lnTo>
                    <a:pt x="2089474" y="402801"/>
                  </a:lnTo>
                  <a:lnTo>
                    <a:pt x="2060453" y="394932"/>
                  </a:lnTo>
                  <a:lnTo>
                    <a:pt x="2031433" y="388279"/>
                  </a:lnTo>
                  <a:lnTo>
                    <a:pt x="2002412" y="382719"/>
                  </a:lnTo>
                  <a:lnTo>
                    <a:pt x="1973392" y="378072"/>
                  </a:lnTo>
                  <a:lnTo>
                    <a:pt x="1944371" y="374213"/>
                  </a:lnTo>
                  <a:lnTo>
                    <a:pt x="1915351" y="371012"/>
                  </a:lnTo>
                  <a:lnTo>
                    <a:pt x="1886330" y="368344"/>
                  </a:lnTo>
                  <a:lnTo>
                    <a:pt x="1857310" y="366090"/>
                  </a:lnTo>
                  <a:lnTo>
                    <a:pt x="1828289" y="364150"/>
                  </a:lnTo>
                  <a:lnTo>
                    <a:pt x="1799269" y="362438"/>
                  </a:lnTo>
                  <a:lnTo>
                    <a:pt x="1770249" y="360887"/>
                  </a:lnTo>
                  <a:lnTo>
                    <a:pt x="1741228" y="359447"/>
                  </a:lnTo>
                  <a:lnTo>
                    <a:pt x="1712208" y="358078"/>
                  </a:lnTo>
                  <a:lnTo>
                    <a:pt x="1683187" y="356612"/>
                  </a:lnTo>
                  <a:lnTo>
                    <a:pt x="1654167" y="354896"/>
                  </a:lnTo>
                  <a:lnTo>
                    <a:pt x="1625146" y="353141"/>
                  </a:lnTo>
                  <a:lnTo>
                    <a:pt x="1596126" y="351553"/>
                  </a:lnTo>
                  <a:lnTo>
                    <a:pt x="1567105" y="350241"/>
                  </a:lnTo>
                  <a:lnTo>
                    <a:pt x="1538085" y="349163"/>
                  </a:lnTo>
                  <a:lnTo>
                    <a:pt x="1509064" y="348114"/>
                  </a:lnTo>
                  <a:lnTo>
                    <a:pt x="1480044" y="346745"/>
                  </a:lnTo>
                  <a:lnTo>
                    <a:pt x="1451023" y="344625"/>
                  </a:lnTo>
                  <a:lnTo>
                    <a:pt x="1422003" y="341092"/>
                  </a:lnTo>
                  <a:lnTo>
                    <a:pt x="1392982" y="335274"/>
                  </a:lnTo>
                  <a:lnTo>
                    <a:pt x="1363962" y="327893"/>
                  </a:lnTo>
                  <a:lnTo>
                    <a:pt x="1334941" y="319849"/>
                  </a:lnTo>
                  <a:lnTo>
                    <a:pt x="1305921" y="311973"/>
                  </a:lnTo>
                  <a:lnTo>
                    <a:pt x="1276900" y="304924"/>
                  </a:lnTo>
                  <a:lnTo>
                    <a:pt x="1247880" y="299106"/>
                  </a:lnTo>
                  <a:lnTo>
                    <a:pt x="1218859" y="294646"/>
                  </a:lnTo>
                  <a:lnTo>
                    <a:pt x="1189839" y="291440"/>
                  </a:lnTo>
                  <a:lnTo>
                    <a:pt x="1160819" y="289237"/>
                  </a:lnTo>
                  <a:lnTo>
                    <a:pt x="1131798" y="287747"/>
                  </a:lnTo>
                  <a:lnTo>
                    <a:pt x="1102778" y="287120"/>
                  </a:lnTo>
                  <a:lnTo>
                    <a:pt x="1073757" y="288292"/>
                  </a:lnTo>
                  <a:lnTo>
                    <a:pt x="1044737" y="291333"/>
                  </a:lnTo>
                  <a:lnTo>
                    <a:pt x="1015716" y="296214"/>
                  </a:lnTo>
                  <a:lnTo>
                    <a:pt x="986696" y="302710"/>
                  </a:lnTo>
                  <a:lnTo>
                    <a:pt x="957675" y="310261"/>
                  </a:lnTo>
                  <a:lnTo>
                    <a:pt x="928655" y="317932"/>
                  </a:lnTo>
                  <a:lnTo>
                    <a:pt x="899634" y="324472"/>
                  </a:lnTo>
                  <a:lnTo>
                    <a:pt x="870614" y="328458"/>
                  </a:lnTo>
                  <a:lnTo>
                    <a:pt x="841593" y="328729"/>
                  </a:lnTo>
                  <a:lnTo>
                    <a:pt x="812573" y="326811"/>
                  </a:lnTo>
                  <a:lnTo>
                    <a:pt x="783552" y="323568"/>
                  </a:lnTo>
                  <a:lnTo>
                    <a:pt x="754532" y="319459"/>
                  </a:lnTo>
                  <a:lnTo>
                    <a:pt x="725511" y="314902"/>
                  </a:lnTo>
                  <a:lnTo>
                    <a:pt x="696491" y="310246"/>
                  </a:lnTo>
                  <a:lnTo>
                    <a:pt x="667470" y="305748"/>
                  </a:lnTo>
                  <a:lnTo>
                    <a:pt x="638450" y="301568"/>
                  </a:lnTo>
                  <a:lnTo>
                    <a:pt x="609429" y="297782"/>
                  </a:lnTo>
                  <a:lnTo>
                    <a:pt x="580409" y="294412"/>
                  </a:lnTo>
                  <a:lnTo>
                    <a:pt x="551389" y="291476"/>
                  </a:lnTo>
                  <a:lnTo>
                    <a:pt x="522368" y="288934"/>
                  </a:lnTo>
                  <a:lnTo>
                    <a:pt x="493348" y="286444"/>
                  </a:lnTo>
                  <a:lnTo>
                    <a:pt x="464327" y="284063"/>
                  </a:lnTo>
                  <a:lnTo>
                    <a:pt x="435307" y="281913"/>
                  </a:lnTo>
                  <a:lnTo>
                    <a:pt x="406286" y="280134"/>
                  </a:lnTo>
                  <a:lnTo>
                    <a:pt x="377266" y="278882"/>
                  </a:lnTo>
                  <a:lnTo>
                    <a:pt x="348245" y="278327"/>
                  </a:lnTo>
                  <a:lnTo>
                    <a:pt x="319225" y="278648"/>
                  </a:lnTo>
                  <a:lnTo>
                    <a:pt x="290204" y="280027"/>
                  </a:lnTo>
                  <a:lnTo>
                    <a:pt x="261184" y="282639"/>
                  </a:lnTo>
                  <a:lnTo>
                    <a:pt x="232163" y="286633"/>
                  </a:lnTo>
                  <a:lnTo>
                    <a:pt x="203143" y="292089"/>
                  </a:lnTo>
                  <a:lnTo>
                    <a:pt x="174122" y="299036"/>
                  </a:lnTo>
                  <a:lnTo>
                    <a:pt x="145102" y="307457"/>
                  </a:lnTo>
                  <a:lnTo>
                    <a:pt x="116081" y="317304"/>
                  </a:lnTo>
                  <a:lnTo>
                    <a:pt x="87061" y="328509"/>
                  </a:lnTo>
                  <a:lnTo>
                    <a:pt x="58040" y="340995"/>
                  </a:lnTo>
                  <a:lnTo>
                    <a:pt x="29020" y="354680"/>
                  </a:lnTo>
                  <a:lnTo>
                    <a:pt x="0" y="36948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392932" y="2024617"/>
              <a:ext cx="2292617" cy="201115"/>
            </a:xfrm>
            <a:custGeom>
              <a:avLst/>
              <a:pathLst>
                <a:path w="2292617" h="201115">
                  <a:moveTo>
                    <a:pt x="0" y="0"/>
                  </a:moveTo>
                  <a:lnTo>
                    <a:pt x="29020" y="15038"/>
                  </a:lnTo>
                  <a:lnTo>
                    <a:pt x="58040" y="29045"/>
                  </a:lnTo>
                  <a:lnTo>
                    <a:pt x="87061" y="41961"/>
                  </a:lnTo>
                  <a:lnTo>
                    <a:pt x="116081" y="53728"/>
                  </a:lnTo>
                  <a:lnTo>
                    <a:pt x="145102" y="64288"/>
                  </a:lnTo>
                  <a:lnTo>
                    <a:pt x="174122" y="73594"/>
                  </a:lnTo>
                  <a:lnTo>
                    <a:pt x="203143" y="81619"/>
                  </a:lnTo>
                  <a:lnTo>
                    <a:pt x="232163" y="88367"/>
                  </a:lnTo>
                  <a:lnTo>
                    <a:pt x="261184" y="93888"/>
                  </a:lnTo>
                  <a:lnTo>
                    <a:pt x="290204" y="98283"/>
                  </a:lnTo>
                  <a:lnTo>
                    <a:pt x="319225" y="101691"/>
                  </a:lnTo>
                  <a:lnTo>
                    <a:pt x="348245" y="104241"/>
                  </a:lnTo>
                  <a:lnTo>
                    <a:pt x="377266" y="106069"/>
                  </a:lnTo>
                  <a:lnTo>
                    <a:pt x="406286" y="107308"/>
                  </a:lnTo>
                  <a:lnTo>
                    <a:pt x="435307" y="108081"/>
                  </a:lnTo>
                  <a:lnTo>
                    <a:pt x="464327" y="108499"/>
                  </a:lnTo>
                  <a:lnTo>
                    <a:pt x="493348" y="108654"/>
                  </a:lnTo>
                  <a:lnTo>
                    <a:pt x="522368" y="108623"/>
                  </a:lnTo>
                  <a:lnTo>
                    <a:pt x="551389" y="108595"/>
                  </a:lnTo>
                  <a:lnTo>
                    <a:pt x="580409" y="109626"/>
                  </a:lnTo>
                  <a:lnTo>
                    <a:pt x="609429" y="111663"/>
                  </a:lnTo>
                  <a:lnTo>
                    <a:pt x="638450" y="114322"/>
                  </a:lnTo>
                  <a:lnTo>
                    <a:pt x="667470" y="117228"/>
                  </a:lnTo>
                  <a:lnTo>
                    <a:pt x="696491" y="120058"/>
                  </a:lnTo>
                  <a:lnTo>
                    <a:pt x="725511" y="122571"/>
                  </a:lnTo>
                  <a:lnTo>
                    <a:pt x="754532" y="124626"/>
                  </a:lnTo>
                  <a:lnTo>
                    <a:pt x="783552" y="126171"/>
                  </a:lnTo>
                  <a:lnTo>
                    <a:pt x="812573" y="127226"/>
                  </a:lnTo>
                  <a:lnTo>
                    <a:pt x="841593" y="127852"/>
                  </a:lnTo>
                  <a:lnTo>
                    <a:pt x="870614" y="127893"/>
                  </a:lnTo>
                  <a:lnTo>
                    <a:pt x="899634" y="126381"/>
                  </a:lnTo>
                  <a:lnTo>
                    <a:pt x="928655" y="123180"/>
                  </a:lnTo>
                  <a:lnTo>
                    <a:pt x="957675" y="118300"/>
                  </a:lnTo>
                  <a:lnTo>
                    <a:pt x="986696" y="111928"/>
                  </a:lnTo>
                  <a:lnTo>
                    <a:pt x="1015716" y="104565"/>
                  </a:lnTo>
                  <a:lnTo>
                    <a:pt x="1044737" y="97087"/>
                  </a:lnTo>
                  <a:lnTo>
                    <a:pt x="1073757" y="90705"/>
                  </a:lnTo>
                  <a:lnTo>
                    <a:pt x="1102778" y="86825"/>
                  </a:lnTo>
                  <a:lnTo>
                    <a:pt x="1131798" y="86829"/>
                  </a:lnTo>
                  <a:lnTo>
                    <a:pt x="1160819" y="90208"/>
                  </a:lnTo>
                  <a:lnTo>
                    <a:pt x="1189839" y="95805"/>
                  </a:lnTo>
                  <a:lnTo>
                    <a:pt x="1218859" y="102715"/>
                  </a:lnTo>
                  <a:lnTo>
                    <a:pt x="1247880" y="110077"/>
                  </a:lnTo>
                  <a:lnTo>
                    <a:pt x="1276900" y="117172"/>
                  </a:lnTo>
                  <a:lnTo>
                    <a:pt x="1305921" y="123516"/>
                  </a:lnTo>
                  <a:lnTo>
                    <a:pt x="1334941" y="128899"/>
                  </a:lnTo>
                  <a:lnTo>
                    <a:pt x="1363962" y="133368"/>
                  </a:lnTo>
                  <a:lnTo>
                    <a:pt x="1392982" y="137141"/>
                  </a:lnTo>
                  <a:lnTo>
                    <a:pt x="1422003" y="140505"/>
                  </a:lnTo>
                  <a:lnTo>
                    <a:pt x="1451023" y="143786"/>
                  </a:lnTo>
                  <a:lnTo>
                    <a:pt x="1480044" y="147483"/>
                  </a:lnTo>
                  <a:lnTo>
                    <a:pt x="1509064" y="151393"/>
                  </a:lnTo>
                  <a:lnTo>
                    <a:pt x="1538085" y="155202"/>
                  </a:lnTo>
                  <a:lnTo>
                    <a:pt x="1567105" y="158684"/>
                  </a:lnTo>
                  <a:lnTo>
                    <a:pt x="1596126" y="161754"/>
                  </a:lnTo>
                  <a:lnTo>
                    <a:pt x="1625146" y="164490"/>
                  </a:lnTo>
                  <a:lnTo>
                    <a:pt x="1654167" y="167121"/>
                  </a:lnTo>
                  <a:lnTo>
                    <a:pt x="1683187" y="169973"/>
                  </a:lnTo>
                  <a:lnTo>
                    <a:pt x="1712208" y="173376"/>
                  </a:lnTo>
                  <a:lnTo>
                    <a:pt x="1741228" y="177165"/>
                  </a:lnTo>
                  <a:lnTo>
                    <a:pt x="1770249" y="181071"/>
                  </a:lnTo>
                  <a:lnTo>
                    <a:pt x="1799269" y="184991"/>
                  </a:lnTo>
                  <a:lnTo>
                    <a:pt x="1828289" y="188808"/>
                  </a:lnTo>
                  <a:lnTo>
                    <a:pt x="1857310" y="192389"/>
                  </a:lnTo>
                  <a:lnTo>
                    <a:pt x="1886330" y="195585"/>
                  </a:lnTo>
                  <a:lnTo>
                    <a:pt x="1915351" y="198227"/>
                  </a:lnTo>
                  <a:lnTo>
                    <a:pt x="1944371" y="200135"/>
                  </a:lnTo>
                  <a:lnTo>
                    <a:pt x="1973392" y="201115"/>
                  </a:lnTo>
                  <a:lnTo>
                    <a:pt x="2002412" y="200975"/>
                  </a:lnTo>
                  <a:lnTo>
                    <a:pt x="2031433" y="199528"/>
                  </a:lnTo>
                  <a:lnTo>
                    <a:pt x="2060453" y="196667"/>
                  </a:lnTo>
                  <a:lnTo>
                    <a:pt x="2089474" y="192330"/>
                  </a:lnTo>
                  <a:lnTo>
                    <a:pt x="2118494" y="186492"/>
                  </a:lnTo>
                  <a:lnTo>
                    <a:pt x="2147515" y="179173"/>
                  </a:lnTo>
                  <a:lnTo>
                    <a:pt x="2176535" y="170424"/>
                  </a:lnTo>
                  <a:lnTo>
                    <a:pt x="2205556" y="160316"/>
                  </a:lnTo>
                  <a:lnTo>
                    <a:pt x="2234576" y="148930"/>
                  </a:lnTo>
                  <a:lnTo>
                    <a:pt x="2263597" y="136351"/>
                  </a:lnTo>
                  <a:lnTo>
                    <a:pt x="2292617" y="1226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392932" y="2302944"/>
              <a:ext cx="2292617" cy="213819"/>
            </a:xfrm>
            <a:custGeom>
              <a:avLst/>
              <a:pathLst>
                <a:path w="2292617" h="213819">
                  <a:moveTo>
                    <a:pt x="2292617" y="213819"/>
                  </a:moveTo>
                  <a:lnTo>
                    <a:pt x="2263597" y="197666"/>
                  </a:lnTo>
                  <a:lnTo>
                    <a:pt x="2234576" y="182553"/>
                  </a:lnTo>
                  <a:lnTo>
                    <a:pt x="2205556" y="168537"/>
                  </a:lnTo>
                  <a:lnTo>
                    <a:pt x="2176535" y="155673"/>
                  </a:lnTo>
                  <a:lnTo>
                    <a:pt x="2147515" y="144015"/>
                  </a:lnTo>
                  <a:lnTo>
                    <a:pt x="2118494" y="133607"/>
                  </a:lnTo>
                  <a:lnTo>
                    <a:pt x="2089474" y="124473"/>
                  </a:lnTo>
                  <a:lnTo>
                    <a:pt x="2060453" y="116605"/>
                  </a:lnTo>
                  <a:lnTo>
                    <a:pt x="2031433" y="109952"/>
                  </a:lnTo>
                  <a:lnTo>
                    <a:pt x="2002412" y="104392"/>
                  </a:lnTo>
                  <a:lnTo>
                    <a:pt x="1973392" y="99745"/>
                  </a:lnTo>
                  <a:lnTo>
                    <a:pt x="1944371" y="95886"/>
                  </a:lnTo>
                  <a:lnTo>
                    <a:pt x="1915351" y="92685"/>
                  </a:lnTo>
                  <a:lnTo>
                    <a:pt x="1886330" y="90017"/>
                  </a:lnTo>
                  <a:lnTo>
                    <a:pt x="1857310" y="87763"/>
                  </a:lnTo>
                  <a:lnTo>
                    <a:pt x="1828289" y="85823"/>
                  </a:lnTo>
                  <a:lnTo>
                    <a:pt x="1799269" y="84111"/>
                  </a:lnTo>
                  <a:lnTo>
                    <a:pt x="1770249" y="82560"/>
                  </a:lnTo>
                  <a:lnTo>
                    <a:pt x="1741228" y="81119"/>
                  </a:lnTo>
                  <a:lnTo>
                    <a:pt x="1712208" y="79751"/>
                  </a:lnTo>
                  <a:lnTo>
                    <a:pt x="1683187" y="78285"/>
                  </a:lnTo>
                  <a:lnTo>
                    <a:pt x="1654167" y="76569"/>
                  </a:lnTo>
                  <a:lnTo>
                    <a:pt x="1625146" y="74814"/>
                  </a:lnTo>
                  <a:lnTo>
                    <a:pt x="1596126" y="73226"/>
                  </a:lnTo>
                  <a:lnTo>
                    <a:pt x="1567105" y="71914"/>
                  </a:lnTo>
                  <a:lnTo>
                    <a:pt x="1538085" y="70836"/>
                  </a:lnTo>
                  <a:lnTo>
                    <a:pt x="1509064" y="69786"/>
                  </a:lnTo>
                  <a:lnTo>
                    <a:pt x="1480044" y="68418"/>
                  </a:lnTo>
                  <a:lnTo>
                    <a:pt x="1451023" y="66298"/>
                  </a:lnTo>
                  <a:lnTo>
                    <a:pt x="1422003" y="62765"/>
                  </a:lnTo>
                  <a:lnTo>
                    <a:pt x="1392982" y="56947"/>
                  </a:lnTo>
                  <a:lnTo>
                    <a:pt x="1363962" y="49566"/>
                  </a:lnTo>
                  <a:lnTo>
                    <a:pt x="1334941" y="41522"/>
                  </a:lnTo>
                  <a:lnTo>
                    <a:pt x="1305921" y="33646"/>
                  </a:lnTo>
                  <a:lnTo>
                    <a:pt x="1276900" y="26597"/>
                  </a:lnTo>
                  <a:lnTo>
                    <a:pt x="1247880" y="20778"/>
                  </a:lnTo>
                  <a:lnTo>
                    <a:pt x="1218859" y="16319"/>
                  </a:lnTo>
                  <a:lnTo>
                    <a:pt x="1189839" y="13112"/>
                  </a:lnTo>
                  <a:lnTo>
                    <a:pt x="1160819" y="10910"/>
                  </a:lnTo>
                  <a:lnTo>
                    <a:pt x="1131798" y="9420"/>
                  </a:lnTo>
                  <a:lnTo>
                    <a:pt x="1102778" y="8793"/>
                  </a:lnTo>
                  <a:lnTo>
                    <a:pt x="1073757" y="9965"/>
                  </a:lnTo>
                  <a:lnTo>
                    <a:pt x="1044737" y="13005"/>
                  </a:lnTo>
                  <a:lnTo>
                    <a:pt x="1015716" y="17887"/>
                  </a:lnTo>
                  <a:lnTo>
                    <a:pt x="986696" y="24383"/>
                  </a:lnTo>
                  <a:lnTo>
                    <a:pt x="957675" y="31934"/>
                  </a:lnTo>
                  <a:lnTo>
                    <a:pt x="928655" y="39604"/>
                  </a:lnTo>
                  <a:lnTo>
                    <a:pt x="899634" y="46145"/>
                  </a:lnTo>
                  <a:lnTo>
                    <a:pt x="870614" y="50131"/>
                  </a:lnTo>
                  <a:lnTo>
                    <a:pt x="841593" y="50402"/>
                  </a:lnTo>
                  <a:lnTo>
                    <a:pt x="812573" y="48484"/>
                  </a:lnTo>
                  <a:lnTo>
                    <a:pt x="783552" y="45241"/>
                  </a:lnTo>
                  <a:lnTo>
                    <a:pt x="754532" y="41132"/>
                  </a:lnTo>
                  <a:lnTo>
                    <a:pt x="725511" y="36575"/>
                  </a:lnTo>
                  <a:lnTo>
                    <a:pt x="696491" y="31919"/>
                  </a:lnTo>
                  <a:lnTo>
                    <a:pt x="667470" y="27421"/>
                  </a:lnTo>
                  <a:lnTo>
                    <a:pt x="638450" y="23241"/>
                  </a:lnTo>
                  <a:lnTo>
                    <a:pt x="609429" y="19455"/>
                  </a:lnTo>
                  <a:lnTo>
                    <a:pt x="580409" y="16085"/>
                  </a:lnTo>
                  <a:lnTo>
                    <a:pt x="551389" y="13149"/>
                  </a:lnTo>
                  <a:lnTo>
                    <a:pt x="522368" y="10607"/>
                  </a:lnTo>
                  <a:lnTo>
                    <a:pt x="493348" y="8117"/>
                  </a:lnTo>
                  <a:lnTo>
                    <a:pt x="464327" y="5736"/>
                  </a:lnTo>
                  <a:lnTo>
                    <a:pt x="435307" y="3586"/>
                  </a:lnTo>
                  <a:lnTo>
                    <a:pt x="406286" y="1807"/>
                  </a:lnTo>
                  <a:lnTo>
                    <a:pt x="377266" y="555"/>
                  </a:lnTo>
                  <a:lnTo>
                    <a:pt x="348245" y="0"/>
                  </a:lnTo>
                  <a:lnTo>
                    <a:pt x="319225" y="321"/>
                  </a:lnTo>
                  <a:lnTo>
                    <a:pt x="290204" y="1700"/>
                  </a:lnTo>
                  <a:lnTo>
                    <a:pt x="261184" y="4312"/>
                  </a:lnTo>
                  <a:lnTo>
                    <a:pt x="232163" y="8305"/>
                  </a:lnTo>
                  <a:lnTo>
                    <a:pt x="203143" y="13762"/>
                  </a:lnTo>
                  <a:lnTo>
                    <a:pt x="174122" y="20709"/>
                  </a:lnTo>
                  <a:lnTo>
                    <a:pt x="145102" y="29130"/>
                  </a:lnTo>
                  <a:lnTo>
                    <a:pt x="116081" y="38977"/>
                  </a:lnTo>
                  <a:lnTo>
                    <a:pt x="87061" y="50182"/>
                  </a:lnTo>
                  <a:lnTo>
                    <a:pt x="58040" y="62668"/>
                  </a:lnTo>
                  <a:lnTo>
                    <a:pt x="29020" y="76353"/>
                  </a:lnTo>
                  <a:lnTo>
                    <a:pt x="0" y="911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392932" y="2209361"/>
              <a:ext cx="2292617" cy="122659"/>
            </a:xfrm>
            <a:custGeom>
              <a:avLst/>
              <a:pathLst>
                <a:path w="2292617" h="122659">
                  <a:moveTo>
                    <a:pt x="0" y="0"/>
                  </a:moveTo>
                  <a:lnTo>
                    <a:pt x="29020" y="115"/>
                  </a:lnTo>
                  <a:lnTo>
                    <a:pt x="58040" y="276"/>
                  </a:lnTo>
                  <a:lnTo>
                    <a:pt x="87061" y="491"/>
                  </a:lnTo>
                  <a:lnTo>
                    <a:pt x="116081" y="772"/>
                  </a:lnTo>
                  <a:lnTo>
                    <a:pt x="145102" y="1128"/>
                  </a:lnTo>
                  <a:lnTo>
                    <a:pt x="174122" y="1571"/>
                  </a:lnTo>
                  <a:lnTo>
                    <a:pt x="203143" y="2110"/>
                  </a:lnTo>
                  <a:lnTo>
                    <a:pt x="232163" y="2756"/>
                  </a:lnTo>
                  <a:lnTo>
                    <a:pt x="261184" y="3520"/>
                  </a:lnTo>
                  <a:lnTo>
                    <a:pt x="290204" y="4411"/>
                  </a:lnTo>
                  <a:lnTo>
                    <a:pt x="319225" y="5425"/>
                  </a:lnTo>
                  <a:lnTo>
                    <a:pt x="348245" y="6540"/>
                  </a:lnTo>
                  <a:lnTo>
                    <a:pt x="377266" y="7731"/>
                  </a:lnTo>
                  <a:lnTo>
                    <a:pt x="406286" y="8977"/>
                  </a:lnTo>
                  <a:lnTo>
                    <a:pt x="435307" y="10253"/>
                  </a:lnTo>
                  <a:lnTo>
                    <a:pt x="464327" y="11537"/>
                  </a:lnTo>
                  <a:lnTo>
                    <a:pt x="493348" y="12805"/>
                  </a:lnTo>
                  <a:lnTo>
                    <a:pt x="522368" y="14035"/>
                  </a:lnTo>
                  <a:lnTo>
                    <a:pt x="551389" y="15292"/>
                  </a:lnTo>
                  <a:lnTo>
                    <a:pt x="580409" y="17275"/>
                  </a:lnTo>
                  <a:lnTo>
                    <a:pt x="609429" y="19978"/>
                  </a:lnTo>
                  <a:lnTo>
                    <a:pt x="638450" y="23201"/>
                  </a:lnTo>
                  <a:lnTo>
                    <a:pt x="667470" y="26744"/>
                  </a:lnTo>
                  <a:lnTo>
                    <a:pt x="696491" y="30408"/>
                  </a:lnTo>
                  <a:lnTo>
                    <a:pt x="725511" y="33993"/>
                  </a:lnTo>
                  <a:lnTo>
                    <a:pt x="754532" y="37298"/>
                  </a:lnTo>
                  <a:lnTo>
                    <a:pt x="783552" y="40126"/>
                  </a:lnTo>
                  <a:lnTo>
                    <a:pt x="812573" y="42275"/>
                  </a:lnTo>
                  <a:lnTo>
                    <a:pt x="841593" y="43546"/>
                  </a:lnTo>
                  <a:lnTo>
                    <a:pt x="870614" y="43431"/>
                  </a:lnTo>
                  <a:lnTo>
                    <a:pt x="899634" y="40683"/>
                  </a:lnTo>
                  <a:lnTo>
                    <a:pt x="928655" y="35812"/>
                  </a:lnTo>
                  <a:lnTo>
                    <a:pt x="957675" y="29536"/>
                  </a:lnTo>
                  <a:lnTo>
                    <a:pt x="986696" y="22575"/>
                  </a:lnTo>
                  <a:lnTo>
                    <a:pt x="1015716" y="15646"/>
                  </a:lnTo>
                  <a:lnTo>
                    <a:pt x="1044737" y="9466"/>
                  </a:lnTo>
                  <a:lnTo>
                    <a:pt x="1073757" y="4754"/>
                  </a:lnTo>
                  <a:lnTo>
                    <a:pt x="1102778" y="2229"/>
                  </a:lnTo>
                  <a:lnTo>
                    <a:pt x="1131798" y="2544"/>
                  </a:lnTo>
                  <a:lnTo>
                    <a:pt x="1160819" y="4979"/>
                  </a:lnTo>
                  <a:lnTo>
                    <a:pt x="1189839" y="8878"/>
                  </a:lnTo>
                  <a:lnTo>
                    <a:pt x="1218859" y="13937"/>
                  </a:lnTo>
                  <a:lnTo>
                    <a:pt x="1247880" y="19847"/>
                  </a:lnTo>
                  <a:lnTo>
                    <a:pt x="1276900" y="26304"/>
                  </a:lnTo>
                  <a:lnTo>
                    <a:pt x="1305921" y="33000"/>
                  </a:lnTo>
                  <a:lnTo>
                    <a:pt x="1334941" y="39630"/>
                  </a:lnTo>
                  <a:lnTo>
                    <a:pt x="1363962" y="45886"/>
                  </a:lnTo>
                  <a:lnTo>
                    <a:pt x="1392982" y="51463"/>
                  </a:lnTo>
                  <a:lnTo>
                    <a:pt x="1422003" y="56054"/>
                  </a:lnTo>
                  <a:lnTo>
                    <a:pt x="1451023" y="59462"/>
                  </a:lnTo>
                  <a:lnTo>
                    <a:pt x="1480044" y="62370"/>
                  </a:lnTo>
                  <a:lnTo>
                    <a:pt x="1509064" y="65009"/>
                  </a:lnTo>
                  <a:lnTo>
                    <a:pt x="1538085" y="67439"/>
                  </a:lnTo>
                  <a:lnTo>
                    <a:pt x="1567105" y="69719"/>
                  </a:lnTo>
                  <a:lnTo>
                    <a:pt x="1596126" y="71910"/>
                  </a:lnTo>
                  <a:lnTo>
                    <a:pt x="1625146" y="74071"/>
                  </a:lnTo>
                  <a:lnTo>
                    <a:pt x="1654167" y="76264"/>
                  </a:lnTo>
                  <a:lnTo>
                    <a:pt x="1683187" y="78548"/>
                  </a:lnTo>
                  <a:lnTo>
                    <a:pt x="1712208" y="80983"/>
                  </a:lnTo>
                  <a:lnTo>
                    <a:pt x="1741228" y="83562"/>
                  </a:lnTo>
                  <a:lnTo>
                    <a:pt x="1770249" y="86235"/>
                  </a:lnTo>
                  <a:lnTo>
                    <a:pt x="1799269" y="88971"/>
                  </a:lnTo>
                  <a:lnTo>
                    <a:pt x="1828289" y="91735"/>
                  </a:lnTo>
                  <a:lnTo>
                    <a:pt x="1857310" y="94496"/>
                  </a:lnTo>
                  <a:lnTo>
                    <a:pt x="1886330" y="97220"/>
                  </a:lnTo>
                  <a:lnTo>
                    <a:pt x="1915351" y="99876"/>
                  </a:lnTo>
                  <a:lnTo>
                    <a:pt x="1944371" y="102430"/>
                  </a:lnTo>
                  <a:lnTo>
                    <a:pt x="1973392" y="104850"/>
                  </a:lnTo>
                  <a:lnTo>
                    <a:pt x="2002412" y="107103"/>
                  </a:lnTo>
                  <a:lnTo>
                    <a:pt x="2031433" y="109160"/>
                  </a:lnTo>
                  <a:lnTo>
                    <a:pt x="2060453" y="111056"/>
                  </a:lnTo>
                  <a:lnTo>
                    <a:pt x="2089474" y="112821"/>
                  </a:lnTo>
                  <a:lnTo>
                    <a:pt x="2118494" y="114469"/>
                  </a:lnTo>
                  <a:lnTo>
                    <a:pt x="2147515" y="116014"/>
                  </a:lnTo>
                  <a:lnTo>
                    <a:pt x="2176535" y="117468"/>
                  </a:lnTo>
                  <a:lnTo>
                    <a:pt x="2205556" y="118846"/>
                  </a:lnTo>
                  <a:lnTo>
                    <a:pt x="2234576" y="120161"/>
                  </a:lnTo>
                  <a:lnTo>
                    <a:pt x="2263597" y="121428"/>
                  </a:lnTo>
                  <a:lnTo>
                    <a:pt x="2292617" y="122659"/>
                  </a:lnTo>
                </a:path>
              </a:pathLst>
            </a:custGeom>
            <a:ln w="27101" cap="flat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278301" y="3204036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278301" y="455138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278301" y="397312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278301" y="339486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572745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02227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47181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92134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37087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78301" y="484051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278301" y="426225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278301" y="368399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34797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797511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247044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696577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14611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59564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360647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411754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458275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500242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549962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587631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636520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677538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723705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776840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81633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866747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904822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949775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997715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033921" y="4113289"/>
              <a:ext cx="66620" cy="66620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8605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34355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175960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215837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67434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309401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5577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398004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440604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485557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529432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57781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630953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665370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1696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76035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801370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844105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89521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940165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98846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03164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066867" y="4054483"/>
              <a:ext cx="68579" cy="6857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12154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16493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208467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25211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30136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344745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97910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43465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48117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52790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568093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61603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659418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392932" y="4269846"/>
              <a:ext cx="2292617" cy="429302"/>
            </a:xfrm>
            <a:custGeom>
              <a:avLst/>
              <a:pathLst>
                <a:path w="2292617" h="429302">
                  <a:moveTo>
                    <a:pt x="0" y="0"/>
                  </a:moveTo>
                  <a:lnTo>
                    <a:pt x="29020" y="18140"/>
                  </a:lnTo>
                  <a:lnTo>
                    <a:pt x="58040" y="35097"/>
                  </a:lnTo>
                  <a:lnTo>
                    <a:pt x="87061" y="50796"/>
                  </a:lnTo>
                  <a:lnTo>
                    <a:pt x="116081" y="65162"/>
                  </a:lnTo>
                  <a:lnTo>
                    <a:pt x="145102" y="78120"/>
                  </a:lnTo>
                  <a:lnTo>
                    <a:pt x="174122" y="89604"/>
                  </a:lnTo>
                  <a:lnTo>
                    <a:pt x="203143" y="99563"/>
                  </a:lnTo>
                  <a:lnTo>
                    <a:pt x="232163" y="107972"/>
                  </a:lnTo>
                  <a:lnTo>
                    <a:pt x="261184" y="114838"/>
                  </a:lnTo>
                  <a:lnTo>
                    <a:pt x="290204" y="120190"/>
                  </a:lnTo>
                  <a:lnTo>
                    <a:pt x="319225" y="124103"/>
                  </a:lnTo>
                  <a:lnTo>
                    <a:pt x="348245" y="126747"/>
                  </a:lnTo>
                  <a:lnTo>
                    <a:pt x="377266" y="128301"/>
                  </a:lnTo>
                  <a:lnTo>
                    <a:pt x="406286" y="128943"/>
                  </a:lnTo>
                  <a:lnTo>
                    <a:pt x="435307" y="128842"/>
                  </a:lnTo>
                  <a:lnTo>
                    <a:pt x="464327" y="128157"/>
                  </a:lnTo>
                  <a:lnTo>
                    <a:pt x="493348" y="127036"/>
                  </a:lnTo>
                  <a:lnTo>
                    <a:pt x="522368" y="125612"/>
                  </a:lnTo>
                  <a:lnTo>
                    <a:pt x="551389" y="123939"/>
                  </a:lnTo>
                  <a:lnTo>
                    <a:pt x="580409" y="121546"/>
                  </a:lnTo>
                  <a:lnTo>
                    <a:pt x="609429" y="118378"/>
                  </a:lnTo>
                  <a:lnTo>
                    <a:pt x="638450" y="114483"/>
                  </a:lnTo>
                  <a:lnTo>
                    <a:pt x="667470" y="109912"/>
                  </a:lnTo>
                  <a:lnTo>
                    <a:pt x="696491" y="104759"/>
                  </a:lnTo>
                  <a:lnTo>
                    <a:pt x="725511" y="99180"/>
                  </a:lnTo>
                  <a:lnTo>
                    <a:pt x="754532" y="93410"/>
                  </a:lnTo>
                  <a:lnTo>
                    <a:pt x="783552" y="87750"/>
                  </a:lnTo>
                  <a:lnTo>
                    <a:pt x="812573" y="82558"/>
                  </a:lnTo>
                  <a:lnTo>
                    <a:pt x="841593" y="78225"/>
                  </a:lnTo>
                  <a:lnTo>
                    <a:pt x="870614" y="74938"/>
                  </a:lnTo>
                  <a:lnTo>
                    <a:pt x="899634" y="71865"/>
                  </a:lnTo>
                  <a:lnTo>
                    <a:pt x="928655" y="68600"/>
                  </a:lnTo>
                  <a:lnTo>
                    <a:pt x="957675" y="64850"/>
                  </a:lnTo>
                  <a:lnTo>
                    <a:pt x="986696" y="60457"/>
                  </a:lnTo>
                  <a:lnTo>
                    <a:pt x="1015716" y="55507"/>
                  </a:lnTo>
                  <a:lnTo>
                    <a:pt x="1044737" y="50377"/>
                  </a:lnTo>
                  <a:lnTo>
                    <a:pt x="1073757" y="45699"/>
                  </a:lnTo>
                  <a:lnTo>
                    <a:pt x="1102778" y="42262"/>
                  </a:lnTo>
                  <a:lnTo>
                    <a:pt x="1131798" y="40841"/>
                  </a:lnTo>
                  <a:lnTo>
                    <a:pt x="1160819" y="41098"/>
                  </a:lnTo>
                  <a:lnTo>
                    <a:pt x="1189839" y="42388"/>
                  </a:lnTo>
                  <a:lnTo>
                    <a:pt x="1218859" y="44227"/>
                  </a:lnTo>
                  <a:lnTo>
                    <a:pt x="1247880" y="46165"/>
                  </a:lnTo>
                  <a:lnTo>
                    <a:pt x="1276900" y="47862"/>
                  </a:lnTo>
                  <a:lnTo>
                    <a:pt x="1305921" y="49158"/>
                  </a:lnTo>
                  <a:lnTo>
                    <a:pt x="1334941" y="50108"/>
                  </a:lnTo>
                  <a:lnTo>
                    <a:pt x="1363962" y="50963"/>
                  </a:lnTo>
                  <a:lnTo>
                    <a:pt x="1392982" y="52107"/>
                  </a:lnTo>
                  <a:lnTo>
                    <a:pt x="1422003" y="53977"/>
                  </a:lnTo>
                  <a:lnTo>
                    <a:pt x="1451023" y="57033"/>
                  </a:lnTo>
                  <a:lnTo>
                    <a:pt x="1480044" y="61652"/>
                  </a:lnTo>
                  <a:lnTo>
                    <a:pt x="1509064" y="67440"/>
                  </a:lnTo>
                  <a:lnTo>
                    <a:pt x="1538085" y="73909"/>
                  </a:lnTo>
                  <a:lnTo>
                    <a:pt x="1567105" y="80639"/>
                  </a:lnTo>
                  <a:lnTo>
                    <a:pt x="1596126" y="87316"/>
                  </a:lnTo>
                  <a:lnTo>
                    <a:pt x="1625146" y="93755"/>
                  </a:lnTo>
                  <a:lnTo>
                    <a:pt x="1654167" y="99888"/>
                  </a:lnTo>
                  <a:lnTo>
                    <a:pt x="1683187" y="105721"/>
                  </a:lnTo>
                  <a:lnTo>
                    <a:pt x="1712208" y="111271"/>
                  </a:lnTo>
                  <a:lnTo>
                    <a:pt x="1741228" y="116858"/>
                  </a:lnTo>
                  <a:lnTo>
                    <a:pt x="1770249" y="122629"/>
                  </a:lnTo>
                  <a:lnTo>
                    <a:pt x="1799269" y="128505"/>
                  </a:lnTo>
                  <a:lnTo>
                    <a:pt x="1828289" y="134397"/>
                  </a:lnTo>
                  <a:lnTo>
                    <a:pt x="1857310" y="140202"/>
                  </a:lnTo>
                  <a:lnTo>
                    <a:pt x="1886330" y="145805"/>
                  </a:lnTo>
                  <a:lnTo>
                    <a:pt x="1915351" y="151078"/>
                  </a:lnTo>
                  <a:lnTo>
                    <a:pt x="1944371" y="155881"/>
                  </a:lnTo>
                  <a:lnTo>
                    <a:pt x="1973392" y="160065"/>
                  </a:lnTo>
                  <a:lnTo>
                    <a:pt x="2002412" y="163482"/>
                  </a:lnTo>
                  <a:lnTo>
                    <a:pt x="2031433" y="165989"/>
                  </a:lnTo>
                  <a:lnTo>
                    <a:pt x="2060453" y="167506"/>
                  </a:lnTo>
                  <a:lnTo>
                    <a:pt x="2089474" y="167983"/>
                  </a:lnTo>
                  <a:lnTo>
                    <a:pt x="2118494" y="167401"/>
                  </a:lnTo>
                  <a:lnTo>
                    <a:pt x="2147515" y="165772"/>
                  </a:lnTo>
                  <a:lnTo>
                    <a:pt x="2176535" y="163135"/>
                  </a:lnTo>
                  <a:lnTo>
                    <a:pt x="2205556" y="159543"/>
                  </a:lnTo>
                  <a:lnTo>
                    <a:pt x="2234576" y="155057"/>
                  </a:lnTo>
                  <a:lnTo>
                    <a:pt x="2263597" y="149740"/>
                  </a:lnTo>
                  <a:lnTo>
                    <a:pt x="2292617" y="143654"/>
                  </a:lnTo>
                  <a:lnTo>
                    <a:pt x="2292617" y="429302"/>
                  </a:lnTo>
                  <a:lnTo>
                    <a:pt x="2263597" y="412314"/>
                  </a:lnTo>
                  <a:lnTo>
                    <a:pt x="2234576" y="396222"/>
                  </a:lnTo>
                  <a:lnTo>
                    <a:pt x="2205556" y="381070"/>
                  </a:lnTo>
                  <a:lnTo>
                    <a:pt x="2176535" y="366903"/>
                  </a:lnTo>
                  <a:lnTo>
                    <a:pt x="2147515" y="353764"/>
                  </a:lnTo>
                  <a:lnTo>
                    <a:pt x="2118494" y="341688"/>
                  </a:lnTo>
                  <a:lnTo>
                    <a:pt x="2089474" y="330696"/>
                  </a:lnTo>
                  <a:lnTo>
                    <a:pt x="2060453" y="320783"/>
                  </a:lnTo>
                  <a:lnTo>
                    <a:pt x="2031433" y="311910"/>
                  </a:lnTo>
                  <a:lnTo>
                    <a:pt x="2002412" y="303986"/>
                  </a:lnTo>
                  <a:lnTo>
                    <a:pt x="1973392" y="296869"/>
                  </a:lnTo>
                  <a:lnTo>
                    <a:pt x="1944371" y="290459"/>
                  </a:lnTo>
                  <a:lnTo>
                    <a:pt x="1915351" y="284657"/>
                  </a:lnTo>
                  <a:lnTo>
                    <a:pt x="1886330" y="279364"/>
                  </a:lnTo>
                  <a:lnTo>
                    <a:pt x="1857310" y="274489"/>
                  </a:lnTo>
                  <a:lnTo>
                    <a:pt x="1828289" y="269952"/>
                  </a:lnTo>
                  <a:lnTo>
                    <a:pt x="1799269" y="265688"/>
                  </a:lnTo>
                  <a:lnTo>
                    <a:pt x="1770249" y="261644"/>
                  </a:lnTo>
                  <a:lnTo>
                    <a:pt x="1741228" y="257778"/>
                  </a:lnTo>
                  <a:lnTo>
                    <a:pt x="1712208" y="254062"/>
                  </a:lnTo>
                  <a:lnTo>
                    <a:pt x="1683187" y="250009"/>
                  </a:lnTo>
                  <a:lnTo>
                    <a:pt x="1654167" y="245055"/>
                  </a:lnTo>
                  <a:lnTo>
                    <a:pt x="1625146" y="239600"/>
                  </a:lnTo>
                  <a:lnTo>
                    <a:pt x="1596126" y="234048"/>
                  </a:lnTo>
                  <a:lnTo>
                    <a:pt x="1567105" y="228730"/>
                  </a:lnTo>
                  <a:lnTo>
                    <a:pt x="1538085" y="223859"/>
                  </a:lnTo>
                  <a:lnTo>
                    <a:pt x="1509064" y="219523"/>
                  </a:lnTo>
                  <a:lnTo>
                    <a:pt x="1480044" y="215700"/>
                  </a:lnTo>
                  <a:lnTo>
                    <a:pt x="1451023" y="212300"/>
                  </a:lnTo>
                  <a:lnTo>
                    <a:pt x="1422003" y="209049"/>
                  </a:lnTo>
                  <a:lnTo>
                    <a:pt x="1392982" y="205282"/>
                  </a:lnTo>
                  <a:lnTo>
                    <a:pt x="1363962" y="201348"/>
                  </a:lnTo>
                  <a:lnTo>
                    <a:pt x="1334941" y="197730"/>
                  </a:lnTo>
                  <a:lnTo>
                    <a:pt x="1305921" y="194853"/>
                  </a:lnTo>
                  <a:lnTo>
                    <a:pt x="1276900" y="193011"/>
                  </a:lnTo>
                  <a:lnTo>
                    <a:pt x="1247880" y="192301"/>
                  </a:lnTo>
                  <a:lnTo>
                    <a:pt x="1218859" y="192607"/>
                  </a:lnTo>
                  <a:lnTo>
                    <a:pt x="1189839" y="193631"/>
                  </a:lnTo>
                  <a:lnTo>
                    <a:pt x="1160819" y="194965"/>
                  </a:lnTo>
                  <a:lnTo>
                    <a:pt x="1131798" y="196169"/>
                  </a:lnTo>
                  <a:lnTo>
                    <a:pt x="1102778" y="197108"/>
                  </a:lnTo>
                  <a:lnTo>
                    <a:pt x="1073757" y="198452"/>
                  </a:lnTo>
                  <a:lnTo>
                    <a:pt x="1044737" y="200546"/>
                  </a:lnTo>
                  <a:lnTo>
                    <a:pt x="1015716" y="203670"/>
                  </a:lnTo>
                  <a:lnTo>
                    <a:pt x="986696" y="207949"/>
                  </a:lnTo>
                  <a:lnTo>
                    <a:pt x="957675" y="213253"/>
                  </a:lnTo>
                  <a:lnTo>
                    <a:pt x="928655" y="219161"/>
                  </a:lnTo>
                  <a:lnTo>
                    <a:pt x="899634" y="225008"/>
                  </a:lnTo>
                  <a:lnTo>
                    <a:pt x="870614" y="229992"/>
                  </a:lnTo>
                  <a:lnTo>
                    <a:pt x="841593" y="233521"/>
                  </a:lnTo>
                  <a:lnTo>
                    <a:pt x="812573" y="236856"/>
                  </a:lnTo>
                  <a:lnTo>
                    <a:pt x="783552" y="240355"/>
                  </a:lnTo>
                  <a:lnTo>
                    <a:pt x="754532" y="244033"/>
                  </a:lnTo>
                  <a:lnTo>
                    <a:pt x="725511" y="247870"/>
                  </a:lnTo>
                  <a:lnTo>
                    <a:pt x="696491" y="251792"/>
                  </a:lnTo>
                  <a:lnTo>
                    <a:pt x="667470" y="255655"/>
                  </a:lnTo>
                  <a:lnTo>
                    <a:pt x="638450" y="259241"/>
                  </a:lnTo>
                  <a:lnTo>
                    <a:pt x="609429" y="262265"/>
                  </a:lnTo>
                  <a:lnTo>
                    <a:pt x="580409" y="264402"/>
                  </a:lnTo>
                  <a:lnTo>
                    <a:pt x="551389" y="265323"/>
                  </a:lnTo>
                  <a:lnTo>
                    <a:pt x="522368" y="265009"/>
                  </a:lnTo>
                  <a:lnTo>
                    <a:pt x="493348" y="264484"/>
                  </a:lnTo>
                  <a:lnTo>
                    <a:pt x="464327" y="263884"/>
                  </a:lnTo>
                  <a:lnTo>
                    <a:pt x="435307" y="263229"/>
                  </a:lnTo>
                  <a:lnTo>
                    <a:pt x="406286" y="262553"/>
                  </a:lnTo>
                  <a:lnTo>
                    <a:pt x="377266" y="261901"/>
                  </a:lnTo>
                  <a:lnTo>
                    <a:pt x="348245" y="261331"/>
                  </a:lnTo>
                  <a:lnTo>
                    <a:pt x="319225" y="260907"/>
                  </a:lnTo>
                  <a:lnTo>
                    <a:pt x="290204" y="260694"/>
                  </a:lnTo>
                  <a:lnTo>
                    <a:pt x="261184" y="260759"/>
                  </a:lnTo>
                  <a:lnTo>
                    <a:pt x="232163" y="261249"/>
                  </a:lnTo>
                  <a:lnTo>
                    <a:pt x="203143" y="262276"/>
                  </a:lnTo>
                  <a:lnTo>
                    <a:pt x="174122" y="263891"/>
                  </a:lnTo>
                  <a:lnTo>
                    <a:pt x="145102" y="266111"/>
                  </a:lnTo>
                  <a:lnTo>
                    <a:pt x="116081" y="268930"/>
                  </a:lnTo>
                  <a:lnTo>
                    <a:pt x="87061" y="272324"/>
                  </a:lnTo>
                  <a:lnTo>
                    <a:pt x="58040" y="276262"/>
                  </a:lnTo>
                  <a:lnTo>
                    <a:pt x="29020" y="280714"/>
                  </a:lnTo>
                  <a:lnTo>
                    <a:pt x="0" y="28564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392932" y="4269846"/>
              <a:ext cx="2292617" cy="167983"/>
            </a:xfrm>
            <a:custGeom>
              <a:avLst/>
              <a:pathLst>
                <a:path w="2292617" h="167983">
                  <a:moveTo>
                    <a:pt x="0" y="0"/>
                  </a:moveTo>
                  <a:lnTo>
                    <a:pt x="29020" y="18140"/>
                  </a:lnTo>
                  <a:lnTo>
                    <a:pt x="58040" y="35097"/>
                  </a:lnTo>
                  <a:lnTo>
                    <a:pt x="87061" y="50796"/>
                  </a:lnTo>
                  <a:lnTo>
                    <a:pt x="116081" y="65162"/>
                  </a:lnTo>
                  <a:lnTo>
                    <a:pt x="145102" y="78120"/>
                  </a:lnTo>
                  <a:lnTo>
                    <a:pt x="174122" y="89604"/>
                  </a:lnTo>
                  <a:lnTo>
                    <a:pt x="203143" y="99563"/>
                  </a:lnTo>
                  <a:lnTo>
                    <a:pt x="232163" y="107972"/>
                  </a:lnTo>
                  <a:lnTo>
                    <a:pt x="261184" y="114838"/>
                  </a:lnTo>
                  <a:lnTo>
                    <a:pt x="290204" y="120190"/>
                  </a:lnTo>
                  <a:lnTo>
                    <a:pt x="319225" y="124103"/>
                  </a:lnTo>
                  <a:lnTo>
                    <a:pt x="348245" y="126747"/>
                  </a:lnTo>
                  <a:lnTo>
                    <a:pt x="377266" y="128301"/>
                  </a:lnTo>
                  <a:lnTo>
                    <a:pt x="406286" y="128943"/>
                  </a:lnTo>
                  <a:lnTo>
                    <a:pt x="435307" y="128842"/>
                  </a:lnTo>
                  <a:lnTo>
                    <a:pt x="464327" y="128157"/>
                  </a:lnTo>
                  <a:lnTo>
                    <a:pt x="493348" y="127036"/>
                  </a:lnTo>
                  <a:lnTo>
                    <a:pt x="522368" y="125612"/>
                  </a:lnTo>
                  <a:lnTo>
                    <a:pt x="551389" y="123939"/>
                  </a:lnTo>
                  <a:lnTo>
                    <a:pt x="580409" y="121546"/>
                  </a:lnTo>
                  <a:lnTo>
                    <a:pt x="609429" y="118378"/>
                  </a:lnTo>
                  <a:lnTo>
                    <a:pt x="638450" y="114483"/>
                  </a:lnTo>
                  <a:lnTo>
                    <a:pt x="667470" y="109912"/>
                  </a:lnTo>
                  <a:lnTo>
                    <a:pt x="696491" y="104759"/>
                  </a:lnTo>
                  <a:lnTo>
                    <a:pt x="725511" y="99180"/>
                  </a:lnTo>
                  <a:lnTo>
                    <a:pt x="754532" y="93410"/>
                  </a:lnTo>
                  <a:lnTo>
                    <a:pt x="783552" y="87750"/>
                  </a:lnTo>
                  <a:lnTo>
                    <a:pt x="812573" y="82558"/>
                  </a:lnTo>
                  <a:lnTo>
                    <a:pt x="841593" y="78225"/>
                  </a:lnTo>
                  <a:lnTo>
                    <a:pt x="870614" y="74938"/>
                  </a:lnTo>
                  <a:lnTo>
                    <a:pt x="899634" y="71865"/>
                  </a:lnTo>
                  <a:lnTo>
                    <a:pt x="928655" y="68600"/>
                  </a:lnTo>
                  <a:lnTo>
                    <a:pt x="957675" y="64850"/>
                  </a:lnTo>
                  <a:lnTo>
                    <a:pt x="986696" y="60457"/>
                  </a:lnTo>
                  <a:lnTo>
                    <a:pt x="1015716" y="55507"/>
                  </a:lnTo>
                  <a:lnTo>
                    <a:pt x="1044737" y="50377"/>
                  </a:lnTo>
                  <a:lnTo>
                    <a:pt x="1073757" y="45699"/>
                  </a:lnTo>
                  <a:lnTo>
                    <a:pt x="1102778" y="42262"/>
                  </a:lnTo>
                  <a:lnTo>
                    <a:pt x="1131798" y="40841"/>
                  </a:lnTo>
                  <a:lnTo>
                    <a:pt x="1160819" y="41098"/>
                  </a:lnTo>
                  <a:lnTo>
                    <a:pt x="1189839" y="42388"/>
                  </a:lnTo>
                  <a:lnTo>
                    <a:pt x="1218859" y="44227"/>
                  </a:lnTo>
                  <a:lnTo>
                    <a:pt x="1247880" y="46165"/>
                  </a:lnTo>
                  <a:lnTo>
                    <a:pt x="1276900" y="47862"/>
                  </a:lnTo>
                  <a:lnTo>
                    <a:pt x="1305921" y="49158"/>
                  </a:lnTo>
                  <a:lnTo>
                    <a:pt x="1334941" y="50108"/>
                  </a:lnTo>
                  <a:lnTo>
                    <a:pt x="1363962" y="50963"/>
                  </a:lnTo>
                  <a:lnTo>
                    <a:pt x="1392982" y="52107"/>
                  </a:lnTo>
                  <a:lnTo>
                    <a:pt x="1422003" y="53977"/>
                  </a:lnTo>
                  <a:lnTo>
                    <a:pt x="1451023" y="57033"/>
                  </a:lnTo>
                  <a:lnTo>
                    <a:pt x="1480044" y="61652"/>
                  </a:lnTo>
                  <a:lnTo>
                    <a:pt x="1509064" y="67440"/>
                  </a:lnTo>
                  <a:lnTo>
                    <a:pt x="1538085" y="73909"/>
                  </a:lnTo>
                  <a:lnTo>
                    <a:pt x="1567105" y="80639"/>
                  </a:lnTo>
                  <a:lnTo>
                    <a:pt x="1596126" y="87316"/>
                  </a:lnTo>
                  <a:lnTo>
                    <a:pt x="1625146" y="93755"/>
                  </a:lnTo>
                  <a:lnTo>
                    <a:pt x="1654167" y="99888"/>
                  </a:lnTo>
                  <a:lnTo>
                    <a:pt x="1683187" y="105721"/>
                  </a:lnTo>
                  <a:lnTo>
                    <a:pt x="1712208" y="111271"/>
                  </a:lnTo>
                  <a:lnTo>
                    <a:pt x="1741228" y="116858"/>
                  </a:lnTo>
                  <a:lnTo>
                    <a:pt x="1770249" y="122629"/>
                  </a:lnTo>
                  <a:lnTo>
                    <a:pt x="1799269" y="128505"/>
                  </a:lnTo>
                  <a:lnTo>
                    <a:pt x="1828289" y="134397"/>
                  </a:lnTo>
                  <a:lnTo>
                    <a:pt x="1857310" y="140202"/>
                  </a:lnTo>
                  <a:lnTo>
                    <a:pt x="1886330" y="145805"/>
                  </a:lnTo>
                  <a:lnTo>
                    <a:pt x="1915351" y="151078"/>
                  </a:lnTo>
                  <a:lnTo>
                    <a:pt x="1944371" y="155881"/>
                  </a:lnTo>
                  <a:lnTo>
                    <a:pt x="1973392" y="160065"/>
                  </a:lnTo>
                  <a:lnTo>
                    <a:pt x="2002412" y="163482"/>
                  </a:lnTo>
                  <a:lnTo>
                    <a:pt x="2031433" y="165989"/>
                  </a:lnTo>
                  <a:lnTo>
                    <a:pt x="2060453" y="167506"/>
                  </a:lnTo>
                  <a:lnTo>
                    <a:pt x="2089474" y="167983"/>
                  </a:lnTo>
                  <a:lnTo>
                    <a:pt x="2118494" y="167401"/>
                  </a:lnTo>
                  <a:lnTo>
                    <a:pt x="2147515" y="165772"/>
                  </a:lnTo>
                  <a:lnTo>
                    <a:pt x="2176535" y="163135"/>
                  </a:lnTo>
                  <a:lnTo>
                    <a:pt x="2205556" y="159543"/>
                  </a:lnTo>
                  <a:lnTo>
                    <a:pt x="2234576" y="155057"/>
                  </a:lnTo>
                  <a:lnTo>
                    <a:pt x="2263597" y="149740"/>
                  </a:lnTo>
                  <a:lnTo>
                    <a:pt x="2292617" y="1436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392932" y="4462147"/>
              <a:ext cx="2292617" cy="237000"/>
            </a:xfrm>
            <a:custGeom>
              <a:avLst/>
              <a:pathLst>
                <a:path w="2292617" h="237000">
                  <a:moveTo>
                    <a:pt x="2292617" y="237000"/>
                  </a:moveTo>
                  <a:lnTo>
                    <a:pt x="2263597" y="220013"/>
                  </a:lnTo>
                  <a:lnTo>
                    <a:pt x="2234576" y="203921"/>
                  </a:lnTo>
                  <a:lnTo>
                    <a:pt x="2205556" y="188769"/>
                  </a:lnTo>
                  <a:lnTo>
                    <a:pt x="2176535" y="174602"/>
                  </a:lnTo>
                  <a:lnTo>
                    <a:pt x="2147515" y="161462"/>
                  </a:lnTo>
                  <a:lnTo>
                    <a:pt x="2118494" y="149386"/>
                  </a:lnTo>
                  <a:lnTo>
                    <a:pt x="2089474" y="138394"/>
                  </a:lnTo>
                  <a:lnTo>
                    <a:pt x="2060453" y="128481"/>
                  </a:lnTo>
                  <a:lnTo>
                    <a:pt x="2031433" y="119609"/>
                  </a:lnTo>
                  <a:lnTo>
                    <a:pt x="2002412" y="111685"/>
                  </a:lnTo>
                  <a:lnTo>
                    <a:pt x="1973392" y="104567"/>
                  </a:lnTo>
                  <a:lnTo>
                    <a:pt x="1944371" y="98158"/>
                  </a:lnTo>
                  <a:lnTo>
                    <a:pt x="1915351" y="92356"/>
                  </a:lnTo>
                  <a:lnTo>
                    <a:pt x="1886330" y="87062"/>
                  </a:lnTo>
                  <a:lnTo>
                    <a:pt x="1857310" y="82187"/>
                  </a:lnTo>
                  <a:lnTo>
                    <a:pt x="1828289" y="77651"/>
                  </a:lnTo>
                  <a:lnTo>
                    <a:pt x="1799269" y="73387"/>
                  </a:lnTo>
                  <a:lnTo>
                    <a:pt x="1770249" y="69342"/>
                  </a:lnTo>
                  <a:lnTo>
                    <a:pt x="1741228" y="65477"/>
                  </a:lnTo>
                  <a:lnTo>
                    <a:pt x="1712208" y="61761"/>
                  </a:lnTo>
                  <a:lnTo>
                    <a:pt x="1683187" y="57708"/>
                  </a:lnTo>
                  <a:lnTo>
                    <a:pt x="1654167" y="52754"/>
                  </a:lnTo>
                  <a:lnTo>
                    <a:pt x="1625146" y="47298"/>
                  </a:lnTo>
                  <a:lnTo>
                    <a:pt x="1596126" y="41746"/>
                  </a:lnTo>
                  <a:lnTo>
                    <a:pt x="1567105" y="36428"/>
                  </a:lnTo>
                  <a:lnTo>
                    <a:pt x="1538085" y="31558"/>
                  </a:lnTo>
                  <a:lnTo>
                    <a:pt x="1509064" y="27222"/>
                  </a:lnTo>
                  <a:lnTo>
                    <a:pt x="1480044" y="23398"/>
                  </a:lnTo>
                  <a:lnTo>
                    <a:pt x="1451023" y="19999"/>
                  </a:lnTo>
                  <a:lnTo>
                    <a:pt x="1422003" y="16748"/>
                  </a:lnTo>
                  <a:lnTo>
                    <a:pt x="1392982" y="12980"/>
                  </a:lnTo>
                  <a:lnTo>
                    <a:pt x="1363962" y="9047"/>
                  </a:lnTo>
                  <a:lnTo>
                    <a:pt x="1334941" y="5428"/>
                  </a:lnTo>
                  <a:lnTo>
                    <a:pt x="1305921" y="2551"/>
                  </a:lnTo>
                  <a:lnTo>
                    <a:pt x="1276900" y="709"/>
                  </a:lnTo>
                  <a:lnTo>
                    <a:pt x="1247880" y="0"/>
                  </a:lnTo>
                  <a:lnTo>
                    <a:pt x="1218859" y="305"/>
                  </a:lnTo>
                  <a:lnTo>
                    <a:pt x="1189839" y="1329"/>
                  </a:lnTo>
                  <a:lnTo>
                    <a:pt x="1160819" y="2664"/>
                  </a:lnTo>
                  <a:lnTo>
                    <a:pt x="1131798" y="3868"/>
                  </a:lnTo>
                  <a:lnTo>
                    <a:pt x="1102778" y="4806"/>
                  </a:lnTo>
                  <a:lnTo>
                    <a:pt x="1073757" y="6151"/>
                  </a:lnTo>
                  <a:lnTo>
                    <a:pt x="1044737" y="8245"/>
                  </a:lnTo>
                  <a:lnTo>
                    <a:pt x="1015716" y="11368"/>
                  </a:lnTo>
                  <a:lnTo>
                    <a:pt x="986696" y="15647"/>
                  </a:lnTo>
                  <a:lnTo>
                    <a:pt x="957675" y="20952"/>
                  </a:lnTo>
                  <a:lnTo>
                    <a:pt x="928655" y="26860"/>
                  </a:lnTo>
                  <a:lnTo>
                    <a:pt x="899634" y="32706"/>
                  </a:lnTo>
                  <a:lnTo>
                    <a:pt x="870614" y="37691"/>
                  </a:lnTo>
                  <a:lnTo>
                    <a:pt x="841593" y="41220"/>
                  </a:lnTo>
                  <a:lnTo>
                    <a:pt x="812573" y="44554"/>
                  </a:lnTo>
                  <a:lnTo>
                    <a:pt x="783552" y="48054"/>
                  </a:lnTo>
                  <a:lnTo>
                    <a:pt x="754532" y="51732"/>
                  </a:lnTo>
                  <a:lnTo>
                    <a:pt x="725511" y="55568"/>
                  </a:lnTo>
                  <a:lnTo>
                    <a:pt x="696491" y="59490"/>
                  </a:lnTo>
                  <a:lnTo>
                    <a:pt x="667470" y="63354"/>
                  </a:lnTo>
                  <a:lnTo>
                    <a:pt x="638450" y="66939"/>
                  </a:lnTo>
                  <a:lnTo>
                    <a:pt x="609429" y="69963"/>
                  </a:lnTo>
                  <a:lnTo>
                    <a:pt x="580409" y="72101"/>
                  </a:lnTo>
                  <a:lnTo>
                    <a:pt x="551389" y="73022"/>
                  </a:lnTo>
                  <a:lnTo>
                    <a:pt x="522368" y="72707"/>
                  </a:lnTo>
                  <a:lnTo>
                    <a:pt x="493348" y="72183"/>
                  </a:lnTo>
                  <a:lnTo>
                    <a:pt x="464327" y="71583"/>
                  </a:lnTo>
                  <a:lnTo>
                    <a:pt x="435307" y="70928"/>
                  </a:lnTo>
                  <a:lnTo>
                    <a:pt x="406286" y="70251"/>
                  </a:lnTo>
                  <a:lnTo>
                    <a:pt x="377266" y="69600"/>
                  </a:lnTo>
                  <a:lnTo>
                    <a:pt x="348245" y="69030"/>
                  </a:lnTo>
                  <a:lnTo>
                    <a:pt x="319225" y="68605"/>
                  </a:lnTo>
                  <a:lnTo>
                    <a:pt x="290204" y="68393"/>
                  </a:lnTo>
                  <a:lnTo>
                    <a:pt x="261184" y="68457"/>
                  </a:lnTo>
                  <a:lnTo>
                    <a:pt x="232163" y="68947"/>
                  </a:lnTo>
                  <a:lnTo>
                    <a:pt x="203143" y="69975"/>
                  </a:lnTo>
                  <a:lnTo>
                    <a:pt x="174122" y="71590"/>
                  </a:lnTo>
                  <a:lnTo>
                    <a:pt x="145102" y="73810"/>
                  </a:lnTo>
                  <a:lnTo>
                    <a:pt x="116081" y="76628"/>
                  </a:lnTo>
                  <a:lnTo>
                    <a:pt x="87061" y="80022"/>
                  </a:lnTo>
                  <a:lnTo>
                    <a:pt x="58040" y="83961"/>
                  </a:lnTo>
                  <a:lnTo>
                    <a:pt x="29020" y="88412"/>
                  </a:lnTo>
                  <a:lnTo>
                    <a:pt x="0" y="9334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392932" y="4387855"/>
              <a:ext cx="2292617" cy="168468"/>
            </a:xfrm>
            <a:custGeom>
              <a:avLst/>
              <a:pathLst>
                <a:path w="2292617" h="168468">
                  <a:moveTo>
                    <a:pt x="0" y="24814"/>
                  </a:moveTo>
                  <a:lnTo>
                    <a:pt x="29020" y="31417"/>
                  </a:lnTo>
                  <a:lnTo>
                    <a:pt x="58040" y="37670"/>
                  </a:lnTo>
                  <a:lnTo>
                    <a:pt x="87061" y="43550"/>
                  </a:lnTo>
                  <a:lnTo>
                    <a:pt x="116081" y="49036"/>
                  </a:lnTo>
                  <a:lnTo>
                    <a:pt x="145102" y="54106"/>
                  </a:lnTo>
                  <a:lnTo>
                    <a:pt x="174122" y="58738"/>
                  </a:lnTo>
                  <a:lnTo>
                    <a:pt x="203143" y="62910"/>
                  </a:lnTo>
                  <a:lnTo>
                    <a:pt x="232163" y="66601"/>
                  </a:lnTo>
                  <a:lnTo>
                    <a:pt x="261184" y="69788"/>
                  </a:lnTo>
                  <a:lnTo>
                    <a:pt x="290204" y="72432"/>
                  </a:lnTo>
                  <a:lnTo>
                    <a:pt x="319225" y="74495"/>
                  </a:lnTo>
                  <a:lnTo>
                    <a:pt x="348245" y="76029"/>
                  </a:lnTo>
                  <a:lnTo>
                    <a:pt x="377266" y="77092"/>
                  </a:lnTo>
                  <a:lnTo>
                    <a:pt x="406286" y="77738"/>
                  </a:lnTo>
                  <a:lnTo>
                    <a:pt x="435307" y="78026"/>
                  </a:lnTo>
                  <a:lnTo>
                    <a:pt x="464327" y="78011"/>
                  </a:lnTo>
                  <a:lnTo>
                    <a:pt x="493348" y="77751"/>
                  </a:lnTo>
                  <a:lnTo>
                    <a:pt x="522368" y="77301"/>
                  </a:lnTo>
                  <a:lnTo>
                    <a:pt x="551389" y="76622"/>
                  </a:lnTo>
                  <a:lnTo>
                    <a:pt x="580409" y="74964"/>
                  </a:lnTo>
                  <a:lnTo>
                    <a:pt x="609429" y="72311"/>
                  </a:lnTo>
                  <a:lnTo>
                    <a:pt x="638450" y="68852"/>
                  </a:lnTo>
                  <a:lnTo>
                    <a:pt x="667470" y="64774"/>
                  </a:lnTo>
                  <a:lnTo>
                    <a:pt x="696491" y="60266"/>
                  </a:lnTo>
                  <a:lnTo>
                    <a:pt x="725511" y="55515"/>
                  </a:lnTo>
                  <a:lnTo>
                    <a:pt x="754532" y="50712"/>
                  </a:lnTo>
                  <a:lnTo>
                    <a:pt x="783552" y="46043"/>
                  </a:lnTo>
                  <a:lnTo>
                    <a:pt x="812573" y="41697"/>
                  </a:lnTo>
                  <a:lnTo>
                    <a:pt x="841593" y="37863"/>
                  </a:lnTo>
                  <a:lnTo>
                    <a:pt x="870614" y="34455"/>
                  </a:lnTo>
                  <a:lnTo>
                    <a:pt x="899634" y="30427"/>
                  </a:lnTo>
                  <a:lnTo>
                    <a:pt x="928655" y="25871"/>
                  </a:lnTo>
                  <a:lnTo>
                    <a:pt x="957675" y="21042"/>
                  </a:lnTo>
                  <a:lnTo>
                    <a:pt x="986696" y="16193"/>
                  </a:lnTo>
                  <a:lnTo>
                    <a:pt x="1015716" y="11579"/>
                  </a:lnTo>
                  <a:lnTo>
                    <a:pt x="1044737" y="7452"/>
                  </a:lnTo>
                  <a:lnTo>
                    <a:pt x="1073757" y="4066"/>
                  </a:lnTo>
                  <a:lnTo>
                    <a:pt x="1102778" y="1675"/>
                  </a:lnTo>
                  <a:lnTo>
                    <a:pt x="1131798" y="495"/>
                  </a:lnTo>
                  <a:lnTo>
                    <a:pt x="1160819" y="22"/>
                  </a:lnTo>
                  <a:lnTo>
                    <a:pt x="1189839" y="0"/>
                  </a:lnTo>
                  <a:lnTo>
                    <a:pt x="1218859" y="407"/>
                  </a:lnTo>
                  <a:lnTo>
                    <a:pt x="1247880" y="1223"/>
                  </a:lnTo>
                  <a:lnTo>
                    <a:pt x="1276900" y="2426"/>
                  </a:lnTo>
                  <a:lnTo>
                    <a:pt x="1305921" y="3996"/>
                  </a:lnTo>
                  <a:lnTo>
                    <a:pt x="1334941" y="5909"/>
                  </a:lnTo>
                  <a:lnTo>
                    <a:pt x="1363962" y="8146"/>
                  </a:lnTo>
                  <a:lnTo>
                    <a:pt x="1392982" y="10685"/>
                  </a:lnTo>
                  <a:lnTo>
                    <a:pt x="1422003" y="13504"/>
                  </a:lnTo>
                  <a:lnTo>
                    <a:pt x="1451023" y="16657"/>
                  </a:lnTo>
                  <a:lnTo>
                    <a:pt x="1480044" y="20666"/>
                  </a:lnTo>
                  <a:lnTo>
                    <a:pt x="1509064" y="25472"/>
                  </a:lnTo>
                  <a:lnTo>
                    <a:pt x="1538085" y="30874"/>
                  </a:lnTo>
                  <a:lnTo>
                    <a:pt x="1567105" y="36674"/>
                  </a:lnTo>
                  <a:lnTo>
                    <a:pt x="1596126" y="42672"/>
                  </a:lnTo>
                  <a:lnTo>
                    <a:pt x="1625146" y="48668"/>
                  </a:lnTo>
                  <a:lnTo>
                    <a:pt x="1654167" y="54462"/>
                  </a:lnTo>
                  <a:lnTo>
                    <a:pt x="1683187" y="59855"/>
                  </a:lnTo>
                  <a:lnTo>
                    <a:pt x="1712208" y="64657"/>
                  </a:lnTo>
                  <a:lnTo>
                    <a:pt x="1741228" y="69309"/>
                  </a:lnTo>
                  <a:lnTo>
                    <a:pt x="1770249" y="74127"/>
                  </a:lnTo>
                  <a:lnTo>
                    <a:pt x="1799269" y="79087"/>
                  </a:lnTo>
                  <a:lnTo>
                    <a:pt x="1828289" y="84165"/>
                  </a:lnTo>
                  <a:lnTo>
                    <a:pt x="1857310" y="89336"/>
                  </a:lnTo>
                  <a:lnTo>
                    <a:pt x="1886330" y="94575"/>
                  </a:lnTo>
                  <a:lnTo>
                    <a:pt x="1915351" y="99858"/>
                  </a:lnTo>
                  <a:lnTo>
                    <a:pt x="1944371" y="105160"/>
                  </a:lnTo>
                  <a:lnTo>
                    <a:pt x="1973392" y="110457"/>
                  </a:lnTo>
                  <a:lnTo>
                    <a:pt x="2002412" y="115725"/>
                  </a:lnTo>
                  <a:lnTo>
                    <a:pt x="2031433" y="120940"/>
                  </a:lnTo>
                  <a:lnTo>
                    <a:pt x="2060453" y="126135"/>
                  </a:lnTo>
                  <a:lnTo>
                    <a:pt x="2089474" y="131330"/>
                  </a:lnTo>
                  <a:lnTo>
                    <a:pt x="2118494" y="136534"/>
                  </a:lnTo>
                  <a:lnTo>
                    <a:pt x="2147515" y="141758"/>
                  </a:lnTo>
                  <a:lnTo>
                    <a:pt x="2176535" y="147009"/>
                  </a:lnTo>
                  <a:lnTo>
                    <a:pt x="2205556" y="152297"/>
                  </a:lnTo>
                  <a:lnTo>
                    <a:pt x="2234576" y="157630"/>
                  </a:lnTo>
                  <a:lnTo>
                    <a:pt x="2263597" y="163017"/>
                  </a:lnTo>
                  <a:lnTo>
                    <a:pt x="2292617" y="168468"/>
                  </a:lnTo>
                </a:path>
              </a:pathLst>
            </a:custGeom>
            <a:ln w="27101" cap="flat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1278301" y="5223619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278301" y="657096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278301" y="599270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278301" y="541444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572745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02227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47181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92134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37087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278301" y="686009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278301" y="628183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278301" y="570357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34797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797511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247044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696577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14611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59564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352697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1403595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1449528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497725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538455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579848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626517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671471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717328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755074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805458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857351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89714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944014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1989993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031097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079899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115417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159653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21181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254991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300817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348594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394572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43658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483454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526487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57144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61639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654140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706300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747021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790450" y="5604761"/>
              <a:ext cx="81974" cy="819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842100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885209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93200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971788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021913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061694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10910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153213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198166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250903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291633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33859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37882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424649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469602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516399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556180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602746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642412" y="5429133"/>
              <a:ext cx="86275" cy="8627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1392932" y="5629212"/>
              <a:ext cx="2292617" cy="612185"/>
            </a:xfrm>
            <a:custGeom>
              <a:avLst/>
              <a:pathLst>
                <a:path w="2292617" h="612185">
                  <a:moveTo>
                    <a:pt x="0" y="169544"/>
                  </a:moveTo>
                  <a:lnTo>
                    <a:pt x="29020" y="187642"/>
                  </a:lnTo>
                  <a:lnTo>
                    <a:pt x="58040" y="204393"/>
                  </a:lnTo>
                  <a:lnTo>
                    <a:pt x="87061" y="219719"/>
                  </a:lnTo>
                  <a:lnTo>
                    <a:pt x="116081" y="233537"/>
                  </a:lnTo>
                  <a:lnTo>
                    <a:pt x="145102" y="245768"/>
                  </a:lnTo>
                  <a:lnTo>
                    <a:pt x="174122" y="256344"/>
                  </a:lnTo>
                  <a:lnTo>
                    <a:pt x="203143" y="265223"/>
                  </a:lnTo>
                  <a:lnTo>
                    <a:pt x="232163" y="272400"/>
                  </a:lnTo>
                  <a:lnTo>
                    <a:pt x="261184" y="277921"/>
                  </a:lnTo>
                  <a:lnTo>
                    <a:pt x="290204" y="281904"/>
                  </a:lnTo>
                  <a:lnTo>
                    <a:pt x="319225" y="284532"/>
                  </a:lnTo>
                  <a:lnTo>
                    <a:pt x="348245" y="285977"/>
                  </a:lnTo>
                  <a:lnTo>
                    <a:pt x="377266" y="286416"/>
                  </a:lnTo>
                  <a:lnTo>
                    <a:pt x="406286" y="286024"/>
                  </a:lnTo>
                  <a:lnTo>
                    <a:pt x="435307" y="284964"/>
                  </a:lnTo>
                  <a:lnTo>
                    <a:pt x="464327" y="283382"/>
                  </a:lnTo>
                  <a:lnTo>
                    <a:pt x="493348" y="281405"/>
                  </a:lnTo>
                  <a:lnTo>
                    <a:pt x="522368" y="279141"/>
                  </a:lnTo>
                  <a:lnTo>
                    <a:pt x="551389" y="276789"/>
                  </a:lnTo>
                  <a:lnTo>
                    <a:pt x="580409" y="275297"/>
                  </a:lnTo>
                  <a:lnTo>
                    <a:pt x="609429" y="274620"/>
                  </a:lnTo>
                  <a:lnTo>
                    <a:pt x="638450" y="274410"/>
                  </a:lnTo>
                  <a:lnTo>
                    <a:pt x="667470" y="274325"/>
                  </a:lnTo>
                  <a:lnTo>
                    <a:pt x="696491" y="274088"/>
                  </a:lnTo>
                  <a:lnTo>
                    <a:pt x="725511" y="273521"/>
                  </a:lnTo>
                  <a:lnTo>
                    <a:pt x="754532" y="272564"/>
                  </a:lnTo>
                  <a:lnTo>
                    <a:pt x="783552" y="271264"/>
                  </a:lnTo>
                  <a:lnTo>
                    <a:pt x="812573" y="269756"/>
                  </a:lnTo>
                  <a:lnTo>
                    <a:pt x="841593" y="268220"/>
                  </a:lnTo>
                  <a:lnTo>
                    <a:pt x="870614" y="266865"/>
                  </a:lnTo>
                  <a:lnTo>
                    <a:pt x="899634" y="265660"/>
                  </a:lnTo>
                  <a:lnTo>
                    <a:pt x="928655" y="264021"/>
                  </a:lnTo>
                  <a:lnTo>
                    <a:pt x="957675" y="261354"/>
                  </a:lnTo>
                  <a:lnTo>
                    <a:pt x="986696" y="257278"/>
                  </a:lnTo>
                  <a:lnTo>
                    <a:pt x="1015716" y="251785"/>
                  </a:lnTo>
                  <a:lnTo>
                    <a:pt x="1044737" y="245322"/>
                  </a:lnTo>
                  <a:lnTo>
                    <a:pt x="1073757" y="238729"/>
                  </a:lnTo>
                  <a:lnTo>
                    <a:pt x="1102778" y="233089"/>
                  </a:lnTo>
                  <a:lnTo>
                    <a:pt x="1131798" y="229447"/>
                  </a:lnTo>
                  <a:lnTo>
                    <a:pt x="1160819" y="226874"/>
                  </a:lnTo>
                  <a:lnTo>
                    <a:pt x="1189839" y="224468"/>
                  </a:lnTo>
                  <a:lnTo>
                    <a:pt x="1218859" y="221748"/>
                  </a:lnTo>
                  <a:lnTo>
                    <a:pt x="1247880" y="218287"/>
                  </a:lnTo>
                  <a:lnTo>
                    <a:pt x="1276900" y="213829"/>
                  </a:lnTo>
                  <a:lnTo>
                    <a:pt x="1305921" y="208397"/>
                  </a:lnTo>
                  <a:lnTo>
                    <a:pt x="1334941" y="202345"/>
                  </a:lnTo>
                  <a:lnTo>
                    <a:pt x="1363962" y="196334"/>
                  </a:lnTo>
                  <a:lnTo>
                    <a:pt x="1392982" y="191227"/>
                  </a:lnTo>
                  <a:lnTo>
                    <a:pt x="1422003" y="187976"/>
                  </a:lnTo>
                  <a:lnTo>
                    <a:pt x="1451023" y="187541"/>
                  </a:lnTo>
                  <a:lnTo>
                    <a:pt x="1480044" y="190435"/>
                  </a:lnTo>
                  <a:lnTo>
                    <a:pt x="1509064" y="195740"/>
                  </a:lnTo>
                  <a:lnTo>
                    <a:pt x="1538085" y="202393"/>
                  </a:lnTo>
                  <a:lnTo>
                    <a:pt x="1567105" y="209436"/>
                  </a:lnTo>
                  <a:lnTo>
                    <a:pt x="1596126" y="216079"/>
                  </a:lnTo>
                  <a:lnTo>
                    <a:pt x="1625146" y="221729"/>
                  </a:lnTo>
                  <a:lnTo>
                    <a:pt x="1654167" y="225973"/>
                  </a:lnTo>
                  <a:lnTo>
                    <a:pt x="1683187" y="228513"/>
                  </a:lnTo>
                  <a:lnTo>
                    <a:pt x="1712208" y="229088"/>
                  </a:lnTo>
                  <a:lnTo>
                    <a:pt x="1741228" y="228879"/>
                  </a:lnTo>
                  <a:lnTo>
                    <a:pt x="1770249" y="228610"/>
                  </a:lnTo>
                  <a:lnTo>
                    <a:pt x="1799269" y="228119"/>
                  </a:lnTo>
                  <a:lnTo>
                    <a:pt x="1828289" y="227231"/>
                  </a:lnTo>
                  <a:lnTo>
                    <a:pt x="1857310" y="225749"/>
                  </a:lnTo>
                  <a:lnTo>
                    <a:pt x="1886330" y="223456"/>
                  </a:lnTo>
                  <a:lnTo>
                    <a:pt x="1915351" y="220116"/>
                  </a:lnTo>
                  <a:lnTo>
                    <a:pt x="1944371" y="215473"/>
                  </a:lnTo>
                  <a:lnTo>
                    <a:pt x="1973392" y="209261"/>
                  </a:lnTo>
                  <a:lnTo>
                    <a:pt x="2002412" y="201210"/>
                  </a:lnTo>
                  <a:lnTo>
                    <a:pt x="2031433" y="191061"/>
                  </a:lnTo>
                  <a:lnTo>
                    <a:pt x="2060453" y="178652"/>
                  </a:lnTo>
                  <a:lnTo>
                    <a:pt x="2089474" y="163919"/>
                  </a:lnTo>
                  <a:lnTo>
                    <a:pt x="2118494" y="146857"/>
                  </a:lnTo>
                  <a:lnTo>
                    <a:pt x="2147515" y="127509"/>
                  </a:lnTo>
                  <a:lnTo>
                    <a:pt x="2176535" y="105959"/>
                  </a:lnTo>
                  <a:lnTo>
                    <a:pt x="2205556" y="82314"/>
                  </a:lnTo>
                  <a:lnTo>
                    <a:pt x="2234576" y="56691"/>
                  </a:lnTo>
                  <a:lnTo>
                    <a:pt x="2263597" y="29213"/>
                  </a:lnTo>
                  <a:lnTo>
                    <a:pt x="2292617" y="0"/>
                  </a:lnTo>
                  <a:lnTo>
                    <a:pt x="2292617" y="442640"/>
                  </a:lnTo>
                  <a:lnTo>
                    <a:pt x="2263597" y="436099"/>
                  </a:lnTo>
                  <a:lnTo>
                    <a:pt x="2234576" y="430402"/>
                  </a:lnTo>
                  <a:lnTo>
                    <a:pt x="2205556" y="425594"/>
                  </a:lnTo>
                  <a:lnTo>
                    <a:pt x="2176535" y="421720"/>
                  </a:lnTo>
                  <a:lnTo>
                    <a:pt x="2147515" y="418822"/>
                  </a:lnTo>
                  <a:lnTo>
                    <a:pt x="2118494" y="416933"/>
                  </a:lnTo>
                  <a:lnTo>
                    <a:pt x="2089474" y="416060"/>
                  </a:lnTo>
                  <a:lnTo>
                    <a:pt x="2060453" y="416170"/>
                  </a:lnTo>
                  <a:lnTo>
                    <a:pt x="2031433" y="417181"/>
                  </a:lnTo>
                  <a:lnTo>
                    <a:pt x="2002412" y="418936"/>
                  </a:lnTo>
                  <a:lnTo>
                    <a:pt x="1973392" y="421253"/>
                  </a:lnTo>
                  <a:lnTo>
                    <a:pt x="1944371" y="424017"/>
                  </a:lnTo>
                  <a:lnTo>
                    <a:pt x="1915351" y="427110"/>
                  </a:lnTo>
                  <a:lnTo>
                    <a:pt x="1886330" y="430419"/>
                  </a:lnTo>
                  <a:lnTo>
                    <a:pt x="1857310" y="433840"/>
                  </a:lnTo>
                  <a:lnTo>
                    <a:pt x="1828289" y="437288"/>
                  </a:lnTo>
                  <a:lnTo>
                    <a:pt x="1799269" y="440698"/>
                  </a:lnTo>
                  <a:lnTo>
                    <a:pt x="1770249" y="444027"/>
                  </a:lnTo>
                  <a:lnTo>
                    <a:pt x="1741228" y="447249"/>
                  </a:lnTo>
                  <a:lnTo>
                    <a:pt x="1712208" y="450357"/>
                  </a:lnTo>
                  <a:lnTo>
                    <a:pt x="1683187" y="452104"/>
                  </a:lnTo>
                  <a:lnTo>
                    <a:pt x="1654167" y="450924"/>
                  </a:lnTo>
                  <a:lnTo>
                    <a:pt x="1625146" y="447731"/>
                  </a:lnTo>
                  <a:lnTo>
                    <a:pt x="1596126" y="443456"/>
                  </a:lnTo>
                  <a:lnTo>
                    <a:pt x="1567105" y="438918"/>
                  </a:lnTo>
                  <a:lnTo>
                    <a:pt x="1538085" y="434756"/>
                  </a:lnTo>
                  <a:lnTo>
                    <a:pt x="1509064" y="431408"/>
                  </a:lnTo>
                  <a:lnTo>
                    <a:pt x="1480044" y="429148"/>
                  </a:lnTo>
                  <a:lnTo>
                    <a:pt x="1451023" y="428144"/>
                  </a:lnTo>
                  <a:lnTo>
                    <a:pt x="1422003" y="428276"/>
                  </a:lnTo>
                  <a:lnTo>
                    <a:pt x="1392982" y="428588"/>
                  </a:lnTo>
                  <a:lnTo>
                    <a:pt x="1363962" y="429371"/>
                  </a:lnTo>
                  <a:lnTo>
                    <a:pt x="1334941" y="431100"/>
                  </a:lnTo>
                  <a:lnTo>
                    <a:pt x="1305921" y="434166"/>
                  </a:lnTo>
                  <a:lnTo>
                    <a:pt x="1276900" y="438752"/>
                  </a:lnTo>
                  <a:lnTo>
                    <a:pt x="1247880" y="444740"/>
                  </a:lnTo>
                  <a:lnTo>
                    <a:pt x="1218859" y="451678"/>
                  </a:lnTo>
                  <a:lnTo>
                    <a:pt x="1189839" y="458835"/>
                  </a:lnTo>
                  <a:lnTo>
                    <a:pt x="1160819" y="465308"/>
                  </a:lnTo>
                  <a:lnTo>
                    <a:pt x="1131798" y="470143"/>
                  </a:lnTo>
                  <a:lnTo>
                    <a:pt x="1102778" y="473039"/>
                  </a:lnTo>
                  <a:lnTo>
                    <a:pt x="1073757" y="475435"/>
                  </a:lnTo>
                  <a:lnTo>
                    <a:pt x="1044737" y="478024"/>
                  </a:lnTo>
                  <a:lnTo>
                    <a:pt x="1015716" y="481378"/>
                  </a:lnTo>
                  <a:lnTo>
                    <a:pt x="986696" y="485831"/>
                  </a:lnTo>
                  <a:lnTo>
                    <a:pt x="957675" y="491320"/>
                  </a:lnTo>
                  <a:lnTo>
                    <a:pt x="928655" y="497330"/>
                  </a:lnTo>
                  <a:lnTo>
                    <a:pt x="899634" y="502971"/>
                  </a:lnTo>
                  <a:lnTo>
                    <a:pt x="870614" y="507139"/>
                  </a:lnTo>
                  <a:lnTo>
                    <a:pt x="841593" y="508867"/>
                  </a:lnTo>
                  <a:lnTo>
                    <a:pt x="812573" y="508855"/>
                  </a:lnTo>
                  <a:lnTo>
                    <a:pt x="783552" y="507743"/>
                  </a:lnTo>
                  <a:lnTo>
                    <a:pt x="754532" y="505970"/>
                  </a:lnTo>
                  <a:lnTo>
                    <a:pt x="725511" y="503931"/>
                  </a:lnTo>
                  <a:lnTo>
                    <a:pt x="696491" y="501931"/>
                  </a:lnTo>
                  <a:lnTo>
                    <a:pt x="667470" y="500169"/>
                  </a:lnTo>
                  <a:lnTo>
                    <a:pt x="638450" y="498728"/>
                  </a:lnTo>
                  <a:lnTo>
                    <a:pt x="609429" y="497588"/>
                  </a:lnTo>
                  <a:lnTo>
                    <a:pt x="580409" y="496668"/>
                  </a:lnTo>
                  <a:lnTo>
                    <a:pt x="551389" y="495877"/>
                  </a:lnTo>
                  <a:lnTo>
                    <a:pt x="522368" y="495151"/>
                  </a:lnTo>
                  <a:lnTo>
                    <a:pt x="493348" y="494396"/>
                  </a:lnTo>
                  <a:lnTo>
                    <a:pt x="464327" y="493705"/>
                  </a:lnTo>
                  <a:lnTo>
                    <a:pt x="435307" y="493211"/>
                  </a:lnTo>
                  <a:lnTo>
                    <a:pt x="406286" y="493067"/>
                  </a:lnTo>
                  <a:lnTo>
                    <a:pt x="377266" y="493443"/>
                  </a:lnTo>
                  <a:lnTo>
                    <a:pt x="348245" y="494529"/>
                  </a:lnTo>
                  <a:lnTo>
                    <a:pt x="319225" y="496524"/>
                  </a:lnTo>
                  <a:lnTo>
                    <a:pt x="290204" y="499630"/>
                  </a:lnTo>
                  <a:lnTo>
                    <a:pt x="261184" y="504041"/>
                  </a:lnTo>
                  <a:lnTo>
                    <a:pt x="232163" y="509918"/>
                  </a:lnTo>
                  <a:lnTo>
                    <a:pt x="203143" y="517364"/>
                  </a:lnTo>
                  <a:lnTo>
                    <a:pt x="174122" y="526421"/>
                  </a:lnTo>
                  <a:lnTo>
                    <a:pt x="145102" y="537081"/>
                  </a:lnTo>
                  <a:lnTo>
                    <a:pt x="116081" y="549297"/>
                  </a:lnTo>
                  <a:lnTo>
                    <a:pt x="87061" y="562999"/>
                  </a:lnTo>
                  <a:lnTo>
                    <a:pt x="58040" y="578105"/>
                  </a:lnTo>
                  <a:lnTo>
                    <a:pt x="29020" y="594528"/>
                  </a:lnTo>
                  <a:lnTo>
                    <a:pt x="0" y="61218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1392932" y="5629212"/>
              <a:ext cx="2292617" cy="286416"/>
            </a:xfrm>
            <a:custGeom>
              <a:avLst/>
              <a:pathLst>
                <a:path w="2292617" h="286416">
                  <a:moveTo>
                    <a:pt x="0" y="169544"/>
                  </a:moveTo>
                  <a:lnTo>
                    <a:pt x="29020" y="187642"/>
                  </a:lnTo>
                  <a:lnTo>
                    <a:pt x="58040" y="204393"/>
                  </a:lnTo>
                  <a:lnTo>
                    <a:pt x="87061" y="219719"/>
                  </a:lnTo>
                  <a:lnTo>
                    <a:pt x="116081" y="233537"/>
                  </a:lnTo>
                  <a:lnTo>
                    <a:pt x="145102" y="245768"/>
                  </a:lnTo>
                  <a:lnTo>
                    <a:pt x="174122" y="256344"/>
                  </a:lnTo>
                  <a:lnTo>
                    <a:pt x="203143" y="265223"/>
                  </a:lnTo>
                  <a:lnTo>
                    <a:pt x="232163" y="272400"/>
                  </a:lnTo>
                  <a:lnTo>
                    <a:pt x="261184" y="277921"/>
                  </a:lnTo>
                  <a:lnTo>
                    <a:pt x="290204" y="281904"/>
                  </a:lnTo>
                  <a:lnTo>
                    <a:pt x="319225" y="284532"/>
                  </a:lnTo>
                  <a:lnTo>
                    <a:pt x="348245" y="285977"/>
                  </a:lnTo>
                  <a:lnTo>
                    <a:pt x="377266" y="286416"/>
                  </a:lnTo>
                  <a:lnTo>
                    <a:pt x="406286" y="286024"/>
                  </a:lnTo>
                  <a:lnTo>
                    <a:pt x="435307" y="284964"/>
                  </a:lnTo>
                  <a:lnTo>
                    <a:pt x="464327" y="283382"/>
                  </a:lnTo>
                  <a:lnTo>
                    <a:pt x="493348" y="281405"/>
                  </a:lnTo>
                  <a:lnTo>
                    <a:pt x="522368" y="279141"/>
                  </a:lnTo>
                  <a:lnTo>
                    <a:pt x="551389" y="276789"/>
                  </a:lnTo>
                  <a:lnTo>
                    <a:pt x="580409" y="275297"/>
                  </a:lnTo>
                  <a:lnTo>
                    <a:pt x="609429" y="274620"/>
                  </a:lnTo>
                  <a:lnTo>
                    <a:pt x="638450" y="274410"/>
                  </a:lnTo>
                  <a:lnTo>
                    <a:pt x="667470" y="274325"/>
                  </a:lnTo>
                  <a:lnTo>
                    <a:pt x="696491" y="274088"/>
                  </a:lnTo>
                  <a:lnTo>
                    <a:pt x="725511" y="273521"/>
                  </a:lnTo>
                  <a:lnTo>
                    <a:pt x="754532" y="272564"/>
                  </a:lnTo>
                  <a:lnTo>
                    <a:pt x="783552" y="271264"/>
                  </a:lnTo>
                  <a:lnTo>
                    <a:pt x="812573" y="269756"/>
                  </a:lnTo>
                  <a:lnTo>
                    <a:pt x="841593" y="268220"/>
                  </a:lnTo>
                  <a:lnTo>
                    <a:pt x="870614" y="266865"/>
                  </a:lnTo>
                  <a:lnTo>
                    <a:pt x="899634" y="265660"/>
                  </a:lnTo>
                  <a:lnTo>
                    <a:pt x="928655" y="264021"/>
                  </a:lnTo>
                  <a:lnTo>
                    <a:pt x="957675" y="261354"/>
                  </a:lnTo>
                  <a:lnTo>
                    <a:pt x="986696" y="257278"/>
                  </a:lnTo>
                  <a:lnTo>
                    <a:pt x="1015716" y="251785"/>
                  </a:lnTo>
                  <a:lnTo>
                    <a:pt x="1044737" y="245322"/>
                  </a:lnTo>
                  <a:lnTo>
                    <a:pt x="1073757" y="238729"/>
                  </a:lnTo>
                  <a:lnTo>
                    <a:pt x="1102778" y="233089"/>
                  </a:lnTo>
                  <a:lnTo>
                    <a:pt x="1131798" y="229447"/>
                  </a:lnTo>
                  <a:lnTo>
                    <a:pt x="1160819" y="226874"/>
                  </a:lnTo>
                  <a:lnTo>
                    <a:pt x="1189839" y="224468"/>
                  </a:lnTo>
                  <a:lnTo>
                    <a:pt x="1218859" y="221748"/>
                  </a:lnTo>
                  <a:lnTo>
                    <a:pt x="1247880" y="218287"/>
                  </a:lnTo>
                  <a:lnTo>
                    <a:pt x="1276900" y="213829"/>
                  </a:lnTo>
                  <a:lnTo>
                    <a:pt x="1305921" y="208397"/>
                  </a:lnTo>
                  <a:lnTo>
                    <a:pt x="1334941" y="202345"/>
                  </a:lnTo>
                  <a:lnTo>
                    <a:pt x="1363962" y="196334"/>
                  </a:lnTo>
                  <a:lnTo>
                    <a:pt x="1392982" y="191227"/>
                  </a:lnTo>
                  <a:lnTo>
                    <a:pt x="1422003" y="187976"/>
                  </a:lnTo>
                  <a:lnTo>
                    <a:pt x="1451023" y="187541"/>
                  </a:lnTo>
                  <a:lnTo>
                    <a:pt x="1480044" y="190435"/>
                  </a:lnTo>
                  <a:lnTo>
                    <a:pt x="1509064" y="195740"/>
                  </a:lnTo>
                  <a:lnTo>
                    <a:pt x="1538085" y="202393"/>
                  </a:lnTo>
                  <a:lnTo>
                    <a:pt x="1567105" y="209436"/>
                  </a:lnTo>
                  <a:lnTo>
                    <a:pt x="1596126" y="216079"/>
                  </a:lnTo>
                  <a:lnTo>
                    <a:pt x="1625146" y="221729"/>
                  </a:lnTo>
                  <a:lnTo>
                    <a:pt x="1654167" y="225973"/>
                  </a:lnTo>
                  <a:lnTo>
                    <a:pt x="1683187" y="228513"/>
                  </a:lnTo>
                  <a:lnTo>
                    <a:pt x="1712208" y="229088"/>
                  </a:lnTo>
                  <a:lnTo>
                    <a:pt x="1741228" y="228879"/>
                  </a:lnTo>
                  <a:lnTo>
                    <a:pt x="1770249" y="228610"/>
                  </a:lnTo>
                  <a:lnTo>
                    <a:pt x="1799269" y="228119"/>
                  </a:lnTo>
                  <a:lnTo>
                    <a:pt x="1828289" y="227231"/>
                  </a:lnTo>
                  <a:lnTo>
                    <a:pt x="1857310" y="225749"/>
                  </a:lnTo>
                  <a:lnTo>
                    <a:pt x="1886330" y="223456"/>
                  </a:lnTo>
                  <a:lnTo>
                    <a:pt x="1915351" y="220116"/>
                  </a:lnTo>
                  <a:lnTo>
                    <a:pt x="1944371" y="215473"/>
                  </a:lnTo>
                  <a:lnTo>
                    <a:pt x="1973392" y="209261"/>
                  </a:lnTo>
                  <a:lnTo>
                    <a:pt x="2002412" y="201210"/>
                  </a:lnTo>
                  <a:lnTo>
                    <a:pt x="2031433" y="191061"/>
                  </a:lnTo>
                  <a:lnTo>
                    <a:pt x="2060453" y="178652"/>
                  </a:lnTo>
                  <a:lnTo>
                    <a:pt x="2089474" y="163919"/>
                  </a:lnTo>
                  <a:lnTo>
                    <a:pt x="2118494" y="146857"/>
                  </a:lnTo>
                  <a:lnTo>
                    <a:pt x="2147515" y="127509"/>
                  </a:lnTo>
                  <a:lnTo>
                    <a:pt x="2176535" y="105959"/>
                  </a:lnTo>
                  <a:lnTo>
                    <a:pt x="2205556" y="82314"/>
                  </a:lnTo>
                  <a:lnTo>
                    <a:pt x="2234576" y="56691"/>
                  </a:lnTo>
                  <a:lnTo>
                    <a:pt x="2263597" y="29213"/>
                  </a:lnTo>
                  <a:lnTo>
                    <a:pt x="22926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1392932" y="6045272"/>
              <a:ext cx="2292617" cy="196124"/>
            </a:xfrm>
            <a:custGeom>
              <a:avLst/>
              <a:pathLst>
                <a:path w="2292617" h="196124">
                  <a:moveTo>
                    <a:pt x="2292617" y="26580"/>
                  </a:moveTo>
                  <a:lnTo>
                    <a:pt x="2263597" y="20039"/>
                  </a:lnTo>
                  <a:lnTo>
                    <a:pt x="2234576" y="14342"/>
                  </a:lnTo>
                  <a:lnTo>
                    <a:pt x="2205556" y="9534"/>
                  </a:lnTo>
                  <a:lnTo>
                    <a:pt x="2176535" y="5659"/>
                  </a:lnTo>
                  <a:lnTo>
                    <a:pt x="2147515" y="2762"/>
                  </a:lnTo>
                  <a:lnTo>
                    <a:pt x="2118494" y="873"/>
                  </a:lnTo>
                  <a:lnTo>
                    <a:pt x="2089474" y="0"/>
                  </a:lnTo>
                  <a:lnTo>
                    <a:pt x="2060453" y="110"/>
                  </a:lnTo>
                  <a:lnTo>
                    <a:pt x="2031433" y="1121"/>
                  </a:lnTo>
                  <a:lnTo>
                    <a:pt x="2002412" y="2876"/>
                  </a:lnTo>
                  <a:lnTo>
                    <a:pt x="1973392" y="5193"/>
                  </a:lnTo>
                  <a:lnTo>
                    <a:pt x="1944371" y="7956"/>
                  </a:lnTo>
                  <a:lnTo>
                    <a:pt x="1915351" y="11050"/>
                  </a:lnTo>
                  <a:lnTo>
                    <a:pt x="1886330" y="14359"/>
                  </a:lnTo>
                  <a:lnTo>
                    <a:pt x="1857310" y="17780"/>
                  </a:lnTo>
                  <a:lnTo>
                    <a:pt x="1828289" y="21228"/>
                  </a:lnTo>
                  <a:lnTo>
                    <a:pt x="1799269" y="24638"/>
                  </a:lnTo>
                  <a:lnTo>
                    <a:pt x="1770249" y="27967"/>
                  </a:lnTo>
                  <a:lnTo>
                    <a:pt x="1741228" y="31189"/>
                  </a:lnTo>
                  <a:lnTo>
                    <a:pt x="1712208" y="34297"/>
                  </a:lnTo>
                  <a:lnTo>
                    <a:pt x="1683187" y="36043"/>
                  </a:lnTo>
                  <a:lnTo>
                    <a:pt x="1654167" y="34864"/>
                  </a:lnTo>
                  <a:lnTo>
                    <a:pt x="1625146" y="31670"/>
                  </a:lnTo>
                  <a:lnTo>
                    <a:pt x="1596126" y="27396"/>
                  </a:lnTo>
                  <a:lnTo>
                    <a:pt x="1567105" y="22858"/>
                  </a:lnTo>
                  <a:lnTo>
                    <a:pt x="1538085" y="18695"/>
                  </a:lnTo>
                  <a:lnTo>
                    <a:pt x="1509064" y="15348"/>
                  </a:lnTo>
                  <a:lnTo>
                    <a:pt x="1480044" y="13088"/>
                  </a:lnTo>
                  <a:lnTo>
                    <a:pt x="1451023" y="12084"/>
                  </a:lnTo>
                  <a:lnTo>
                    <a:pt x="1422003" y="12216"/>
                  </a:lnTo>
                  <a:lnTo>
                    <a:pt x="1392982" y="12528"/>
                  </a:lnTo>
                  <a:lnTo>
                    <a:pt x="1363962" y="13311"/>
                  </a:lnTo>
                  <a:lnTo>
                    <a:pt x="1334941" y="15040"/>
                  </a:lnTo>
                  <a:lnTo>
                    <a:pt x="1305921" y="18106"/>
                  </a:lnTo>
                  <a:lnTo>
                    <a:pt x="1276900" y="22692"/>
                  </a:lnTo>
                  <a:lnTo>
                    <a:pt x="1247880" y="28680"/>
                  </a:lnTo>
                  <a:lnTo>
                    <a:pt x="1218859" y="35618"/>
                  </a:lnTo>
                  <a:lnTo>
                    <a:pt x="1189839" y="42775"/>
                  </a:lnTo>
                  <a:lnTo>
                    <a:pt x="1160819" y="49247"/>
                  </a:lnTo>
                  <a:lnTo>
                    <a:pt x="1131798" y="54083"/>
                  </a:lnTo>
                  <a:lnTo>
                    <a:pt x="1102778" y="56979"/>
                  </a:lnTo>
                  <a:lnTo>
                    <a:pt x="1073757" y="59375"/>
                  </a:lnTo>
                  <a:lnTo>
                    <a:pt x="1044737" y="61964"/>
                  </a:lnTo>
                  <a:lnTo>
                    <a:pt x="1015716" y="65318"/>
                  </a:lnTo>
                  <a:lnTo>
                    <a:pt x="986696" y="69771"/>
                  </a:lnTo>
                  <a:lnTo>
                    <a:pt x="957675" y="75260"/>
                  </a:lnTo>
                  <a:lnTo>
                    <a:pt x="928655" y="81270"/>
                  </a:lnTo>
                  <a:lnTo>
                    <a:pt x="899634" y="86910"/>
                  </a:lnTo>
                  <a:lnTo>
                    <a:pt x="870614" y="91079"/>
                  </a:lnTo>
                  <a:lnTo>
                    <a:pt x="841593" y="92807"/>
                  </a:lnTo>
                  <a:lnTo>
                    <a:pt x="812573" y="92795"/>
                  </a:lnTo>
                  <a:lnTo>
                    <a:pt x="783552" y="91682"/>
                  </a:lnTo>
                  <a:lnTo>
                    <a:pt x="754532" y="89910"/>
                  </a:lnTo>
                  <a:lnTo>
                    <a:pt x="725511" y="87870"/>
                  </a:lnTo>
                  <a:lnTo>
                    <a:pt x="696491" y="85871"/>
                  </a:lnTo>
                  <a:lnTo>
                    <a:pt x="667470" y="84109"/>
                  </a:lnTo>
                  <a:lnTo>
                    <a:pt x="638450" y="82667"/>
                  </a:lnTo>
                  <a:lnTo>
                    <a:pt x="609429" y="81527"/>
                  </a:lnTo>
                  <a:lnTo>
                    <a:pt x="580409" y="80608"/>
                  </a:lnTo>
                  <a:lnTo>
                    <a:pt x="551389" y="79817"/>
                  </a:lnTo>
                  <a:lnTo>
                    <a:pt x="522368" y="79091"/>
                  </a:lnTo>
                  <a:lnTo>
                    <a:pt x="493348" y="78335"/>
                  </a:lnTo>
                  <a:lnTo>
                    <a:pt x="464327" y="77645"/>
                  </a:lnTo>
                  <a:lnTo>
                    <a:pt x="435307" y="77151"/>
                  </a:lnTo>
                  <a:lnTo>
                    <a:pt x="406286" y="77007"/>
                  </a:lnTo>
                  <a:lnTo>
                    <a:pt x="377266" y="77383"/>
                  </a:lnTo>
                  <a:lnTo>
                    <a:pt x="348245" y="78469"/>
                  </a:lnTo>
                  <a:lnTo>
                    <a:pt x="319225" y="80464"/>
                  </a:lnTo>
                  <a:lnTo>
                    <a:pt x="290204" y="83569"/>
                  </a:lnTo>
                  <a:lnTo>
                    <a:pt x="261184" y="87981"/>
                  </a:lnTo>
                  <a:lnTo>
                    <a:pt x="232163" y="93858"/>
                  </a:lnTo>
                  <a:lnTo>
                    <a:pt x="203143" y="101304"/>
                  </a:lnTo>
                  <a:lnTo>
                    <a:pt x="174122" y="110360"/>
                  </a:lnTo>
                  <a:lnTo>
                    <a:pt x="145102" y="121020"/>
                  </a:lnTo>
                  <a:lnTo>
                    <a:pt x="116081" y="133237"/>
                  </a:lnTo>
                  <a:lnTo>
                    <a:pt x="87061" y="146939"/>
                  </a:lnTo>
                  <a:lnTo>
                    <a:pt x="58040" y="162044"/>
                  </a:lnTo>
                  <a:lnTo>
                    <a:pt x="29020" y="178467"/>
                  </a:lnTo>
                  <a:lnTo>
                    <a:pt x="0" y="1961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1392932" y="5850532"/>
              <a:ext cx="2292617" cy="170104"/>
            </a:xfrm>
            <a:custGeom>
              <a:avLst/>
              <a:pathLst>
                <a:path w="2292617" h="170104">
                  <a:moveTo>
                    <a:pt x="0" y="169544"/>
                  </a:moveTo>
                  <a:lnTo>
                    <a:pt x="29020" y="169764"/>
                  </a:lnTo>
                  <a:lnTo>
                    <a:pt x="58040" y="169929"/>
                  </a:lnTo>
                  <a:lnTo>
                    <a:pt x="87061" y="170039"/>
                  </a:lnTo>
                  <a:lnTo>
                    <a:pt x="116081" y="170097"/>
                  </a:lnTo>
                  <a:lnTo>
                    <a:pt x="145102" y="170104"/>
                  </a:lnTo>
                  <a:lnTo>
                    <a:pt x="174122" y="170062"/>
                  </a:lnTo>
                  <a:lnTo>
                    <a:pt x="203143" y="169973"/>
                  </a:lnTo>
                  <a:lnTo>
                    <a:pt x="232163" y="169839"/>
                  </a:lnTo>
                  <a:lnTo>
                    <a:pt x="261184" y="169661"/>
                  </a:lnTo>
                  <a:lnTo>
                    <a:pt x="290204" y="169446"/>
                  </a:lnTo>
                  <a:lnTo>
                    <a:pt x="319225" y="169207"/>
                  </a:lnTo>
                  <a:lnTo>
                    <a:pt x="348245" y="168933"/>
                  </a:lnTo>
                  <a:lnTo>
                    <a:pt x="377266" y="168610"/>
                  </a:lnTo>
                  <a:lnTo>
                    <a:pt x="406286" y="168225"/>
                  </a:lnTo>
                  <a:lnTo>
                    <a:pt x="435307" y="167767"/>
                  </a:lnTo>
                  <a:lnTo>
                    <a:pt x="464327" y="167223"/>
                  </a:lnTo>
                  <a:lnTo>
                    <a:pt x="493348" y="166580"/>
                  </a:lnTo>
                  <a:lnTo>
                    <a:pt x="522368" y="165826"/>
                  </a:lnTo>
                  <a:lnTo>
                    <a:pt x="551389" y="165013"/>
                  </a:lnTo>
                  <a:lnTo>
                    <a:pt x="580409" y="164662"/>
                  </a:lnTo>
                  <a:lnTo>
                    <a:pt x="609429" y="164784"/>
                  </a:lnTo>
                  <a:lnTo>
                    <a:pt x="638450" y="165248"/>
                  </a:lnTo>
                  <a:lnTo>
                    <a:pt x="667470" y="165927"/>
                  </a:lnTo>
                  <a:lnTo>
                    <a:pt x="696491" y="166689"/>
                  </a:lnTo>
                  <a:lnTo>
                    <a:pt x="725511" y="167405"/>
                  </a:lnTo>
                  <a:lnTo>
                    <a:pt x="754532" y="167947"/>
                  </a:lnTo>
                  <a:lnTo>
                    <a:pt x="783552" y="168183"/>
                  </a:lnTo>
                  <a:lnTo>
                    <a:pt x="812573" y="167985"/>
                  </a:lnTo>
                  <a:lnTo>
                    <a:pt x="841593" y="167223"/>
                  </a:lnTo>
                  <a:lnTo>
                    <a:pt x="870614" y="165682"/>
                  </a:lnTo>
                  <a:lnTo>
                    <a:pt x="899634" y="162995"/>
                  </a:lnTo>
                  <a:lnTo>
                    <a:pt x="928655" y="159355"/>
                  </a:lnTo>
                  <a:lnTo>
                    <a:pt x="957675" y="155017"/>
                  </a:lnTo>
                  <a:lnTo>
                    <a:pt x="986696" y="150234"/>
                  </a:lnTo>
                  <a:lnTo>
                    <a:pt x="1015716" y="145261"/>
                  </a:lnTo>
                  <a:lnTo>
                    <a:pt x="1044737" y="140353"/>
                  </a:lnTo>
                  <a:lnTo>
                    <a:pt x="1073757" y="135762"/>
                  </a:lnTo>
                  <a:lnTo>
                    <a:pt x="1102778" y="131744"/>
                  </a:lnTo>
                  <a:lnTo>
                    <a:pt x="1131798" y="128475"/>
                  </a:lnTo>
                  <a:lnTo>
                    <a:pt x="1160819" y="124771"/>
                  </a:lnTo>
                  <a:lnTo>
                    <a:pt x="1189839" y="120331"/>
                  </a:lnTo>
                  <a:lnTo>
                    <a:pt x="1218859" y="115393"/>
                  </a:lnTo>
                  <a:lnTo>
                    <a:pt x="1247880" y="110194"/>
                  </a:lnTo>
                  <a:lnTo>
                    <a:pt x="1276900" y="104970"/>
                  </a:lnTo>
                  <a:lnTo>
                    <a:pt x="1305921" y="99961"/>
                  </a:lnTo>
                  <a:lnTo>
                    <a:pt x="1334941" y="95402"/>
                  </a:lnTo>
                  <a:lnTo>
                    <a:pt x="1363962" y="91532"/>
                  </a:lnTo>
                  <a:lnTo>
                    <a:pt x="1392982" y="88587"/>
                  </a:lnTo>
                  <a:lnTo>
                    <a:pt x="1422003" y="86806"/>
                  </a:lnTo>
                  <a:lnTo>
                    <a:pt x="1451023" y="86522"/>
                  </a:lnTo>
                  <a:lnTo>
                    <a:pt x="1480044" y="88471"/>
                  </a:lnTo>
                  <a:lnTo>
                    <a:pt x="1509064" y="92253"/>
                  </a:lnTo>
                  <a:lnTo>
                    <a:pt x="1538085" y="97254"/>
                  </a:lnTo>
                  <a:lnTo>
                    <a:pt x="1567105" y="102857"/>
                  </a:lnTo>
                  <a:lnTo>
                    <a:pt x="1596126" y="108447"/>
                  </a:lnTo>
                  <a:lnTo>
                    <a:pt x="1625146" y="113410"/>
                  </a:lnTo>
                  <a:lnTo>
                    <a:pt x="1654167" y="117128"/>
                  </a:lnTo>
                  <a:lnTo>
                    <a:pt x="1683187" y="118988"/>
                  </a:lnTo>
                  <a:lnTo>
                    <a:pt x="1712208" y="118402"/>
                  </a:lnTo>
                  <a:lnTo>
                    <a:pt x="1741228" y="116744"/>
                  </a:lnTo>
                  <a:lnTo>
                    <a:pt x="1770249" y="114998"/>
                  </a:lnTo>
                  <a:lnTo>
                    <a:pt x="1799269" y="113088"/>
                  </a:lnTo>
                  <a:lnTo>
                    <a:pt x="1828289" y="110939"/>
                  </a:lnTo>
                  <a:lnTo>
                    <a:pt x="1857310" y="108474"/>
                  </a:lnTo>
                  <a:lnTo>
                    <a:pt x="1886330" y="105617"/>
                  </a:lnTo>
                  <a:lnTo>
                    <a:pt x="1915351" y="102293"/>
                  </a:lnTo>
                  <a:lnTo>
                    <a:pt x="1944371" y="98425"/>
                  </a:lnTo>
                  <a:lnTo>
                    <a:pt x="1973392" y="93937"/>
                  </a:lnTo>
                  <a:lnTo>
                    <a:pt x="2002412" y="88753"/>
                  </a:lnTo>
                  <a:lnTo>
                    <a:pt x="2031433" y="82801"/>
                  </a:lnTo>
                  <a:lnTo>
                    <a:pt x="2060453" y="76090"/>
                  </a:lnTo>
                  <a:lnTo>
                    <a:pt x="2089474" y="68669"/>
                  </a:lnTo>
                  <a:lnTo>
                    <a:pt x="2118494" y="60575"/>
                  </a:lnTo>
                  <a:lnTo>
                    <a:pt x="2147515" y="51846"/>
                  </a:lnTo>
                  <a:lnTo>
                    <a:pt x="2176535" y="42519"/>
                  </a:lnTo>
                  <a:lnTo>
                    <a:pt x="2205556" y="32633"/>
                  </a:lnTo>
                  <a:lnTo>
                    <a:pt x="2234576" y="22226"/>
                  </a:lnTo>
                  <a:lnTo>
                    <a:pt x="2263597" y="11336"/>
                  </a:lnTo>
                  <a:lnTo>
                    <a:pt x="2292617" y="0"/>
                  </a:lnTo>
                </a:path>
              </a:pathLst>
            </a:custGeom>
            <a:ln w="27101" cap="flat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4165940" y="1184454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4165940" y="253179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165940" y="195353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4165940" y="137527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4460384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909917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35945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580898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25851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165940" y="2820928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4165940" y="224266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4165940" y="166440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423561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68515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13468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58421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6033749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6483282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246281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295458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33819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387882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435821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47305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520224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556576" y="1741393"/>
              <a:ext cx="77336" cy="77336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607913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659019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701251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743851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787726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832679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87562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920580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970970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003790" y="1565596"/>
              <a:ext cx="81974" cy="8197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057445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099454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14534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194523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233409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286947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32614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373197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411506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462025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506978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549926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595859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634660" y="1682773"/>
              <a:ext cx="78924" cy="7892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682942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727023" y="1858707"/>
              <a:ext cx="74012" cy="7401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778916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817802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861039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911558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948561" y="1624174"/>
              <a:ext cx="80469" cy="804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04896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040852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092449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132475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18235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232384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75920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318355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359085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409476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453215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497029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537055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280571" y="1897511"/>
              <a:ext cx="2292617" cy="603425"/>
            </a:xfrm>
            <a:custGeom>
              <a:avLst/>
              <a:pathLst>
                <a:path w="2292617" h="603425">
                  <a:moveTo>
                    <a:pt x="0" y="165150"/>
                  </a:moveTo>
                  <a:lnTo>
                    <a:pt x="29020" y="177132"/>
                  </a:lnTo>
                  <a:lnTo>
                    <a:pt x="58040" y="187882"/>
                  </a:lnTo>
                  <a:lnTo>
                    <a:pt x="87061" y="197318"/>
                  </a:lnTo>
                  <a:lnTo>
                    <a:pt x="116081" y="205352"/>
                  </a:lnTo>
                  <a:lnTo>
                    <a:pt x="145102" y="211903"/>
                  </a:lnTo>
                  <a:lnTo>
                    <a:pt x="174122" y="216899"/>
                  </a:lnTo>
                  <a:lnTo>
                    <a:pt x="203143" y="220292"/>
                  </a:lnTo>
                  <a:lnTo>
                    <a:pt x="232163" y="222069"/>
                  </a:lnTo>
                  <a:lnTo>
                    <a:pt x="261184" y="222269"/>
                  </a:lnTo>
                  <a:lnTo>
                    <a:pt x="290204" y="220999"/>
                  </a:lnTo>
                  <a:lnTo>
                    <a:pt x="319225" y="218450"/>
                  </a:lnTo>
                  <a:lnTo>
                    <a:pt x="348245" y="214802"/>
                  </a:lnTo>
                  <a:lnTo>
                    <a:pt x="377266" y="210240"/>
                  </a:lnTo>
                  <a:lnTo>
                    <a:pt x="406286" y="204946"/>
                  </a:lnTo>
                  <a:lnTo>
                    <a:pt x="435307" y="199092"/>
                  </a:lnTo>
                  <a:lnTo>
                    <a:pt x="464327" y="192834"/>
                  </a:lnTo>
                  <a:lnTo>
                    <a:pt x="493348" y="186309"/>
                  </a:lnTo>
                  <a:lnTo>
                    <a:pt x="522368" y="179635"/>
                  </a:lnTo>
                  <a:lnTo>
                    <a:pt x="551389" y="172941"/>
                  </a:lnTo>
                  <a:lnTo>
                    <a:pt x="580409" y="166523"/>
                  </a:lnTo>
                  <a:lnTo>
                    <a:pt x="609429" y="160335"/>
                  </a:lnTo>
                  <a:lnTo>
                    <a:pt x="638450" y="154206"/>
                  </a:lnTo>
                  <a:lnTo>
                    <a:pt x="667470" y="147972"/>
                  </a:lnTo>
                  <a:lnTo>
                    <a:pt x="696491" y="141531"/>
                  </a:lnTo>
                  <a:lnTo>
                    <a:pt x="725511" y="134877"/>
                  </a:lnTo>
                  <a:lnTo>
                    <a:pt x="754532" y="128115"/>
                  </a:lnTo>
                  <a:lnTo>
                    <a:pt x="783552" y="121455"/>
                  </a:lnTo>
                  <a:lnTo>
                    <a:pt x="812573" y="115187"/>
                  </a:lnTo>
                  <a:lnTo>
                    <a:pt x="841593" y="109650"/>
                  </a:lnTo>
                  <a:lnTo>
                    <a:pt x="870614" y="105322"/>
                  </a:lnTo>
                  <a:lnTo>
                    <a:pt x="899634" y="102660"/>
                  </a:lnTo>
                  <a:lnTo>
                    <a:pt x="928655" y="100843"/>
                  </a:lnTo>
                  <a:lnTo>
                    <a:pt x="957675" y="98961"/>
                  </a:lnTo>
                  <a:lnTo>
                    <a:pt x="986696" y="96305"/>
                  </a:lnTo>
                  <a:lnTo>
                    <a:pt x="1015716" y="92524"/>
                  </a:lnTo>
                  <a:lnTo>
                    <a:pt x="1044737" y="87706"/>
                  </a:lnTo>
                  <a:lnTo>
                    <a:pt x="1073757" y="82312"/>
                  </a:lnTo>
                  <a:lnTo>
                    <a:pt x="1102778" y="77038"/>
                  </a:lnTo>
                  <a:lnTo>
                    <a:pt x="1131798" y="72550"/>
                  </a:lnTo>
                  <a:lnTo>
                    <a:pt x="1160819" y="67884"/>
                  </a:lnTo>
                  <a:lnTo>
                    <a:pt x="1189839" y="62427"/>
                  </a:lnTo>
                  <a:lnTo>
                    <a:pt x="1218859" y="55989"/>
                  </a:lnTo>
                  <a:lnTo>
                    <a:pt x="1247880" y="48427"/>
                  </a:lnTo>
                  <a:lnTo>
                    <a:pt x="1276900" y="39764"/>
                  </a:lnTo>
                  <a:lnTo>
                    <a:pt x="1305921" y="30289"/>
                  </a:lnTo>
                  <a:lnTo>
                    <a:pt x="1334941" y="20612"/>
                  </a:lnTo>
                  <a:lnTo>
                    <a:pt x="1363962" y="11632"/>
                  </a:lnTo>
                  <a:lnTo>
                    <a:pt x="1392982" y="4447"/>
                  </a:lnTo>
                  <a:lnTo>
                    <a:pt x="1422003" y="235"/>
                  </a:lnTo>
                  <a:lnTo>
                    <a:pt x="1451023" y="0"/>
                  </a:lnTo>
                  <a:lnTo>
                    <a:pt x="1480044" y="2999"/>
                  </a:lnTo>
                  <a:lnTo>
                    <a:pt x="1509064" y="8287"/>
                  </a:lnTo>
                  <a:lnTo>
                    <a:pt x="1538085" y="15101"/>
                  </a:lnTo>
                  <a:lnTo>
                    <a:pt x="1567105" y="22778"/>
                  </a:lnTo>
                  <a:lnTo>
                    <a:pt x="1596126" y="30816"/>
                  </a:lnTo>
                  <a:lnTo>
                    <a:pt x="1625146" y="38902"/>
                  </a:lnTo>
                  <a:lnTo>
                    <a:pt x="1654167" y="46898"/>
                  </a:lnTo>
                  <a:lnTo>
                    <a:pt x="1683187" y="54774"/>
                  </a:lnTo>
                  <a:lnTo>
                    <a:pt x="1712208" y="62521"/>
                  </a:lnTo>
                  <a:lnTo>
                    <a:pt x="1741228" y="70635"/>
                  </a:lnTo>
                  <a:lnTo>
                    <a:pt x="1770249" y="79368"/>
                  </a:lnTo>
                  <a:lnTo>
                    <a:pt x="1799269" y="88613"/>
                  </a:lnTo>
                  <a:lnTo>
                    <a:pt x="1828289" y="98248"/>
                  </a:lnTo>
                  <a:lnTo>
                    <a:pt x="1857310" y="108130"/>
                  </a:lnTo>
                  <a:lnTo>
                    <a:pt x="1886330" y="118099"/>
                  </a:lnTo>
                  <a:lnTo>
                    <a:pt x="1915351" y="127974"/>
                  </a:lnTo>
                  <a:lnTo>
                    <a:pt x="1944371" y="137558"/>
                  </a:lnTo>
                  <a:lnTo>
                    <a:pt x="1973392" y="146640"/>
                  </a:lnTo>
                  <a:lnTo>
                    <a:pt x="2002412" y="155010"/>
                  </a:lnTo>
                  <a:lnTo>
                    <a:pt x="2031433" y="162461"/>
                  </a:lnTo>
                  <a:lnTo>
                    <a:pt x="2060453" y="168816"/>
                  </a:lnTo>
                  <a:lnTo>
                    <a:pt x="2089474" y="173981"/>
                  </a:lnTo>
                  <a:lnTo>
                    <a:pt x="2118494" y="177929"/>
                  </a:lnTo>
                  <a:lnTo>
                    <a:pt x="2147515" y="180680"/>
                  </a:lnTo>
                  <a:lnTo>
                    <a:pt x="2176535" y="182293"/>
                  </a:lnTo>
                  <a:lnTo>
                    <a:pt x="2205556" y="182850"/>
                  </a:lnTo>
                  <a:lnTo>
                    <a:pt x="2234576" y="182443"/>
                  </a:lnTo>
                  <a:lnTo>
                    <a:pt x="2263597" y="181168"/>
                  </a:lnTo>
                  <a:lnTo>
                    <a:pt x="2292617" y="179118"/>
                  </a:lnTo>
                  <a:lnTo>
                    <a:pt x="2292617" y="603425"/>
                  </a:lnTo>
                  <a:lnTo>
                    <a:pt x="2263597" y="571201"/>
                  </a:lnTo>
                  <a:lnTo>
                    <a:pt x="2234576" y="540675"/>
                  </a:lnTo>
                  <a:lnTo>
                    <a:pt x="2205556" y="511912"/>
                  </a:lnTo>
                  <a:lnTo>
                    <a:pt x="2176535" y="484975"/>
                  </a:lnTo>
                  <a:lnTo>
                    <a:pt x="2147515" y="459927"/>
                  </a:lnTo>
                  <a:lnTo>
                    <a:pt x="2118494" y="436819"/>
                  </a:lnTo>
                  <a:lnTo>
                    <a:pt x="2089474" y="415678"/>
                  </a:lnTo>
                  <a:lnTo>
                    <a:pt x="2060453" y="396497"/>
                  </a:lnTo>
                  <a:lnTo>
                    <a:pt x="2031433" y="379216"/>
                  </a:lnTo>
                  <a:lnTo>
                    <a:pt x="2002412" y="363718"/>
                  </a:lnTo>
                  <a:lnTo>
                    <a:pt x="1973392" y="349851"/>
                  </a:lnTo>
                  <a:lnTo>
                    <a:pt x="1944371" y="337463"/>
                  </a:lnTo>
                  <a:lnTo>
                    <a:pt x="1915351" y="326395"/>
                  </a:lnTo>
                  <a:lnTo>
                    <a:pt x="1886330" y="316489"/>
                  </a:lnTo>
                  <a:lnTo>
                    <a:pt x="1857310" y="307602"/>
                  </a:lnTo>
                  <a:lnTo>
                    <a:pt x="1828289" y="299604"/>
                  </a:lnTo>
                  <a:lnTo>
                    <a:pt x="1799269" y="292387"/>
                  </a:lnTo>
                  <a:lnTo>
                    <a:pt x="1770249" y="285863"/>
                  </a:lnTo>
                  <a:lnTo>
                    <a:pt x="1741228" y="279960"/>
                  </a:lnTo>
                  <a:lnTo>
                    <a:pt x="1712208" y="274626"/>
                  </a:lnTo>
                  <a:lnTo>
                    <a:pt x="1683187" y="269103"/>
                  </a:lnTo>
                  <a:lnTo>
                    <a:pt x="1654167" y="262532"/>
                  </a:lnTo>
                  <a:lnTo>
                    <a:pt x="1625146" y="255543"/>
                  </a:lnTo>
                  <a:lnTo>
                    <a:pt x="1596126" y="248774"/>
                  </a:lnTo>
                  <a:lnTo>
                    <a:pt x="1567105" y="242755"/>
                  </a:lnTo>
                  <a:lnTo>
                    <a:pt x="1538085" y="237839"/>
                  </a:lnTo>
                  <a:lnTo>
                    <a:pt x="1509064" y="234194"/>
                  </a:lnTo>
                  <a:lnTo>
                    <a:pt x="1480044" y="231825"/>
                  </a:lnTo>
                  <a:lnTo>
                    <a:pt x="1451023" y="230637"/>
                  </a:lnTo>
                  <a:lnTo>
                    <a:pt x="1422003" y="230582"/>
                  </a:lnTo>
                  <a:lnTo>
                    <a:pt x="1392982" y="231976"/>
                  </a:lnTo>
                  <a:lnTo>
                    <a:pt x="1363962" y="235017"/>
                  </a:lnTo>
                  <a:lnTo>
                    <a:pt x="1334941" y="239892"/>
                  </a:lnTo>
                  <a:lnTo>
                    <a:pt x="1305921" y="246707"/>
                  </a:lnTo>
                  <a:lnTo>
                    <a:pt x="1276900" y="255371"/>
                  </a:lnTo>
                  <a:lnTo>
                    <a:pt x="1247880" y="265500"/>
                  </a:lnTo>
                  <a:lnTo>
                    <a:pt x="1218859" y="276396"/>
                  </a:lnTo>
                  <a:lnTo>
                    <a:pt x="1189839" y="287087"/>
                  </a:lnTo>
                  <a:lnTo>
                    <a:pt x="1160819" y="296441"/>
                  </a:lnTo>
                  <a:lnTo>
                    <a:pt x="1131798" y="303277"/>
                  </a:lnTo>
                  <a:lnTo>
                    <a:pt x="1102778" y="307050"/>
                  </a:lnTo>
                  <a:lnTo>
                    <a:pt x="1073757" y="309214"/>
                  </a:lnTo>
                  <a:lnTo>
                    <a:pt x="1044737" y="310770"/>
                  </a:lnTo>
                  <a:lnTo>
                    <a:pt x="1015716" y="312608"/>
                  </a:lnTo>
                  <a:lnTo>
                    <a:pt x="986696" y="315392"/>
                  </a:lnTo>
                  <a:lnTo>
                    <a:pt x="957675" y="319402"/>
                  </a:lnTo>
                  <a:lnTo>
                    <a:pt x="928655" y="324490"/>
                  </a:lnTo>
                  <a:lnTo>
                    <a:pt x="899634" y="330141"/>
                  </a:lnTo>
                  <a:lnTo>
                    <a:pt x="870614" y="335644"/>
                  </a:lnTo>
                  <a:lnTo>
                    <a:pt x="841593" y="340329"/>
                  </a:lnTo>
                  <a:lnTo>
                    <a:pt x="812573" y="344383"/>
                  </a:lnTo>
                  <a:lnTo>
                    <a:pt x="783552" y="348138"/>
                  </a:lnTo>
                  <a:lnTo>
                    <a:pt x="754532" y="351854"/>
                  </a:lnTo>
                  <a:lnTo>
                    <a:pt x="725511" y="355743"/>
                  </a:lnTo>
                  <a:lnTo>
                    <a:pt x="696491" y="359937"/>
                  </a:lnTo>
                  <a:lnTo>
                    <a:pt x="667470" y="364462"/>
                  </a:lnTo>
                  <a:lnTo>
                    <a:pt x="638450" y="369232"/>
                  </a:lnTo>
                  <a:lnTo>
                    <a:pt x="609429" y="374067"/>
                  </a:lnTo>
                  <a:lnTo>
                    <a:pt x="580409" y="378725"/>
                  </a:lnTo>
                  <a:lnTo>
                    <a:pt x="551389" y="382955"/>
                  </a:lnTo>
                  <a:lnTo>
                    <a:pt x="522368" y="386698"/>
                  </a:lnTo>
                  <a:lnTo>
                    <a:pt x="493348" y="390477"/>
                  </a:lnTo>
                  <a:lnTo>
                    <a:pt x="464327" y="394445"/>
                  </a:lnTo>
                  <a:lnTo>
                    <a:pt x="435307" y="398714"/>
                  </a:lnTo>
                  <a:lnTo>
                    <a:pt x="406286" y="403413"/>
                  </a:lnTo>
                  <a:lnTo>
                    <a:pt x="377266" y="408692"/>
                  </a:lnTo>
                  <a:lnTo>
                    <a:pt x="348245" y="414716"/>
                  </a:lnTo>
                  <a:lnTo>
                    <a:pt x="319225" y="421662"/>
                  </a:lnTo>
                  <a:lnTo>
                    <a:pt x="290204" y="429707"/>
                  </a:lnTo>
                  <a:lnTo>
                    <a:pt x="261184" y="439023"/>
                  </a:lnTo>
                  <a:lnTo>
                    <a:pt x="232163" y="449749"/>
                  </a:lnTo>
                  <a:lnTo>
                    <a:pt x="203143" y="461989"/>
                  </a:lnTo>
                  <a:lnTo>
                    <a:pt x="174122" y="475789"/>
                  </a:lnTo>
                  <a:lnTo>
                    <a:pt x="145102" y="491150"/>
                  </a:lnTo>
                  <a:lnTo>
                    <a:pt x="116081" y="508034"/>
                  </a:lnTo>
                  <a:lnTo>
                    <a:pt x="87061" y="526379"/>
                  </a:lnTo>
                  <a:lnTo>
                    <a:pt x="58040" y="546114"/>
                  </a:lnTo>
                  <a:lnTo>
                    <a:pt x="29020" y="567165"/>
                  </a:lnTo>
                  <a:lnTo>
                    <a:pt x="0" y="58945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280571" y="1897511"/>
              <a:ext cx="2292617" cy="222269"/>
            </a:xfrm>
            <a:custGeom>
              <a:avLst/>
              <a:pathLst>
                <a:path w="2292617" h="222269">
                  <a:moveTo>
                    <a:pt x="0" y="165150"/>
                  </a:moveTo>
                  <a:lnTo>
                    <a:pt x="29020" y="177132"/>
                  </a:lnTo>
                  <a:lnTo>
                    <a:pt x="58040" y="187882"/>
                  </a:lnTo>
                  <a:lnTo>
                    <a:pt x="87061" y="197318"/>
                  </a:lnTo>
                  <a:lnTo>
                    <a:pt x="116081" y="205352"/>
                  </a:lnTo>
                  <a:lnTo>
                    <a:pt x="145102" y="211903"/>
                  </a:lnTo>
                  <a:lnTo>
                    <a:pt x="174122" y="216899"/>
                  </a:lnTo>
                  <a:lnTo>
                    <a:pt x="203143" y="220292"/>
                  </a:lnTo>
                  <a:lnTo>
                    <a:pt x="232163" y="222069"/>
                  </a:lnTo>
                  <a:lnTo>
                    <a:pt x="261184" y="222269"/>
                  </a:lnTo>
                  <a:lnTo>
                    <a:pt x="290204" y="220999"/>
                  </a:lnTo>
                  <a:lnTo>
                    <a:pt x="319225" y="218450"/>
                  </a:lnTo>
                  <a:lnTo>
                    <a:pt x="348245" y="214802"/>
                  </a:lnTo>
                  <a:lnTo>
                    <a:pt x="377266" y="210240"/>
                  </a:lnTo>
                  <a:lnTo>
                    <a:pt x="406286" y="204946"/>
                  </a:lnTo>
                  <a:lnTo>
                    <a:pt x="435307" y="199092"/>
                  </a:lnTo>
                  <a:lnTo>
                    <a:pt x="464327" y="192834"/>
                  </a:lnTo>
                  <a:lnTo>
                    <a:pt x="493348" y="186309"/>
                  </a:lnTo>
                  <a:lnTo>
                    <a:pt x="522368" y="179635"/>
                  </a:lnTo>
                  <a:lnTo>
                    <a:pt x="551389" y="172941"/>
                  </a:lnTo>
                  <a:lnTo>
                    <a:pt x="580409" y="166523"/>
                  </a:lnTo>
                  <a:lnTo>
                    <a:pt x="609429" y="160335"/>
                  </a:lnTo>
                  <a:lnTo>
                    <a:pt x="638450" y="154206"/>
                  </a:lnTo>
                  <a:lnTo>
                    <a:pt x="667470" y="147972"/>
                  </a:lnTo>
                  <a:lnTo>
                    <a:pt x="696491" y="141531"/>
                  </a:lnTo>
                  <a:lnTo>
                    <a:pt x="725511" y="134877"/>
                  </a:lnTo>
                  <a:lnTo>
                    <a:pt x="754532" y="128115"/>
                  </a:lnTo>
                  <a:lnTo>
                    <a:pt x="783552" y="121455"/>
                  </a:lnTo>
                  <a:lnTo>
                    <a:pt x="812573" y="115187"/>
                  </a:lnTo>
                  <a:lnTo>
                    <a:pt x="841593" y="109650"/>
                  </a:lnTo>
                  <a:lnTo>
                    <a:pt x="870614" y="105322"/>
                  </a:lnTo>
                  <a:lnTo>
                    <a:pt x="899634" y="102660"/>
                  </a:lnTo>
                  <a:lnTo>
                    <a:pt x="928655" y="100843"/>
                  </a:lnTo>
                  <a:lnTo>
                    <a:pt x="957675" y="98961"/>
                  </a:lnTo>
                  <a:lnTo>
                    <a:pt x="986696" y="96305"/>
                  </a:lnTo>
                  <a:lnTo>
                    <a:pt x="1015716" y="92524"/>
                  </a:lnTo>
                  <a:lnTo>
                    <a:pt x="1044737" y="87706"/>
                  </a:lnTo>
                  <a:lnTo>
                    <a:pt x="1073757" y="82312"/>
                  </a:lnTo>
                  <a:lnTo>
                    <a:pt x="1102778" y="77038"/>
                  </a:lnTo>
                  <a:lnTo>
                    <a:pt x="1131798" y="72550"/>
                  </a:lnTo>
                  <a:lnTo>
                    <a:pt x="1160819" y="67884"/>
                  </a:lnTo>
                  <a:lnTo>
                    <a:pt x="1189839" y="62427"/>
                  </a:lnTo>
                  <a:lnTo>
                    <a:pt x="1218859" y="55989"/>
                  </a:lnTo>
                  <a:lnTo>
                    <a:pt x="1247880" y="48427"/>
                  </a:lnTo>
                  <a:lnTo>
                    <a:pt x="1276900" y="39764"/>
                  </a:lnTo>
                  <a:lnTo>
                    <a:pt x="1305921" y="30289"/>
                  </a:lnTo>
                  <a:lnTo>
                    <a:pt x="1334941" y="20612"/>
                  </a:lnTo>
                  <a:lnTo>
                    <a:pt x="1363962" y="11632"/>
                  </a:lnTo>
                  <a:lnTo>
                    <a:pt x="1392982" y="4447"/>
                  </a:lnTo>
                  <a:lnTo>
                    <a:pt x="1422003" y="235"/>
                  </a:lnTo>
                  <a:lnTo>
                    <a:pt x="1451023" y="0"/>
                  </a:lnTo>
                  <a:lnTo>
                    <a:pt x="1480044" y="2999"/>
                  </a:lnTo>
                  <a:lnTo>
                    <a:pt x="1509064" y="8287"/>
                  </a:lnTo>
                  <a:lnTo>
                    <a:pt x="1538085" y="15101"/>
                  </a:lnTo>
                  <a:lnTo>
                    <a:pt x="1567105" y="22778"/>
                  </a:lnTo>
                  <a:lnTo>
                    <a:pt x="1596126" y="30816"/>
                  </a:lnTo>
                  <a:lnTo>
                    <a:pt x="1625146" y="38902"/>
                  </a:lnTo>
                  <a:lnTo>
                    <a:pt x="1654167" y="46898"/>
                  </a:lnTo>
                  <a:lnTo>
                    <a:pt x="1683187" y="54774"/>
                  </a:lnTo>
                  <a:lnTo>
                    <a:pt x="1712208" y="62521"/>
                  </a:lnTo>
                  <a:lnTo>
                    <a:pt x="1741228" y="70635"/>
                  </a:lnTo>
                  <a:lnTo>
                    <a:pt x="1770249" y="79368"/>
                  </a:lnTo>
                  <a:lnTo>
                    <a:pt x="1799269" y="88613"/>
                  </a:lnTo>
                  <a:lnTo>
                    <a:pt x="1828289" y="98248"/>
                  </a:lnTo>
                  <a:lnTo>
                    <a:pt x="1857310" y="108130"/>
                  </a:lnTo>
                  <a:lnTo>
                    <a:pt x="1886330" y="118099"/>
                  </a:lnTo>
                  <a:lnTo>
                    <a:pt x="1915351" y="127974"/>
                  </a:lnTo>
                  <a:lnTo>
                    <a:pt x="1944371" y="137558"/>
                  </a:lnTo>
                  <a:lnTo>
                    <a:pt x="1973392" y="146640"/>
                  </a:lnTo>
                  <a:lnTo>
                    <a:pt x="2002412" y="155010"/>
                  </a:lnTo>
                  <a:lnTo>
                    <a:pt x="2031433" y="162461"/>
                  </a:lnTo>
                  <a:lnTo>
                    <a:pt x="2060453" y="168816"/>
                  </a:lnTo>
                  <a:lnTo>
                    <a:pt x="2089474" y="173981"/>
                  </a:lnTo>
                  <a:lnTo>
                    <a:pt x="2118494" y="177929"/>
                  </a:lnTo>
                  <a:lnTo>
                    <a:pt x="2147515" y="180680"/>
                  </a:lnTo>
                  <a:lnTo>
                    <a:pt x="2176535" y="182293"/>
                  </a:lnTo>
                  <a:lnTo>
                    <a:pt x="2205556" y="182850"/>
                  </a:lnTo>
                  <a:lnTo>
                    <a:pt x="2234576" y="182443"/>
                  </a:lnTo>
                  <a:lnTo>
                    <a:pt x="2263597" y="181168"/>
                  </a:lnTo>
                  <a:lnTo>
                    <a:pt x="2292617" y="1791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280571" y="2128093"/>
              <a:ext cx="2292617" cy="372842"/>
            </a:xfrm>
            <a:custGeom>
              <a:avLst/>
              <a:pathLst>
                <a:path w="2292617" h="372842">
                  <a:moveTo>
                    <a:pt x="2292617" y="372842"/>
                  </a:moveTo>
                  <a:lnTo>
                    <a:pt x="2263597" y="340618"/>
                  </a:lnTo>
                  <a:lnTo>
                    <a:pt x="2234576" y="310093"/>
                  </a:lnTo>
                  <a:lnTo>
                    <a:pt x="2205556" y="281329"/>
                  </a:lnTo>
                  <a:lnTo>
                    <a:pt x="2176535" y="254392"/>
                  </a:lnTo>
                  <a:lnTo>
                    <a:pt x="2147515" y="229344"/>
                  </a:lnTo>
                  <a:lnTo>
                    <a:pt x="2118494" y="206236"/>
                  </a:lnTo>
                  <a:lnTo>
                    <a:pt x="2089474" y="185096"/>
                  </a:lnTo>
                  <a:lnTo>
                    <a:pt x="2060453" y="165914"/>
                  </a:lnTo>
                  <a:lnTo>
                    <a:pt x="2031433" y="148633"/>
                  </a:lnTo>
                  <a:lnTo>
                    <a:pt x="2002412" y="133135"/>
                  </a:lnTo>
                  <a:lnTo>
                    <a:pt x="1973392" y="119269"/>
                  </a:lnTo>
                  <a:lnTo>
                    <a:pt x="1944371" y="106881"/>
                  </a:lnTo>
                  <a:lnTo>
                    <a:pt x="1915351" y="95812"/>
                  </a:lnTo>
                  <a:lnTo>
                    <a:pt x="1886330" y="85907"/>
                  </a:lnTo>
                  <a:lnTo>
                    <a:pt x="1857310" y="77019"/>
                  </a:lnTo>
                  <a:lnTo>
                    <a:pt x="1828289" y="69021"/>
                  </a:lnTo>
                  <a:lnTo>
                    <a:pt x="1799269" y="61805"/>
                  </a:lnTo>
                  <a:lnTo>
                    <a:pt x="1770249" y="55280"/>
                  </a:lnTo>
                  <a:lnTo>
                    <a:pt x="1741228" y="49378"/>
                  </a:lnTo>
                  <a:lnTo>
                    <a:pt x="1712208" y="44043"/>
                  </a:lnTo>
                  <a:lnTo>
                    <a:pt x="1683187" y="38521"/>
                  </a:lnTo>
                  <a:lnTo>
                    <a:pt x="1654167" y="31950"/>
                  </a:lnTo>
                  <a:lnTo>
                    <a:pt x="1625146" y="24960"/>
                  </a:lnTo>
                  <a:lnTo>
                    <a:pt x="1596126" y="18192"/>
                  </a:lnTo>
                  <a:lnTo>
                    <a:pt x="1567105" y="12172"/>
                  </a:lnTo>
                  <a:lnTo>
                    <a:pt x="1538085" y="7257"/>
                  </a:lnTo>
                  <a:lnTo>
                    <a:pt x="1509064" y="3612"/>
                  </a:lnTo>
                  <a:lnTo>
                    <a:pt x="1480044" y="1243"/>
                  </a:lnTo>
                  <a:lnTo>
                    <a:pt x="1451023" y="54"/>
                  </a:lnTo>
                  <a:lnTo>
                    <a:pt x="1422003" y="0"/>
                  </a:lnTo>
                  <a:lnTo>
                    <a:pt x="1392982" y="1394"/>
                  </a:lnTo>
                  <a:lnTo>
                    <a:pt x="1363962" y="4435"/>
                  </a:lnTo>
                  <a:lnTo>
                    <a:pt x="1334941" y="9310"/>
                  </a:lnTo>
                  <a:lnTo>
                    <a:pt x="1305921" y="16125"/>
                  </a:lnTo>
                  <a:lnTo>
                    <a:pt x="1276900" y="24788"/>
                  </a:lnTo>
                  <a:lnTo>
                    <a:pt x="1247880" y="34918"/>
                  </a:lnTo>
                  <a:lnTo>
                    <a:pt x="1218859" y="45813"/>
                  </a:lnTo>
                  <a:lnTo>
                    <a:pt x="1189839" y="56505"/>
                  </a:lnTo>
                  <a:lnTo>
                    <a:pt x="1160819" y="65859"/>
                  </a:lnTo>
                  <a:lnTo>
                    <a:pt x="1131798" y="72695"/>
                  </a:lnTo>
                  <a:lnTo>
                    <a:pt x="1102778" y="76468"/>
                  </a:lnTo>
                  <a:lnTo>
                    <a:pt x="1073757" y="78632"/>
                  </a:lnTo>
                  <a:lnTo>
                    <a:pt x="1044737" y="80187"/>
                  </a:lnTo>
                  <a:lnTo>
                    <a:pt x="1015716" y="82026"/>
                  </a:lnTo>
                  <a:lnTo>
                    <a:pt x="986696" y="84809"/>
                  </a:lnTo>
                  <a:lnTo>
                    <a:pt x="957675" y="88820"/>
                  </a:lnTo>
                  <a:lnTo>
                    <a:pt x="928655" y="93907"/>
                  </a:lnTo>
                  <a:lnTo>
                    <a:pt x="899634" y="99559"/>
                  </a:lnTo>
                  <a:lnTo>
                    <a:pt x="870614" y="105062"/>
                  </a:lnTo>
                  <a:lnTo>
                    <a:pt x="841593" y="109747"/>
                  </a:lnTo>
                  <a:lnTo>
                    <a:pt x="812573" y="113800"/>
                  </a:lnTo>
                  <a:lnTo>
                    <a:pt x="783552" y="117555"/>
                  </a:lnTo>
                  <a:lnTo>
                    <a:pt x="754532" y="121271"/>
                  </a:lnTo>
                  <a:lnTo>
                    <a:pt x="725511" y="125161"/>
                  </a:lnTo>
                  <a:lnTo>
                    <a:pt x="696491" y="129355"/>
                  </a:lnTo>
                  <a:lnTo>
                    <a:pt x="667470" y="133880"/>
                  </a:lnTo>
                  <a:lnTo>
                    <a:pt x="638450" y="138650"/>
                  </a:lnTo>
                  <a:lnTo>
                    <a:pt x="609429" y="143485"/>
                  </a:lnTo>
                  <a:lnTo>
                    <a:pt x="580409" y="148143"/>
                  </a:lnTo>
                  <a:lnTo>
                    <a:pt x="551389" y="152373"/>
                  </a:lnTo>
                  <a:lnTo>
                    <a:pt x="522368" y="156115"/>
                  </a:lnTo>
                  <a:lnTo>
                    <a:pt x="493348" y="159895"/>
                  </a:lnTo>
                  <a:lnTo>
                    <a:pt x="464327" y="163863"/>
                  </a:lnTo>
                  <a:lnTo>
                    <a:pt x="435307" y="168131"/>
                  </a:lnTo>
                  <a:lnTo>
                    <a:pt x="406286" y="172830"/>
                  </a:lnTo>
                  <a:lnTo>
                    <a:pt x="377266" y="178109"/>
                  </a:lnTo>
                  <a:lnTo>
                    <a:pt x="348245" y="184134"/>
                  </a:lnTo>
                  <a:lnTo>
                    <a:pt x="319225" y="191079"/>
                  </a:lnTo>
                  <a:lnTo>
                    <a:pt x="290204" y="199124"/>
                  </a:lnTo>
                  <a:lnTo>
                    <a:pt x="261184" y="208440"/>
                  </a:lnTo>
                  <a:lnTo>
                    <a:pt x="232163" y="219167"/>
                  </a:lnTo>
                  <a:lnTo>
                    <a:pt x="203143" y="231406"/>
                  </a:lnTo>
                  <a:lnTo>
                    <a:pt x="174122" y="245207"/>
                  </a:lnTo>
                  <a:lnTo>
                    <a:pt x="145102" y="260568"/>
                  </a:lnTo>
                  <a:lnTo>
                    <a:pt x="116081" y="277451"/>
                  </a:lnTo>
                  <a:lnTo>
                    <a:pt x="87061" y="295797"/>
                  </a:lnTo>
                  <a:lnTo>
                    <a:pt x="58040" y="315532"/>
                  </a:lnTo>
                  <a:lnTo>
                    <a:pt x="29020" y="336582"/>
                  </a:lnTo>
                  <a:lnTo>
                    <a:pt x="0" y="35887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280571" y="2012830"/>
              <a:ext cx="2292617" cy="275953"/>
            </a:xfrm>
            <a:custGeom>
              <a:avLst/>
              <a:pathLst>
                <a:path w="2292617" h="275953">
                  <a:moveTo>
                    <a:pt x="0" y="261985"/>
                  </a:moveTo>
                  <a:lnTo>
                    <a:pt x="29020" y="256830"/>
                  </a:lnTo>
                  <a:lnTo>
                    <a:pt x="58040" y="251680"/>
                  </a:lnTo>
                  <a:lnTo>
                    <a:pt x="87061" y="246530"/>
                  </a:lnTo>
                  <a:lnTo>
                    <a:pt x="116081" y="241374"/>
                  </a:lnTo>
                  <a:lnTo>
                    <a:pt x="145102" y="236208"/>
                  </a:lnTo>
                  <a:lnTo>
                    <a:pt x="174122" y="231026"/>
                  </a:lnTo>
                  <a:lnTo>
                    <a:pt x="203143" y="225822"/>
                  </a:lnTo>
                  <a:lnTo>
                    <a:pt x="232163" y="220591"/>
                  </a:lnTo>
                  <a:lnTo>
                    <a:pt x="261184" y="215327"/>
                  </a:lnTo>
                  <a:lnTo>
                    <a:pt x="290204" y="210034"/>
                  </a:lnTo>
                  <a:lnTo>
                    <a:pt x="319225" y="204737"/>
                  </a:lnTo>
                  <a:lnTo>
                    <a:pt x="348245" y="199440"/>
                  </a:lnTo>
                  <a:lnTo>
                    <a:pt x="377266" y="194147"/>
                  </a:lnTo>
                  <a:lnTo>
                    <a:pt x="406286" y="188861"/>
                  </a:lnTo>
                  <a:lnTo>
                    <a:pt x="435307" y="183584"/>
                  </a:lnTo>
                  <a:lnTo>
                    <a:pt x="464327" y="178321"/>
                  </a:lnTo>
                  <a:lnTo>
                    <a:pt x="493348" y="173075"/>
                  </a:lnTo>
                  <a:lnTo>
                    <a:pt x="522368" y="167848"/>
                  </a:lnTo>
                  <a:lnTo>
                    <a:pt x="551389" y="162630"/>
                  </a:lnTo>
                  <a:lnTo>
                    <a:pt x="580409" y="157306"/>
                  </a:lnTo>
                  <a:lnTo>
                    <a:pt x="609429" y="151883"/>
                  </a:lnTo>
                  <a:lnTo>
                    <a:pt x="638450" y="146401"/>
                  </a:lnTo>
                  <a:lnTo>
                    <a:pt x="667470" y="140898"/>
                  </a:lnTo>
                  <a:lnTo>
                    <a:pt x="696491" y="135416"/>
                  </a:lnTo>
                  <a:lnTo>
                    <a:pt x="725511" y="129992"/>
                  </a:lnTo>
                  <a:lnTo>
                    <a:pt x="754532" y="124666"/>
                  </a:lnTo>
                  <a:lnTo>
                    <a:pt x="783552" y="119478"/>
                  </a:lnTo>
                  <a:lnTo>
                    <a:pt x="812573" y="114466"/>
                  </a:lnTo>
                  <a:lnTo>
                    <a:pt x="841593" y="109671"/>
                  </a:lnTo>
                  <a:lnTo>
                    <a:pt x="870614" y="105164"/>
                  </a:lnTo>
                  <a:lnTo>
                    <a:pt x="899634" y="101082"/>
                  </a:lnTo>
                  <a:lnTo>
                    <a:pt x="928655" y="97348"/>
                  </a:lnTo>
                  <a:lnTo>
                    <a:pt x="957675" y="93863"/>
                  </a:lnTo>
                  <a:lnTo>
                    <a:pt x="986696" y="90529"/>
                  </a:lnTo>
                  <a:lnTo>
                    <a:pt x="1015716" y="87248"/>
                  </a:lnTo>
                  <a:lnTo>
                    <a:pt x="1044737" y="83919"/>
                  </a:lnTo>
                  <a:lnTo>
                    <a:pt x="1073757" y="80444"/>
                  </a:lnTo>
                  <a:lnTo>
                    <a:pt x="1102778" y="76726"/>
                  </a:lnTo>
                  <a:lnTo>
                    <a:pt x="1131798" y="72595"/>
                  </a:lnTo>
                  <a:lnTo>
                    <a:pt x="1160819" y="66844"/>
                  </a:lnTo>
                  <a:lnTo>
                    <a:pt x="1189839" y="59438"/>
                  </a:lnTo>
                  <a:lnTo>
                    <a:pt x="1218859" y="50874"/>
                  </a:lnTo>
                  <a:lnTo>
                    <a:pt x="1247880" y="41645"/>
                  </a:lnTo>
                  <a:lnTo>
                    <a:pt x="1276900" y="32249"/>
                  </a:lnTo>
                  <a:lnTo>
                    <a:pt x="1305921" y="23180"/>
                  </a:lnTo>
                  <a:lnTo>
                    <a:pt x="1334941" y="14934"/>
                  </a:lnTo>
                  <a:lnTo>
                    <a:pt x="1363962" y="8006"/>
                  </a:lnTo>
                  <a:lnTo>
                    <a:pt x="1392982" y="2893"/>
                  </a:lnTo>
                  <a:lnTo>
                    <a:pt x="1422003" y="90"/>
                  </a:lnTo>
                  <a:lnTo>
                    <a:pt x="1451023" y="0"/>
                  </a:lnTo>
                  <a:lnTo>
                    <a:pt x="1480044" y="2094"/>
                  </a:lnTo>
                  <a:lnTo>
                    <a:pt x="1509064" y="5922"/>
                  </a:lnTo>
                  <a:lnTo>
                    <a:pt x="1538085" y="11151"/>
                  </a:lnTo>
                  <a:lnTo>
                    <a:pt x="1567105" y="17447"/>
                  </a:lnTo>
                  <a:lnTo>
                    <a:pt x="1596126" y="24476"/>
                  </a:lnTo>
                  <a:lnTo>
                    <a:pt x="1625146" y="31904"/>
                  </a:lnTo>
                  <a:lnTo>
                    <a:pt x="1654167" y="39396"/>
                  </a:lnTo>
                  <a:lnTo>
                    <a:pt x="1683187" y="46620"/>
                  </a:lnTo>
                  <a:lnTo>
                    <a:pt x="1712208" y="53255"/>
                  </a:lnTo>
                  <a:lnTo>
                    <a:pt x="1741228" y="59979"/>
                  </a:lnTo>
                  <a:lnTo>
                    <a:pt x="1770249" y="67297"/>
                  </a:lnTo>
                  <a:lnTo>
                    <a:pt x="1799269" y="75181"/>
                  </a:lnTo>
                  <a:lnTo>
                    <a:pt x="1828289" y="83607"/>
                  </a:lnTo>
                  <a:lnTo>
                    <a:pt x="1857310" y="92547"/>
                  </a:lnTo>
                  <a:lnTo>
                    <a:pt x="1886330" y="101976"/>
                  </a:lnTo>
                  <a:lnTo>
                    <a:pt x="1915351" y="111866"/>
                  </a:lnTo>
                  <a:lnTo>
                    <a:pt x="1944371" y="122192"/>
                  </a:lnTo>
                  <a:lnTo>
                    <a:pt x="1973392" y="132927"/>
                  </a:lnTo>
                  <a:lnTo>
                    <a:pt x="2002412" y="144045"/>
                  </a:lnTo>
                  <a:lnTo>
                    <a:pt x="2031433" y="155520"/>
                  </a:lnTo>
                  <a:lnTo>
                    <a:pt x="2060453" y="167338"/>
                  </a:lnTo>
                  <a:lnTo>
                    <a:pt x="2089474" y="179511"/>
                  </a:lnTo>
                  <a:lnTo>
                    <a:pt x="2118494" y="192055"/>
                  </a:lnTo>
                  <a:lnTo>
                    <a:pt x="2147515" y="204985"/>
                  </a:lnTo>
                  <a:lnTo>
                    <a:pt x="2176535" y="218315"/>
                  </a:lnTo>
                  <a:lnTo>
                    <a:pt x="2205556" y="232062"/>
                  </a:lnTo>
                  <a:lnTo>
                    <a:pt x="2234576" y="246241"/>
                  </a:lnTo>
                  <a:lnTo>
                    <a:pt x="2263597" y="260866"/>
                  </a:lnTo>
                  <a:lnTo>
                    <a:pt x="2292617" y="275953"/>
                  </a:lnTo>
                </a:path>
              </a:pathLst>
            </a:custGeom>
            <a:ln w="27101" cap="flat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4165940" y="3204036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4165940" y="455138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4165940" y="397312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165940" y="339486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460384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909917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535945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580898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625851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165940" y="484051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165940" y="426225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165940" y="368399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23561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468515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513468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58421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6033749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6483282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249364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296671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341624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389300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43425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477788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539015" y="4771409"/>
              <a:ext cx="22550" cy="22550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56911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610131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655084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701251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750494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799339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838832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887134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924804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977041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013570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058524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104617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156854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20180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241994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285643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33059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375550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426574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46545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504973" y="4054483"/>
              <a:ext cx="68579" cy="6857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550906" y="4113289"/>
              <a:ext cx="66620" cy="66620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60162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651340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689009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73946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7828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82937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87134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91771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959943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00620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051153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09909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137402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183496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272262" y="4231045"/>
              <a:ext cx="62413" cy="6241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319569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372704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412197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4571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498169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548626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280571" y="4240972"/>
              <a:ext cx="2292617" cy="364837"/>
            </a:xfrm>
            <a:custGeom>
              <a:avLst/>
              <a:pathLst>
                <a:path w="2292617" h="364837">
                  <a:moveTo>
                    <a:pt x="0" y="0"/>
                  </a:moveTo>
                  <a:lnTo>
                    <a:pt x="29020" y="21647"/>
                  </a:lnTo>
                  <a:lnTo>
                    <a:pt x="58040" y="41905"/>
                  </a:lnTo>
                  <a:lnTo>
                    <a:pt x="87061" y="60703"/>
                  </a:lnTo>
                  <a:lnTo>
                    <a:pt x="116081" y="77967"/>
                  </a:lnTo>
                  <a:lnTo>
                    <a:pt x="145102" y="93626"/>
                  </a:lnTo>
                  <a:lnTo>
                    <a:pt x="174122" y="107618"/>
                  </a:lnTo>
                  <a:lnTo>
                    <a:pt x="203143" y="119899"/>
                  </a:lnTo>
                  <a:lnTo>
                    <a:pt x="232163" y="130454"/>
                  </a:lnTo>
                  <a:lnTo>
                    <a:pt x="261184" y="139307"/>
                  </a:lnTo>
                  <a:lnTo>
                    <a:pt x="290204" y="146511"/>
                  </a:lnTo>
                  <a:lnTo>
                    <a:pt x="319225" y="152161"/>
                  </a:lnTo>
                  <a:lnTo>
                    <a:pt x="348245" y="156436"/>
                  </a:lnTo>
                  <a:lnTo>
                    <a:pt x="377266" y="159520"/>
                  </a:lnTo>
                  <a:lnTo>
                    <a:pt x="406286" y="161591"/>
                  </a:lnTo>
                  <a:lnTo>
                    <a:pt x="435307" y="162815"/>
                  </a:lnTo>
                  <a:lnTo>
                    <a:pt x="464327" y="163347"/>
                  </a:lnTo>
                  <a:lnTo>
                    <a:pt x="493348" y="163324"/>
                  </a:lnTo>
                  <a:lnTo>
                    <a:pt x="522368" y="162871"/>
                  </a:lnTo>
                  <a:lnTo>
                    <a:pt x="551389" y="162026"/>
                  </a:lnTo>
                  <a:lnTo>
                    <a:pt x="580409" y="160273"/>
                  </a:lnTo>
                  <a:lnTo>
                    <a:pt x="609429" y="157560"/>
                  </a:lnTo>
                  <a:lnTo>
                    <a:pt x="638450" y="153943"/>
                  </a:lnTo>
                  <a:lnTo>
                    <a:pt x="667470" y="149484"/>
                  </a:lnTo>
                  <a:lnTo>
                    <a:pt x="696491" y="144291"/>
                  </a:lnTo>
                  <a:lnTo>
                    <a:pt x="725511" y="138548"/>
                  </a:lnTo>
                  <a:lnTo>
                    <a:pt x="754532" y="132528"/>
                  </a:lnTo>
                  <a:lnTo>
                    <a:pt x="783552" y="126591"/>
                  </a:lnTo>
                  <a:lnTo>
                    <a:pt x="812573" y="121162"/>
                  </a:lnTo>
                  <a:lnTo>
                    <a:pt x="841593" y="116708"/>
                  </a:lnTo>
                  <a:lnTo>
                    <a:pt x="870614" y="113429"/>
                  </a:lnTo>
                  <a:lnTo>
                    <a:pt x="899634" y="110259"/>
                  </a:lnTo>
                  <a:lnTo>
                    <a:pt x="928655" y="106790"/>
                  </a:lnTo>
                  <a:lnTo>
                    <a:pt x="957675" y="102764"/>
                  </a:lnTo>
                  <a:lnTo>
                    <a:pt x="986696" y="98062"/>
                  </a:lnTo>
                  <a:lnTo>
                    <a:pt x="1015716" y="92807"/>
                  </a:lnTo>
                  <a:lnTo>
                    <a:pt x="1044737" y="87417"/>
                  </a:lnTo>
                  <a:lnTo>
                    <a:pt x="1073757" y="82567"/>
                  </a:lnTo>
                  <a:lnTo>
                    <a:pt x="1102778" y="79088"/>
                  </a:lnTo>
                  <a:lnTo>
                    <a:pt x="1131798" y="77827"/>
                  </a:lnTo>
                  <a:lnTo>
                    <a:pt x="1160819" y="78902"/>
                  </a:lnTo>
                  <a:lnTo>
                    <a:pt x="1189839" y="81660"/>
                  </a:lnTo>
                  <a:lnTo>
                    <a:pt x="1218859" y="85403"/>
                  </a:lnTo>
                  <a:lnTo>
                    <a:pt x="1247880" y="89467"/>
                  </a:lnTo>
                  <a:lnTo>
                    <a:pt x="1276900" y="93299"/>
                  </a:lnTo>
                  <a:lnTo>
                    <a:pt x="1305921" y="96523"/>
                  </a:lnTo>
                  <a:lnTo>
                    <a:pt x="1334941" y="98973"/>
                  </a:lnTo>
                  <a:lnTo>
                    <a:pt x="1363962" y="100674"/>
                  </a:lnTo>
                  <a:lnTo>
                    <a:pt x="1392982" y="101784"/>
                  </a:lnTo>
                  <a:lnTo>
                    <a:pt x="1422003" y="102510"/>
                  </a:lnTo>
                  <a:lnTo>
                    <a:pt x="1451023" y="103090"/>
                  </a:lnTo>
                  <a:lnTo>
                    <a:pt x="1480044" y="103899"/>
                  </a:lnTo>
                  <a:lnTo>
                    <a:pt x="1509064" y="104822"/>
                  </a:lnTo>
                  <a:lnTo>
                    <a:pt x="1538085" y="105674"/>
                  </a:lnTo>
                  <a:lnTo>
                    <a:pt x="1567105" y="106338"/>
                  </a:lnTo>
                  <a:lnTo>
                    <a:pt x="1596126" y="106806"/>
                  </a:lnTo>
                  <a:lnTo>
                    <a:pt x="1625146" y="107188"/>
                  </a:lnTo>
                  <a:lnTo>
                    <a:pt x="1654167" y="107705"/>
                  </a:lnTo>
                  <a:lnTo>
                    <a:pt x="1683187" y="108645"/>
                  </a:lnTo>
                  <a:lnTo>
                    <a:pt x="1712208" y="110289"/>
                  </a:lnTo>
                  <a:lnTo>
                    <a:pt x="1741228" y="112355"/>
                  </a:lnTo>
                  <a:lnTo>
                    <a:pt x="1770249" y="114541"/>
                  </a:lnTo>
                  <a:lnTo>
                    <a:pt x="1799269" y="116781"/>
                  </a:lnTo>
                  <a:lnTo>
                    <a:pt x="1828289" y="119002"/>
                  </a:lnTo>
                  <a:lnTo>
                    <a:pt x="1857310" y="121116"/>
                  </a:lnTo>
                  <a:lnTo>
                    <a:pt x="1886330" y="123025"/>
                  </a:lnTo>
                  <a:lnTo>
                    <a:pt x="1915351" y="124617"/>
                  </a:lnTo>
                  <a:lnTo>
                    <a:pt x="1944371" y="125771"/>
                  </a:lnTo>
                  <a:lnTo>
                    <a:pt x="1973392" y="126357"/>
                  </a:lnTo>
                  <a:lnTo>
                    <a:pt x="2002412" y="126243"/>
                  </a:lnTo>
                  <a:lnTo>
                    <a:pt x="2031433" y="125301"/>
                  </a:lnTo>
                  <a:lnTo>
                    <a:pt x="2060453" y="123456"/>
                  </a:lnTo>
                  <a:lnTo>
                    <a:pt x="2089474" y="120650"/>
                  </a:lnTo>
                  <a:lnTo>
                    <a:pt x="2118494" y="116852"/>
                  </a:lnTo>
                  <a:lnTo>
                    <a:pt x="2147515" y="112064"/>
                  </a:lnTo>
                  <a:lnTo>
                    <a:pt x="2176535" y="106310"/>
                  </a:lnTo>
                  <a:lnTo>
                    <a:pt x="2205556" y="99633"/>
                  </a:lnTo>
                  <a:lnTo>
                    <a:pt x="2234576" y="92082"/>
                  </a:lnTo>
                  <a:lnTo>
                    <a:pt x="2263597" y="83711"/>
                  </a:lnTo>
                  <a:lnTo>
                    <a:pt x="2292617" y="74572"/>
                  </a:lnTo>
                  <a:lnTo>
                    <a:pt x="2292617" y="364837"/>
                  </a:lnTo>
                  <a:lnTo>
                    <a:pt x="2263597" y="350971"/>
                  </a:lnTo>
                  <a:lnTo>
                    <a:pt x="2234576" y="338023"/>
                  </a:lnTo>
                  <a:lnTo>
                    <a:pt x="2205556" y="326040"/>
                  </a:lnTo>
                  <a:lnTo>
                    <a:pt x="2176535" y="315071"/>
                  </a:lnTo>
                  <a:lnTo>
                    <a:pt x="2147515" y="305161"/>
                  </a:lnTo>
                  <a:lnTo>
                    <a:pt x="2118494" y="296345"/>
                  </a:lnTo>
                  <a:lnTo>
                    <a:pt x="2089474" y="288644"/>
                  </a:lnTo>
                  <a:lnTo>
                    <a:pt x="2060453" y="282055"/>
                  </a:lnTo>
                  <a:lnTo>
                    <a:pt x="2031433" y="276541"/>
                  </a:lnTo>
                  <a:lnTo>
                    <a:pt x="2002412" y="272012"/>
                  </a:lnTo>
                  <a:lnTo>
                    <a:pt x="1973392" y="268320"/>
                  </a:lnTo>
                  <a:lnTo>
                    <a:pt x="1944371" y="265358"/>
                  </a:lnTo>
                  <a:lnTo>
                    <a:pt x="1915351" y="263016"/>
                  </a:lnTo>
                  <a:lnTo>
                    <a:pt x="1886330" y="261188"/>
                  </a:lnTo>
                  <a:lnTo>
                    <a:pt x="1857310" y="259776"/>
                  </a:lnTo>
                  <a:lnTo>
                    <a:pt x="1828289" y="258692"/>
                  </a:lnTo>
                  <a:lnTo>
                    <a:pt x="1799269" y="257861"/>
                  </a:lnTo>
                  <a:lnTo>
                    <a:pt x="1770249" y="257220"/>
                  </a:lnTo>
                  <a:lnTo>
                    <a:pt x="1741228" y="256719"/>
                  </a:lnTo>
                  <a:lnTo>
                    <a:pt x="1712208" y="256314"/>
                  </a:lnTo>
                  <a:lnTo>
                    <a:pt x="1683187" y="255963"/>
                  </a:lnTo>
                  <a:lnTo>
                    <a:pt x="1654167" y="255678"/>
                  </a:lnTo>
                  <a:lnTo>
                    <a:pt x="1625146" y="255583"/>
                  </a:lnTo>
                  <a:lnTo>
                    <a:pt x="1596126" y="255795"/>
                  </a:lnTo>
                  <a:lnTo>
                    <a:pt x="1567105" y="256366"/>
                  </a:lnTo>
                  <a:lnTo>
                    <a:pt x="1538085" y="257240"/>
                  </a:lnTo>
                  <a:lnTo>
                    <a:pt x="1509064" y="258239"/>
                  </a:lnTo>
                  <a:lnTo>
                    <a:pt x="1480044" y="259078"/>
                  </a:lnTo>
                  <a:lnTo>
                    <a:pt x="1451023" y="259404"/>
                  </a:lnTo>
                  <a:lnTo>
                    <a:pt x="1422003" y="258665"/>
                  </a:lnTo>
                  <a:lnTo>
                    <a:pt x="1392982" y="256108"/>
                  </a:lnTo>
                  <a:lnTo>
                    <a:pt x="1363962" y="252278"/>
                  </a:lnTo>
                  <a:lnTo>
                    <a:pt x="1334941" y="247870"/>
                  </a:lnTo>
                  <a:lnTo>
                    <a:pt x="1305921" y="243526"/>
                  </a:lnTo>
                  <a:lnTo>
                    <a:pt x="1276900" y="239756"/>
                  </a:lnTo>
                  <a:lnTo>
                    <a:pt x="1247880" y="236879"/>
                  </a:lnTo>
                  <a:lnTo>
                    <a:pt x="1218859" y="235005"/>
                  </a:lnTo>
                  <a:lnTo>
                    <a:pt x="1189839" y="234065"/>
                  </a:lnTo>
                  <a:lnTo>
                    <a:pt x="1160819" y="233881"/>
                  </a:lnTo>
                  <a:lnTo>
                    <a:pt x="1131798" y="234239"/>
                  </a:lnTo>
                  <a:lnTo>
                    <a:pt x="1102778" y="235014"/>
                  </a:lnTo>
                  <a:lnTo>
                    <a:pt x="1073757" y="236385"/>
                  </a:lnTo>
                  <a:lnTo>
                    <a:pt x="1044737" y="238633"/>
                  </a:lnTo>
                  <a:lnTo>
                    <a:pt x="1015716" y="242003"/>
                  </a:lnTo>
                  <a:lnTo>
                    <a:pt x="986696" y="246582"/>
                  </a:lnTo>
                  <a:lnTo>
                    <a:pt x="957675" y="252202"/>
                  </a:lnTo>
                  <a:lnTo>
                    <a:pt x="928655" y="258400"/>
                  </a:lnTo>
                  <a:lnTo>
                    <a:pt x="899634" y="264469"/>
                  </a:lnTo>
                  <a:lnTo>
                    <a:pt x="870614" y="269565"/>
                  </a:lnTo>
                  <a:lnTo>
                    <a:pt x="841593" y="273084"/>
                  </a:lnTo>
                  <a:lnTo>
                    <a:pt x="812573" y="276523"/>
                  </a:lnTo>
                  <a:lnTo>
                    <a:pt x="783552" y="280275"/>
                  </a:lnTo>
                  <a:lnTo>
                    <a:pt x="754532" y="284327"/>
                  </a:lnTo>
                  <a:lnTo>
                    <a:pt x="725511" y="288625"/>
                  </a:lnTo>
                  <a:lnTo>
                    <a:pt x="696491" y="293049"/>
                  </a:lnTo>
                  <a:lnTo>
                    <a:pt x="667470" y="297395"/>
                  </a:lnTo>
                  <a:lnTo>
                    <a:pt x="638450" y="301366"/>
                  </a:lnTo>
                  <a:lnTo>
                    <a:pt x="609429" y="304592"/>
                  </a:lnTo>
                  <a:lnTo>
                    <a:pt x="580409" y="306655"/>
                  </a:lnTo>
                  <a:lnTo>
                    <a:pt x="551389" y="307131"/>
                  </a:lnTo>
                  <a:lnTo>
                    <a:pt x="522368" y="305967"/>
                  </a:lnTo>
                  <a:lnTo>
                    <a:pt x="493348" y="304372"/>
                  </a:lnTo>
                  <a:lnTo>
                    <a:pt x="464327" y="302516"/>
                  </a:lnTo>
                  <a:lnTo>
                    <a:pt x="435307" y="300429"/>
                  </a:lnTo>
                  <a:lnTo>
                    <a:pt x="406286" y="298157"/>
                  </a:lnTo>
                  <a:lnTo>
                    <a:pt x="377266" y="295761"/>
                  </a:lnTo>
                  <a:lnTo>
                    <a:pt x="348245" y="293315"/>
                  </a:lnTo>
                  <a:lnTo>
                    <a:pt x="319225" y="290905"/>
                  </a:lnTo>
                  <a:lnTo>
                    <a:pt x="290204" y="288622"/>
                  </a:lnTo>
                  <a:lnTo>
                    <a:pt x="261184" y="286561"/>
                  </a:lnTo>
                  <a:lnTo>
                    <a:pt x="232163" y="284895"/>
                  </a:lnTo>
                  <a:lnTo>
                    <a:pt x="203143" y="283745"/>
                  </a:lnTo>
                  <a:lnTo>
                    <a:pt x="174122" y="283165"/>
                  </a:lnTo>
                  <a:lnTo>
                    <a:pt x="145102" y="283167"/>
                  </a:lnTo>
                  <a:lnTo>
                    <a:pt x="116081" y="283739"/>
                  </a:lnTo>
                  <a:lnTo>
                    <a:pt x="87061" y="284847"/>
                  </a:lnTo>
                  <a:lnTo>
                    <a:pt x="58040" y="286450"/>
                  </a:lnTo>
                  <a:lnTo>
                    <a:pt x="29020" y="288504"/>
                  </a:lnTo>
                  <a:lnTo>
                    <a:pt x="0" y="29096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4280571" y="4240972"/>
              <a:ext cx="2292617" cy="163347"/>
            </a:xfrm>
            <a:custGeom>
              <a:avLst/>
              <a:pathLst>
                <a:path w="2292617" h="163347">
                  <a:moveTo>
                    <a:pt x="0" y="0"/>
                  </a:moveTo>
                  <a:lnTo>
                    <a:pt x="29020" y="21647"/>
                  </a:lnTo>
                  <a:lnTo>
                    <a:pt x="58040" y="41905"/>
                  </a:lnTo>
                  <a:lnTo>
                    <a:pt x="87061" y="60703"/>
                  </a:lnTo>
                  <a:lnTo>
                    <a:pt x="116081" y="77967"/>
                  </a:lnTo>
                  <a:lnTo>
                    <a:pt x="145102" y="93626"/>
                  </a:lnTo>
                  <a:lnTo>
                    <a:pt x="174122" y="107618"/>
                  </a:lnTo>
                  <a:lnTo>
                    <a:pt x="203143" y="119899"/>
                  </a:lnTo>
                  <a:lnTo>
                    <a:pt x="232163" y="130454"/>
                  </a:lnTo>
                  <a:lnTo>
                    <a:pt x="261184" y="139307"/>
                  </a:lnTo>
                  <a:lnTo>
                    <a:pt x="290204" y="146511"/>
                  </a:lnTo>
                  <a:lnTo>
                    <a:pt x="319225" y="152161"/>
                  </a:lnTo>
                  <a:lnTo>
                    <a:pt x="348245" y="156436"/>
                  </a:lnTo>
                  <a:lnTo>
                    <a:pt x="377266" y="159520"/>
                  </a:lnTo>
                  <a:lnTo>
                    <a:pt x="406286" y="161591"/>
                  </a:lnTo>
                  <a:lnTo>
                    <a:pt x="435307" y="162815"/>
                  </a:lnTo>
                  <a:lnTo>
                    <a:pt x="464327" y="163347"/>
                  </a:lnTo>
                  <a:lnTo>
                    <a:pt x="493348" y="163324"/>
                  </a:lnTo>
                  <a:lnTo>
                    <a:pt x="522368" y="162871"/>
                  </a:lnTo>
                  <a:lnTo>
                    <a:pt x="551389" y="162026"/>
                  </a:lnTo>
                  <a:lnTo>
                    <a:pt x="580409" y="160273"/>
                  </a:lnTo>
                  <a:lnTo>
                    <a:pt x="609429" y="157560"/>
                  </a:lnTo>
                  <a:lnTo>
                    <a:pt x="638450" y="153943"/>
                  </a:lnTo>
                  <a:lnTo>
                    <a:pt x="667470" y="149484"/>
                  </a:lnTo>
                  <a:lnTo>
                    <a:pt x="696491" y="144291"/>
                  </a:lnTo>
                  <a:lnTo>
                    <a:pt x="725511" y="138548"/>
                  </a:lnTo>
                  <a:lnTo>
                    <a:pt x="754532" y="132528"/>
                  </a:lnTo>
                  <a:lnTo>
                    <a:pt x="783552" y="126591"/>
                  </a:lnTo>
                  <a:lnTo>
                    <a:pt x="812573" y="121162"/>
                  </a:lnTo>
                  <a:lnTo>
                    <a:pt x="841593" y="116708"/>
                  </a:lnTo>
                  <a:lnTo>
                    <a:pt x="870614" y="113429"/>
                  </a:lnTo>
                  <a:lnTo>
                    <a:pt x="899634" y="110259"/>
                  </a:lnTo>
                  <a:lnTo>
                    <a:pt x="928655" y="106790"/>
                  </a:lnTo>
                  <a:lnTo>
                    <a:pt x="957675" y="102764"/>
                  </a:lnTo>
                  <a:lnTo>
                    <a:pt x="986696" y="98062"/>
                  </a:lnTo>
                  <a:lnTo>
                    <a:pt x="1015716" y="92807"/>
                  </a:lnTo>
                  <a:lnTo>
                    <a:pt x="1044737" y="87417"/>
                  </a:lnTo>
                  <a:lnTo>
                    <a:pt x="1073757" y="82567"/>
                  </a:lnTo>
                  <a:lnTo>
                    <a:pt x="1102778" y="79088"/>
                  </a:lnTo>
                  <a:lnTo>
                    <a:pt x="1131798" y="77827"/>
                  </a:lnTo>
                  <a:lnTo>
                    <a:pt x="1160819" y="78902"/>
                  </a:lnTo>
                  <a:lnTo>
                    <a:pt x="1189839" y="81660"/>
                  </a:lnTo>
                  <a:lnTo>
                    <a:pt x="1218859" y="85403"/>
                  </a:lnTo>
                  <a:lnTo>
                    <a:pt x="1247880" y="89467"/>
                  </a:lnTo>
                  <a:lnTo>
                    <a:pt x="1276900" y="93299"/>
                  </a:lnTo>
                  <a:lnTo>
                    <a:pt x="1305921" y="96523"/>
                  </a:lnTo>
                  <a:lnTo>
                    <a:pt x="1334941" y="98973"/>
                  </a:lnTo>
                  <a:lnTo>
                    <a:pt x="1363962" y="100674"/>
                  </a:lnTo>
                  <a:lnTo>
                    <a:pt x="1392982" y="101784"/>
                  </a:lnTo>
                  <a:lnTo>
                    <a:pt x="1422003" y="102510"/>
                  </a:lnTo>
                  <a:lnTo>
                    <a:pt x="1451023" y="103090"/>
                  </a:lnTo>
                  <a:lnTo>
                    <a:pt x="1480044" y="103899"/>
                  </a:lnTo>
                  <a:lnTo>
                    <a:pt x="1509064" y="104822"/>
                  </a:lnTo>
                  <a:lnTo>
                    <a:pt x="1538085" y="105674"/>
                  </a:lnTo>
                  <a:lnTo>
                    <a:pt x="1567105" y="106338"/>
                  </a:lnTo>
                  <a:lnTo>
                    <a:pt x="1596126" y="106806"/>
                  </a:lnTo>
                  <a:lnTo>
                    <a:pt x="1625146" y="107188"/>
                  </a:lnTo>
                  <a:lnTo>
                    <a:pt x="1654167" y="107705"/>
                  </a:lnTo>
                  <a:lnTo>
                    <a:pt x="1683187" y="108645"/>
                  </a:lnTo>
                  <a:lnTo>
                    <a:pt x="1712208" y="110289"/>
                  </a:lnTo>
                  <a:lnTo>
                    <a:pt x="1741228" y="112355"/>
                  </a:lnTo>
                  <a:lnTo>
                    <a:pt x="1770249" y="114541"/>
                  </a:lnTo>
                  <a:lnTo>
                    <a:pt x="1799269" y="116781"/>
                  </a:lnTo>
                  <a:lnTo>
                    <a:pt x="1828289" y="119002"/>
                  </a:lnTo>
                  <a:lnTo>
                    <a:pt x="1857310" y="121116"/>
                  </a:lnTo>
                  <a:lnTo>
                    <a:pt x="1886330" y="123025"/>
                  </a:lnTo>
                  <a:lnTo>
                    <a:pt x="1915351" y="124617"/>
                  </a:lnTo>
                  <a:lnTo>
                    <a:pt x="1944371" y="125771"/>
                  </a:lnTo>
                  <a:lnTo>
                    <a:pt x="1973392" y="126357"/>
                  </a:lnTo>
                  <a:lnTo>
                    <a:pt x="2002412" y="126243"/>
                  </a:lnTo>
                  <a:lnTo>
                    <a:pt x="2031433" y="125301"/>
                  </a:lnTo>
                  <a:lnTo>
                    <a:pt x="2060453" y="123456"/>
                  </a:lnTo>
                  <a:lnTo>
                    <a:pt x="2089474" y="120650"/>
                  </a:lnTo>
                  <a:lnTo>
                    <a:pt x="2118494" y="116852"/>
                  </a:lnTo>
                  <a:lnTo>
                    <a:pt x="2147515" y="112064"/>
                  </a:lnTo>
                  <a:lnTo>
                    <a:pt x="2176535" y="106310"/>
                  </a:lnTo>
                  <a:lnTo>
                    <a:pt x="2205556" y="99633"/>
                  </a:lnTo>
                  <a:lnTo>
                    <a:pt x="2234576" y="92082"/>
                  </a:lnTo>
                  <a:lnTo>
                    <a:pt x="2263597" y="83711"/>
                  </a:lnTo>
                  <a:lnTo>
                    <a:pt x="2292617" y="7457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4280571" y="4474853"/>
              <a:ext cx="2292617" cy="130956"/>
            </a:xfrm>
            <a:custGeom>
              <a:avLst/>
              <a:pathLst>
                <a:path w="2292617" h="130956">
                  <a:moveTo>
                    <a:pt x="2292617" y="130956"/>
                  </a:moveTo>
                  <a:lnTo>
                    <a:pt x="2263597" y="117090"/>
                  </a:lnTo>
                  <a:lnTo>
                    <a:pt x="2234576" y="104142"/>
                  </a:lnTo>
                  <a:lnTo>
                    <a:pt x="2205556" y="92159"/>
                  </a:lnTo>
                  <a:lnTo>
                    <a:pt x="2176535" y="81190"/>
                  </a:lnTo>
                  <a:lnTo>
                    <a:pt x="2147515" y="71280"/>
                  </a:lnTo>
                  <a:lnTo>
                    <a:pt x="2118494" y="62464"/>
                  </a:lnTo>
                  <a:lnTo>
                    <a:pt x="2089474" y="54763"/>
                  </a:lnTo>
                  <a:lnTo>
                    <a:pt x="2060453" y="48174"/>
                  </a:lnTo>
                  <a:lnTo>
                    <a:pt x="2031433" y="42660"/>
                  </a:lnTo>
                  <a:lnTo>
                    <a:pt x="2002412" y="38131"/>
                  </a:lnTo>
                  <a:lnTo>
                    <a:pt x="1973392" y="34439"/>
                  </a:lnTo>
                  <a:lnTo>
                    <a:pt x="1944371" y="31477"/>
                  </a:lnTo>
                  <a:lnTo>
                    <a:pt x="1915351" y="29135"/>
                  </a:lnTo>
                  <a:lnTo>
                    <a:pt x="1886330" y="27307"/>
                  </a:lnTo>
                  <a:lnTo>
                    <a:pt x="1857310" y="25895"/>
                  </a:lnTo>
                  <a:lnTo>
                    <a:pt x="1828289" y="24811"/>
                  </a:lnTo>
                  <a:lnTo>
                    <a:pt x="1799269" y="23980"/>
                  </a:lnTo>
                  <a:lnTo>
                    <a:pt x="1770249" y="23339"/>
                  </a:lnTo>
                  <a:lnTo>
                    <a:pt x="1741228" y="22838"/>
                  </a:lnTo>
                  <a:lnTo>
                    <a:pt x="1712208" y="22433"/>
                  </a:lnTo>
                  <a:lnTo>
                    <a:pt x="1683187" y="22082"/>
                  </a:lnTo>
                  <a:lnTo>
                    <a:pt x="1654167" y="21797"/>
                  </a:lnTo>
                  <a:lnTo>
                    <a:pt x="1625146" y="21702"/>
                  </a:lnTo>
                  <a:lnTo>
                    <a:pt x="1596126" y="21914"/>
                  </a:lnTo>
                  <a:lnTo>
                    <a:pt x="1567105" y="22485"/>
                  </a:lnTo>
                  <a:lnTo>
                    <a:pt x="1538085" y="23359"/>
                  </a:lnTo>
                  <a:lnTo>
                    <a:pt x="1509064" y="24358"/>
                  </a:lnTo>
                  <a:lnTo>
                    <a:pt x="1480044" y="25197"/>
                  </a:lnTo>
                  <a:lnTo>
                    <a:pt x="1451023" y="25523"/>
                  </a:lnTo>
                  <a:lnTo>
                    <a:pt x="1422003" y="24784"/>
                  </a:lnTo>
                  <a:lnTo>
                    <a:pt x="1392982" y="22227"/>
                  </a:lnTo>
                  <a:lnTo>
                    <a:pt x="1363962" y="18397"/>
                  </a:lnTo>
                  <a:lnTo>
                    <a:pt x="1334941" y="13989"/>
                  </a:lnTo>
                  <a:lnTo>
                    <a:pt x="1305921" y="9645"/>
                  </a:lnTo>
                  <a:lnTo>
                    <a:pt x="1276900" y="5875"/>
                  </a:lnTo>
                  <a:lnTo>
                    <a:pt x="1247880" y="2998"/>
                  </a:lnTo>
                  <a:lnTo>
                    <a:pt x="1218859" y="1124"/>
                  </a:lnTo>
                  <a:lnTo>
                    <a:pt x="1189839" y="184"/>
                  </a:lnTo>
                  <a:lnTo>
                    <a:pt x="1160819" y="0"/>
                  </a:lnTo>
                  <a:lnTo>
                    <a:pt x="1131798" y="358"/>
                  </a:lnTo>
                  <a:lnTo>
                    <a:pt x="1102778" y="1133"/>
                  </a:lnTo>
                  <a:lnTo>
                    <a:pt x="1073757" y="2504"/>
                  </a:lnTo>
                  <a:lnTo>
                    <a:pt x="1044737" y="4752"/>
                  </a:lnTo>
                  <a:lnTo>
                    <a:pt x="1015716" y="8122"/>
                  </a:lnTo>
                  <a:lnTo>
                    <a:pt x="986696" y="12701"/>
                  </a:lnTo>
                  <a:lnTo>
                    <a:pt x="957675" y="18321"/>
                  </a:lnTo>
                  <a:lnTo>
                    <a:pt x="928655" y="24519"/>
                  </a:lnTo>
                  <a:lnTo>
                    <a:pt x="899634" y="30588"/>
                  </a:lnTo>
                  <a:lnTo>
                    <a:pt x="870614" y="35684"/>
                  </a:lnTo>
                  <a:lnTo>
                    <a:pt x="841593" y="39203"/>
                  </a:lnTo>
                  <a:lnTo>
                    <a:pt x="812573" y="42642"/>
                  </a:lnTo>
                  <a:lnTo>
                    <a:pt x="783552" y="46394"/>
                  </a:lnTo>
                  <a:lnTo>
                    <a:pt x="754532" y="50445"/>
                  </a:lnTo>
                  <a:lnTo>
                    <a:pt x="725511" y="54744"/>
                  </a:lnTo>
                  <a:lnTo>
                    <a:pt x="696491" y="59168"/>
                  </a:lnTo>
                  <a:lnTo>
                    <a:pt x="667470" y="63514"/>
                  </a:lnTo>
                  <a:lnTo>
                    <a:pt x="638450" y="67485"/>
                  </a:lnTo>
                  <a:lnTo>
                    <a:pt x="609429" y="70711"/>
                  </a:lnTo>
                  <a:lnTo>
                    <a:pt x="580409" y="72774"/>
                  </a:lnTo>
                  <a:lnTo>
                    <a:pt x="551389" y="73250"/>
                  </a:lnTo>
                  <a:lnTo>
                    <a:pt x="522368" y="72086"/>
                  </a:lnTo>
                  <a:lnTo>
                    <a:pt x="493348" y="70491"/>
                  </a:lnTo>
                  <a:lnTo>
                    <a:pt x="464327" y="68635"/>
                  </a:lnTo>
                  <a:lnTo>
                    <a:pt x="435307" y="66548"/>
                  </a:lnTo>
                  <a:lnTo>
                    <a:pt x="406286" y="64276"/>
                  </a:lnTo>
                  <a:lnTo>
                    <a:pt x="377266" y="61880"/>
                  </a:lnTo>
                  <a:lnTo>
                    <a:pt x="348245" y="59434"/>
                  </a:lnTo>
                  <a:lnTo>
                    <a:pt x="319225" y="57024"/>
                  </a:lnTo>
                  <a:lnTo>
                    <a:pt x="290204" y="54741"/>
                  </a:lnTo>
                  <a:lnTo>
                    <a:pt x="261184" y="52680"/>
                  </a:lnTo>
                  <a:lnTo>
                    <a:pt x="232163" y="51014"/>
                  </a:lnTo>
                  <a:lnTo>
                    <a:pt x="203143" y="49864"/>
                  </a:lnTo>
                  <a:lnTo>
                    <a:pt x="174122" y="49284"/>
                  </a:lnTo>
                  <a:lnTo>
                    <a:pt x="145102" y="49286"/>
                  </a:lnTo>
                  <a:lnTo>
                    <a:pt x="116081" y="49858"/>
                  </a:lnTo>
                  <a:lnTo>
                    <a:pt x="87061" y="50966"/>
                  </a:lnTo>
                  <a:lnTo>
                    <a:pt x="58040" y="52569"/>
                  </a:lnTo>
                  <a:lnTo>
                    <a:pt x="29020" y="54623"/>
                  </a:lnTo>
                  <a:lnTo>
                    <a:pt x="0" y="570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4280571" y="4386455"/>
              <a:ext cx="2292617" cy="89096"/>
            </a:xfrm>
            <a:custGeom>
              <a:avLst/>
              <a:pathLst>
                <a:path w="2292617" h="89096">
                  <a:moveTo>
                    <a:pt x="0" y="0"/>
                  </a:moveTo>
                  <a:lnTo>
                    <a:pt x="29020" y="9592"/>
                  </a:lnTo>
                  <a:lnTo>
                    <a:pt x="58040" y="18695"/>
                  </a:lnTo>
                  <a:lnTo>
                    <a:pt x="87061" y="27292"/>
                  </a:lnTo>
                  <a:lnTo>
                    <a:pt x="116081" y="35370"/>
                  </a:lnTo>
                  <a:lnTo>
                    <a:pt x="145102" y="42914"/>
                  </a:lnTo>
                  <a:lnTo>
                    <a:pt x="174122" y="49908"/>
                  </a:lnTo>
                  <a:lnTo>
                    <a:pt x="203143" y="56339"/>
                  </a:lnTo>
                  <a:lnTo>
                    <a:pt x="232163" y="62192"/>
                  </a:lnTo>
                  <a:lnTo>
                    <a:pt x="261184" y="67451"/>
                  </a:lnTo>
                  <a:lnTo>
                    <a:pt x="290204" y="72084"/>
                  </a:lnTo>
                  <a:lnTo>
                    <a:pt x="319225" y="76050"/>
                  </a:lnTo>
                  <a:lnTo>
                    <a:pt x="348245" y="79393"/>
                  </a:lnTo>
                  <a:lnTo>
                    <a:pt x="377266" y="82157"/>
                  </a:lnTo>
                  <a:lnTo>
                    <a:pt x="406286" y="84391"/>
                  </a:lnTo>
                  <a:lnTo>
                    <a:pt x="435307" y="86139"/>
                  </a:lnTo>
                  <a:lnTo>
                    <a:pt x="464327" y="87449"/>
                  </a:lnTo>
                  <a:lnTo>
                    <a:pt x="493348" y="88365"/>
                  </a:lnTo>
                  <a:lnTo>
                    <a:pt x="522368" y="88936"/>
                  </a:lnTo>
                  <a:lnTo>
                    <a:pt x="551389" y="89096"/>
                  </a:lnTo>
                  <a:lnTo>
                    <a:pt x="580409" y="87981"/>
                  </a:lnTo>
                  <a:lnTo>
                    <a:pt x="609429" y="85593"/>
                  </a:lnTo>
                  <a:lnTo>
                    <a:pt x="638450" y="82171"/>
                  </a:lnTo>
                  <a:lnTo>
                    <a:pt x="667470" y="77956"/>
                  </a:lnTo>
                  <a:lnTo>
                    <a:pt x="696491" y="73187"/>
                  </a:lnTo>
                  <a:lnTo>
                    <a:pt x="725511" y="68103"/>
                  </a:lnTo>
                  <a:lnTo>
                    <a:pt x="754532" y="62944"/>
                  </a:lnTo>
                  <a:lnTo>
                    <a:pt x="783552" y="57950"/>
                  </a:lnTo>
                  <a:lnTo>
                    <a:pt x="812573" y="53359"/>
                  </a:lnTo>
                  <a:lnTo>
                    <a:pt x="841593" y="49413"/>
                  </a:lnTo>
                  <a:lnTo>
                    <a:pt x="870614" y="46014"/>
                  </a:lnTo>
                  <a:lnTo>
                    <a:pt x="899634" y="41881"/>
                  </a:lnTo>
                  <a:lnTo>
                    <a:pt x="928655" y="37112"/>
                  </a:lnTo>
                  <a:lnTo>
                    <a:pt x="957675" y="32000"/>
                  </a:lnTo>
                  <a:lnTo>
                    <a:pt x="986696" y="26839"/>
                  </a:lnTo>
                  <a:lnTo>
                    <a:pt x="1015716" y="21922"/>
                  </a:lnTo>
                  <a:lnTo>
                    <a:pt x="1044737" y="17542"/>
                  </a:lnTo>
                  <a:lnTo>
                    <a:pt x="1073757" y="13993"/>
                  </a:lnTo>
                  <a:lnTo>
                    <a:pt x="1102778" y="11568"/>
                  </a:lnTo>
                  <a:lnTo>
                    <a:pt x="1131798" y="10550"/>
                  </a:lnTo>
                  <a:lnTo>
                    <a:pt x="1160819" y="10908"/>
                  </a:lnTo>
                  <a:lnTo>
                    <a:pt x="1189839" y="12380"/>
                  </a:lnTo>
                  <a:lnTo>
                    <a:pt x="1218859" y="14721"/>
                  </a:lnTo>
                  <a:lnTo>
                    <a:pt x="1247880" y="17690"/>
                  </a:lnTo>
                  <a:lnTo>
                    <a:pt x="1276900" y="21044"/>
                  </a:lnTo>
                  <a:lnTo>
                    <a:pt x="1305921" y="24541"/>
                  </a:lnTo>
                  <a:lnTo>
                    <a:pt x="1334941" y="27938"/>
                  </a:lnTo>
                  <a:lnTo>
                    <a:pt x="1363962" y="30993"/>
                  </a:lnTo>
                  <a:lnTo>
                    <a:pt x="1392982" y="33463"/>
                  </a:lnTo>
                  <a:lnTo>
                    <a:pt x="1422003" y="35105"/>
                  </a:lnTo>
                  <a:lnTo>
                    <a:pt x="1451023" y="35764"/>
                  </a:lnTo>
                  <a:lnTo>
                    <a:pt x="1480044" y="36005"/>
                  </a:lnTo>
                  <a:lnTo>
                    <a:pt x="1509064" y="36047"/>
                  </a:lnTo>
                  <a:lnTo>
                    <a:pt x="1538085" y="35974"/>
                  </a:lnTo>
                  <a:lnTo>
                    <a:pt x="1567105" y="35869"/>
                  </a:lnTo>
                  <a:lnTo>
                    <a:pt x="1596126" y="35817"/>
                  </a:lnTo>
                  <a:lnTo>
                    <a:pt x="1625146" y="35903"/>
                  </a:lnTo>
                  <a:lnTo>
                    <a:pt x="1654167" y="36209"/>
                  </a:lnTo>
                  <a:lnTo>
                    <a:pt x="1683187" y="36821"/>
                  </a:lnTo>
                  <a:lnTo>
                    <a:pt x="1712208" y="37819"/>
                  </a:lnTo>
                  <a:lnTo>
                    <a:pt x="1741228" y="39054"/>
                  </a:lnTo>
                  <a:lnTo>
                    <a:pt x="1770249" y="40398"/>
                  </a:lnTo>
                  <a:lnTo>
                    <a:pt x="1799269" y="41838"/>
                  </a:lnTo>
                  <a:lnTo>
                    <a:pt x="1828289" y="43364"/>
                  </a:lnTo>
                  <a:lnTo>
                    <a:pt x="1857310" y="44963"/>
                  </a:lnTo>
                  <a:lnTo>
                    <a:pt x="1886330" y="46623"/>
                  </a:lnTo>
                  <a:lnTo>
                    <a:pt x="1915351" y="48333"/>
                  </a:lnTo>
                  <a:lnTo>
                    <a:pt x="1944371" y="50082"/>
                  </a:lnTo>
                  <a:lnTo>
                    <a:pt x="1973392" y="51856"/>
                  </a:lnTo>
                  <a:lnTo>
                    <a:pt x="2002412" y="53644"/>
                  </a:lnTo>
                  <a:lnTo>
                    <a:pt x="2031433" y="55438"/>
                  </a:lnTo>
                  <a:lnTo>
                    <a:pt x="2060453" y="57273"/>
                  </a:lnTo>
                  <a:lnTo>
                    <a:pt x="2089474" y="59164"/>
                  </a:lnTo>
                  <a:lnTo>
                    <a:pt x="2118494" y="61116"/>
                  </a:lnTo>
                  <a:lnTo>
                    <a:pt x="2147515" y="63129"/>
                  </a:lnTo>
                  <a:lnTo>
                    <a:pt x="2176535" y="65208"/>
                  </a:lnTo>
                  <a:lnTo>
                    <a:pt x="2205556" y="67354"/>
                  </a:lnTo>
                  <a:lnTo>
                    <a:pt x="2234576" y="69570"/>
                  </a:lnTo>
                  <a:lnTo>
                    <a:pt x="2263597" y="71858"/>
                  </a:lnTo>
                  <a:lnTo>
                    <a:pt x="2292617" y="74222"/>
                  </a:lnTo>
                </a:path>
              </a:pathLst>
            </a:custGeom>
            <a:ln w="27101" cap="flat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4165940" y="5223619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4165940" y="657096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4165940" y="599270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4165940" y="541444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4460384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4909917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535945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580898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625851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4165940" y="686009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4165940" y="628183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4165940" y="570357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423561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468515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13468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58421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6033749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6483282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243564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286062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337167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438020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426094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4469203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4510828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557394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608991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648144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4692253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474076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4785720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4830674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87562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919641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967539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008643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050268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100393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144407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193383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241994" y="6427762"/>
              <a:ext cx="55098" cy="55098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28020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32244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369173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409894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45730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502257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539064" y="5253640"/>
              <a:ext cx="90303" cy="9030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594880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637116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68679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732823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777776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816930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864599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906836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95651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992028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051153" y="6427762"/>
              <a:ext cx="55098" cy="55098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094803" y="6368632"/>
              <a:ext cx="57705" cy="5770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38542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174100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216078" y="5487659"/>
              <a:ext cx="84874" cy="8487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265619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312288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355525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409476" y="6368632"/>
              <a:ext cx="57705" cy="5770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443820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495951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532954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4280571" y="5674069"/>
              <a:ext cx="2292617" cy="531582"/>
            </a:xfrm>
            <a:custGeom>
              <a:avLst/>
              <a:pathLst>
                <a:path w="2292617" h="531582">
                  <a:moveTo>
                    <a:pt x="0" y="0"/>
                  </a:moveTo>
                  <a:lnTo>
                    <a:pt x="29020" y="31885"/>
                  </a:lnTo>
                  <a:lnTo>
                    <a:pt x="58040" y="61848"/>
                  </a:lnTo>
                  <a:lnTo>
                    <a:pt x="87061" y="89801"/>
                  </a:lnTo>
                  <a:lnTo>
                    <a:pt x="116081" y="115653"/>
                  </a:lnTo>
                  <a:lnTo>
                    <a:pt x="145102" y="139316"/>
                  </a:lnTo>
                  <a:lnTo>
                    <a:pt x="174122" y="160716"/>
                  </a:lnTo>
                  <a:lnTo>
                    <a:pt x="203143" y="179807"/>
                  </a:lnTo>
                  <a:lnTo>
                    <a:pt x="232163" y="196584"/>
                  </a:lnTo>
                  <a:lnTo>
                    <a:pt x="261184" y="211099"/>
                  </a:lnTo>
                  <a:lnTo>
                    <a:pt x="290204" y="223468"/>
                  </a:lnTo>
                  <a:lnTo>
                    <a:pt x="319225" y="233855"/>
                  </a:lnTo>
                  <a:lnTo>
                    <a:pt x="348245" y="242462"/>
                  </a:lnTo>
                  <a:lnTo>
                    <a:pt x="377266" y="249498"/>
                  </a:lnTo>
                  <a:lnTo>
                    <a:pt x="406286" y="255169"/>
                  </a:lnTo>
                  <a:lnTo>
                    <a:pt x="435307" y="259671"/>
                  </a:lnTo>
                  <a:lnTo>
                    <a:pt x="464327" y="263178"/>
                  </a:lnTo>
                  <a:lnTo>
                    <a:pt x="493348" y="265845"/>
                  </a:lnTo>
                  <a:lnTo>
                    <a:pt x="522368" y="267803"/>
                  </a:lnTo>
                  <a:lnTo>
                    <a:pt x="551389" y="269219"/>
                  </a:lnTo>
                  <a:lnTo>
                    <a:pt x="580409" y="270611"/>
                  </a:lnTo>
                  <a:lnTo>
                    <a:pt x="609429" y="271924"/>
                  </a:lnTo>
                  <a:lnTo>
                    <a:pt x="638450" y="272905"/>
                  </a:lnTo>
                  <a:lnTo>
                    <a:pt x="667470" y="273313"/>
                  </a:lnTo>
                  <a:lnTo>
                    <a:pt x="696491" y="272977"/>
                  </a:lnTo>
                  <a:lnTo>
                    <a:pt x="725511" y="271839"/>
                  </a:lnTo>
                  <a:lnTo>
                    <a:pt x="754532" y="269969"/>
                  </a:lnTo>
                  <a:lnTo>
                    <a:pt x="783552" y="267560"/>
                  </a:lnTo>
                  <a:lnTo>
                    <a:pt x="812573" y="264899"/>
                  </a:lnTo>
                  <a:lnTo>
                    <a:pt x="841593" y="262328"/>
                  </a:lnTo>
                  <a:lnTo>
                    <a:pt x="870614" y="259867"/>
                  </a:lnTo>
                  <a:lnTo>
                    <a:pt x="899634" y="256137"/>
                  </a:lnTo>
                  <a:lnTo>
                    <a:pt x="928655" y="250745"/>
                  </a:lnTo>
                  <a:lnTo>
                    <a:pt x="957675" y="243498"/>
                  </a:lnTo>
                  <a:lnTo>
                    <a:pt x="986696" y="234438"/>
                  </a:lnTo>
                  <a:lnTo>
                    <a:pt x="1015716" y="224026"/>
                  </a:lnTo>
                  <a:lnTo>
                    <a:pt x="1044737" y="213229"/>
                  </a:lnTo>
                  <a:lnTo>
                    <a:pt x="1073757" y="203455"/>
                  </a:lnTo>
                  <a:lnTo>
                    <a:pt x="1102778" y="196377"/>
                  </a:lnTo>
                  <a:lnTo>
                    <a:pt x="1131798" y="193628"/>
                  </a:lnTo>
                  <a:lnTo>
                    <a:pt x="1160819" y="194307"/>
                  </a:lnTo>
                  <a:lnTo>
                    <a:pt x="1189839" y="196999"/>
                  </a:lnTo>
                  <a:lnTo>
                    <a:pt x="1218859" y="200714"/>
                  </a:lnTo>
                  <a:lnTo>
                    <a:pt x="1247880" y="204517"/>
                  </a:lnTo>
                  <a:lnTo>
                    <a:pt x="1276900" y="207666"/>
                  </a:lnTo>
                  <a:lnTo>
                    <a:pt x="1305921" y="209729"/>
                  </a:lnTo>
                  <a:lnTo>
                    <a:pt x="1334941" y="210647"/>
                  </a:lnTo>
                  <a:lnTo>
                    <a:pt x="1363962" y="210698"/>
                  </a:lnTo>
                  <a:lnTo>
                    <a:pt x="1392982" y="210390"/>
                  </a:lnTo>
                  <a:lnTo>
                    <a:pt x="1422003" y="210325"/>
                  </a:lnTo>
                  <a:lnTo>
                    <a:pt x="1451023" y="211186"/>
                  </a:lnTo>
                  <a:lnTo>
                    <a:pt x="1480044" y="213909"/>
                  </a:lnTo>
                  <a:lnTo>
                    <a:pt x="1509064" y="217940"/>
                  </a:lnTo>
                  <a:lnTo>
                    <a:pt x="1538085" y="222494"/>
                  </a:lnTo>
                  <a:lnTo>
                    <a:pt x="1567105" y="226902"/>
                  </a:lnTo>
                  <a:lnTo>
                    <a:pt x="1596126" y="230683"/>
                  </a:lnTo>
                  <a:lnTo>
                    <a:pt x="1625146" y="233576"/>
                  </a:lnTo>
                  <a:lnTo>
                    <a:pt x="1654167" y="235520"/>
                  </a:lnTo>
                  <a:lnTo>
                    <a:pt x="1683187" y="236584"/>
                  </a:lnTo>
                  <a:lnTo>
                    <a:pt x="1712208" y="236860"/>
                  </a:lnTo>
                  <a:lnTo>
                    <a:pt x="1741228" y="236922"/>
                  </a:lnTo>
                  <a:lnTo>
                    <a:pt x="1770249" y="236986"/>
                  </a:lnTo>
                  <a:lnTo>
                    <a:pt x="1799269" y="236872"/>
                  </a:lnTo>
                  <a:lnTo>
                    <a:pt x="1828289" y="236381"/>
                  </a:lnTo>
                  <a:lnTo>
                    <a:pt x="1857310" y="235293"/>
                  </a:lnTo>
                  <a:lnTo>
                    <a:pt x="1886330" y="233363"/>
                  </a:lnTo>
                  <a:lnTo>
                    <a:pt x="1915351" y="230325"/>
                  </a:lnTo>
                  <a:lnTo>
                    <a:pt x="1944371" y="225893"/>
                  </a:lnTo>
                  <a:lnTo>
                    <a:pt x="1973392" y="219767"/>
                  </a:lnTo>
                  <a:lnTo>
                    <a:pt x="2002412" y="211645"/>
                  </a:lnTo>
                  <a:lnTo>
                    <a:pt x="2031433" y="201241"/>
                  </a:lnTo>
                  <a:lnTo>
                    <a:pt x="2060453" y="188444"/>
                  </a:lnTo>
                  <a:lnTo>
                    <a:pt x="2089474" y="173208"/>
                  </a:lnTo>
                  <a:lnTo>
                    <a:pt x="2118494" y="155519"/>
                  </a:lnTo>
                  <a:lnTo>
                    <a:pt x="2147515" y="135420"/>
                  </a:lnTo>
                  <a:lnTo>
                    <a:pt x="2176535" y="112998"/>
                  </a:lnTo>
                  <a:lnTo>
                    <a:pt x="2205556" y="88368"/>
                  </a:lnTo>
                  <a:lnTo>
                    <a:pt x="2234576" y="61654"/>
                  </a:lnTo>
                  <a:lnTo>
                    <a:pt x="2263597" y="32989"/>
                  </a:lnTo>
                  <a:lnTo>
                    <a:pt x="2292617" y="2498"/>
                  </a:lnTo>
                  <a:lnTo>
                    <a:pt x="2292617" y="496203"/>
                  </a:lnTo>
                  <a:lnTo>
                    <a:pt x="2263597" y="486814"/>
                  </a:lnTo>
                  <a:lnTo>
                    <a:pt x="2234576" y="478478"/>
                  </a:lnTo>
                  <a:lnTo>
                    <a:pt x="2205556" y="471250"/>
                  </a:lnTo>
                  <a:lnTo>
                    <a:pt x="2176535" y="465186"/>
                  </a:lnTo>
                  <a:lnTo>
                    <a:pt x="2147515" y="460340"/>
                  </a:lnTo>
                  <a:lnTo>
                    <a:pt x="2118494" y="456752"/>
                  </a:lnTo>
                  <a:lnTo>
                    <a:pt x="2089474" y="454436"/>
                  </a:lnTo>
                  <a:lnTo>
                    <a:pt x="2060453" y="453363"/>
                  </a:lnTo>
                  <a:lnTo>
                    <a:pt x="2031433" y="453446"/>
                  </a:lnTo>
                  <a:lnTo>
                    <a:pt x="2002412" y="454489"/>
                  </a:lnTo>
                  <a:lnTo>
                    <a:pt x="1973392" y="456215"/>
                  </a:lnTo>
                  <a:lnTo>
                    <a:pt x="1944371" y="458494"/>
                  </a:lnTo>
                  <a:lnTo>
                    <a:pt x="1915351" y="461198"/>
                  </a:lnTo>
                  <a:lnTo>
                    <a:pt x="1886330" y="464201"/>
                  </a:lnTo>
                  <a:lnTo>
                    <a:pt x="1857310" y="467389"/>
                  </a:lnTo>
                  <a:lnTo>
                    <a:pt x="1828289" y="470671"/>
                  </a:lnTo>
                  <a:lnTo>
                    <a:pt x="1799269" y="473975"/>
                  </a:lnTo>
                  <a:lnTo>
                    <a:pt x="1770249" y="477254"/>
                  </a:lnTo>
                  <a:lnTo>
                    <a:pt x="1741228" y="480483"/>
                  </a:lnTo>
                  <a:lnTo>
                    <a:pt x="1712208" y="483655"/>
                  </a:lnTo>
                  <a:lnTo>
                    <a:pt x="1683187" y="485969"/>
                  </a:lnTo>
                  <a:lnTo>
                    <a:pt x="1654167" y="486423"/>
                  </a:lnTo>
                  <a:lnTo>
                    <a:pt x="1625146" y="485650"/>
                  </a:lnTo>
                  <a:lnTo>
                    <a:pt x="1596126" y="484291"/>
                  </a:lnTo>
                  <a:lnTo>
                    <a:pt x="1567105" y="482858"/>
                  </a:lnTo>
                  <a:lnTo>
                    <a:pt x="1538085" y="481663"/>
                  </a:lnTo>
                  <a:lnTo>
                    <a:pt x="1509064" y="480795"/>
                  </a:lnTo>
                  <a:lnTo>
                    <a:pt x="1480044" y="480161"/>
                  </a:lnTo>
                  <a:lnTo>
                    <a:pt x="1451023" y="479545"/>
                  </a:lnTo>
                  <a:lnTo>
                    <a:pt x="1422003" y="478346"/>
                  </a:lnTo>
                  <a:lnTo>
                    <a:pt x="1392982" y="475133"/>
                  </a:lnTo>
                  <a:lnTo>
                    <a:pt x="1363962" y="470619"/>
                  </a:lnTo>
                  <a:lnTo>
                    <a:pt x="1334941" y="465792"/>
                  </a:lnTo>
                  <a:lnTo>
                    <a:pt x="1305921" y="461544"/>
                  </a:lnTo>
                  <a:lnTo>
                    <a:pt x="1276900" y="458537"/>
                  </a:lnTo>
                  <a:lnTo>
                    <a:pt x="1247880" y="457094"/>
                  </a:lnTo>
                  <a:lnTo>
                    <a:pt x="1218859" y="457170"/>
                  </a:lnTo>
                  <a:lnTo>
                    <a:pt x="1189839" y="458404"/>
                  </a:lnTo>
                  <a:lnTo>
                    <a:pt x="1160819" y="460247"/>
                  </a:lnTo>
                  <a:lnTo>
                    <a:pt x="1131798" y="462092"/>
                  </a:lnTo>
                  <a:lnTo>
                    <a:pt x="1102778" y="464009"/>
                  </a:lnTo>
                  <a:lnTo>
                    <a:pt x="1073757" y="467468"/>
                  </a:lnTo>
                  <a:lnTo>
                    <a:pt x="1044737" y="472777"/>
                  </a:lnTo>
                  <a:lnTo>
                    <a:pt x="1015716" y="480106"/>
                  </a:lnTo>
                  <a:lnTo>
                    <a:pt x="986696" y="489358"/>
                  </a:lnTo>
                  <a:lnTo>
                    <a:pt x="957675" y="499994"/>
                  </a:lnTo>
                  <a:lnTo>
                    <a:pt x="928655" y="510970"/>
                  </a:lnTo>
                  <a:lnTo>
                    <a:pt x="899634" y="520825"/>
                  </a:lnTo>
                  <a:lnTo>
                    <a:pt x="870614" y="527859"/>
                  </a:lnTo>
                  <a:lnTo>
                    <a:pt x="841593" y="530737"/>
                  </a:lnTo>
                  <a:lnTo>
                    <a:pt x="812573" y="531582"/>
                  </a:lnTo>
                  <a:lnTo>
                    <a:pt x="783552" y="531319"/>
                  </a:lnTo>
                  <a:lnTo>
                    <a:pt x="754532" y="530302"/>
                  </a:lnTo>
                  <a:lnTo>
                    <a:pt x="725511" y="528829"/>
                  </a:lnTo>
                  <a:lnTo>
                    <a:pt x="696491" y="527105"/>
                  </a:lnTo>
                  <a:lnTo>
                    <a:pt x="667470" y="525211"/>
                  </a:lnTo>
                  <a:lnTo>
                    <a:pt x="638450" y="523100"/>
                  </a:lnTo>
                  <a:lnTo>
                    <a:pt x="609429" y="520613"/>
                  </a:lnTo>
                  <a:lnTo>
                    <a:pt x="580409" y="517521"/>
                  </a:lnTo>
                  <a:lnTo>
                    <a:pt x="551389" y="513582"/>
                  </a:lnTo>
                  <a:lnTo>
                    <a:pt x="522368" y="508732"/>
                  </a:lnTo>
                  <a:lnTo>
                    <a:pt x="493348" y="503406"/>
                  </a:lnTo>
                  <a:lnTo>
                    <a:pt x="464327" y="497765"/>
                  </a:lnTo>
                  <a:lnTo>
                    <a:pt x="435307" y="491943"/>
                  </a:lnTo>
                  <a:lnTo>
                    <a:pt x="406286" y="486097"/>
                  </a:lnTo>
                  <a:lnTo>
                    <a:pt x="377266" y="480408"/>
                  </a:lnTo>
                  <a:lnTo>
                    <a:pt x="348245" y="475073"/>
                  </a:lnTo>
                  <a:lnTo>
                    <a:pt x="319225" y="470303"/>
                  </a:lnTo>
                  <a:lnTo>
                    <a:pt x="290204" y="466311"/>
                  </a:lnTo>
                  <a:lnTo>
                    <a:pt x="261184" y="463305"/>
                  </a:lnTo>
                  <a:lnTo>
                    <a:pt x="232163" y="461503"/>
                  </a:lnTo>
                  <a:lnTo>
                    <a:pt x="203143" y="461035"/>
                  </a:lnTo>
                  <a:lnTo>
                    <a:pt x="174122" y="461950"/>
                  </a:lnTo>
                  <a:lnTo>
                    <a:pt x="145102" y="464235"/>
                  </a:lnTo>
                  <a:lnTo>
                    <a:pt x="116081" y="467840"/>
                  </a:lnTo>
                  <a:lnTo>
                    <a:pt x="87061" y="472683"/>
                  </a:lnTo>
                  <a:lnTo>
                    <a:pt x="58040" y="478672"/>
                  </a:lnTo>
                  <a:lnTo>
                    <a:pt x="29020" y="485710"/>
                  </a:lnTo>
                  <a:lnTo>
                    <a:pt x="0" y="49370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280571" y="5674069"/>
              <a:ext cx="2292617" cy="273313"/>
            </a:xfrm>
            <a:custGeom>
              <a:avLst/>
              <a:pathLst>
                <a:path w="2292617" h="273313">
                  <a:moveTo>
                    <a:pt x="0" y="0"/>
                  </a:moveTo>
                  <a:lnTo>
                    <a:pt x="29020" y="31885"/>
                  </a:lnTo>
                  <a:lnTo>
                    <a:pt x="58040" y="61848"/>
                  </a:lnTo>
                  <a:lnTo>
                    <a:pt x="87061" y="89801"/>
                  </a:lnTo>
                  <a:lnTo>
                    <a:pt x="116081" y="115653"/>
                  </a:lnTo>
                  <a:lnTo>
                    <a:pt x="145102" y="139316"/>
                  </a:lnTo>
                  <a:lnTo>
                    <a:pt x="174122" y="160716"/>
                  </a:lnTo>
                  <a:lnTo>
                    <a:pt x="203143" y="179807"/>
                  </a:lnTo>
                  <a:lnTo>
                    <a:pt x="232163" y="196584"/>
                  </a:lnTo>
                  <a:lnTo>
                    <a:pt x="261184" y="211099"/>
                  </a:lnTo>
                  <a:lnTo>
                    <a:pt x="290204" y="223468"/>
                  </a:lnTo>
                  <a:lnTo>
                    <a:pt x="319225" y="233855"/>
                  </a:lnTo>
                  <a:lnTo>
                    <a:pt x="348245" y="242462"/>
                  </a:lnTo>
                  <a:lnTo>
                    <a:pt x="377266" y="249498"/>
                  </a:lnTo>
                  <a:lnTo>
                    <a:pt x="406286" y="255169"/>
                  </a:lnTo>
                  <a:lnTo>
                    <a:pt x="435307" y="259671"/>
                  </a:lnTo>
                  <a:lnTo>
                    <a:pt x="464327" y="263178"/>
                  </a:lnTo>
                  <a:lnTo>
                    <a:pt x="493348" y="265845"/>
                  </a:lnTo>
                  <a:lnTo>
                    <a:pt x="522368" y="267803"/>
                  </a:lnTo>
                  <a:lnTo>
                    <a:pt x="551389" y="269219"/>
                  </a:lnTo>
                  <a:lnTo>
                    <a:pt x="580409" y="270611"/>
                  </a:lnTo>
                  <a:lnTo>
                    <a:pt x="609429" y="271924"/>
                  </a:lnTo>
                  <a:lnTo>
                    <a:pt x="638450" y="272905"/>
                  </a:lnTo>
                  <a:lnTo>
                    <a:pt x="667470" y="273313"/>
                  </a:lnTo>
                  <a:lnTo>
                    <a:pt x="696491" y="272977"/>
                  </a:lnTo>
                  <a:lnTo>
                    <a:pt x="725511" y="271839"/>
                  </a:lnTo>
                  <a:lnTo>
                    <a:pt x="754532" y="269969"/>
                  </a:lnTo>
                  <a:lnTo>
                    <a:pt x="783552" y="267560"/>
                  </a:lnTo>
                  <a:lnTo>
                    <a:pt x="812573" y="264899"/>
                  </a:lnTo>
                  <a:lnTo>
                    <a:pt x="841593" y="262328"/>
                  </a:lnTo>
                  <a:lnTo>
                    <a:pt x="870614" y="259867"/>
                  </a:lnTo>
                  <a:lnTo>
                    <a:pt x="899634" y="256137"/>
                  </a:lnTo>
                  <a:lnTo>
                    <a:pt x="928655" y="250745"/>
                  </a:lnTo>
                  <a:lnTo>
                    <a:pt x="957675" y="243498"/>
                  </a:lnTo>
                  <a:lnTo>
                    <a:pt x="986696" y="234438"/>
                  </a:lnTo>
                  <a:lnTo>
                    <a:pt x="1015716" y="224026"/>
                  </a:lnTo>
                  <a:lnTo>
                    <a:pt x="1044737" y="213229"/>
                  </a:lnTo>
                  <a:lnTo>
                    <a:pt x="1073757" y="203455"/>
                  </a:lnTo>
                  <a:lnTo>
                    <a:pt x="1102778" y="196377"/>
                  </a:lnTo>
                  <a:lnTo>
                    <a:pt x="1131798" y="193628"/>
                  </a:lnTo>
                  <a:lnTo>
                    <a:pt x="1160819" y="194307"/>
                  </a:lnTo>
                  <a:lnTo>
                    <a:pt x="1189839" y="196999"/>
                  </a:lnTo>
                  <a:lnTo>
                    <a:pt x="1218859" y="200714"/>
                  </a:lnTo>
                  <a:lnTo>
                    <a:pt x="1247880" y="204517"/>
                  </a:lnTo>
                  <a:lnTo>
                    <a:pt x="1276900" y="207666"/>
                  </a:lnTo>
                  <a:lnTo>
                    <a:pt x="1305921" y="209729"/>
                  </a:lnTo>
                  <a:lnTo>
                    <a:pt x="1334941" y="210647"/>
                  </a:lnTo>
                  <a:lnTo>
                    <a:pt x="1363962" y="210698"/>
                  </a:lnTo>
                  <a:lnTo>
                    <a:pt x="1392982" y="210390"/>
                  </a:lnTo>
                  <a:lnTo>
                    <a:pt x="1422003" y="210325"/>
                  </a:lnTo>
                  <a:lnTo>
                    <a:pt x="1451023" y="211186"/>
                  </a:lnTo>
                  <a:lnTo>
                    <a:pt x="1480044" y="213909"/>
                  </a:lnTo>
                  <a:lnTo>
                    <a:pt x="1509064" y="217940"/>
                  </a:lnTo>
                  <a:lnTo>
                    <a:pt x="1538085" y="222494"/>
                  </a:lnTo>
                  <a:lnTo>
                    <a:pt x="1567105" y="226902"/>
                  </a:lnTo>
                  <a:lnTo>
                    <a:pt x="1596126" y="230683"/>
                  </a:lnTo>
                  <a:lnTo>
                    <a:pt x="1625146" y="233576"/>
                  </a:lnTo>
                  <a:lnTo>
                    <a:pt x="1654167" y="235520"/>
                  </a:lnTo>
                  <a:lnTo>
                    <a:pt x="1683187" y="236584"/>
                  </a:lnTo>
                  <a:lnTo>
                    <a:pt x="1712208" y="236860"/>
                  </a:lnTo>
                  <a:lnTo>
                    <a:pt x="1741228" y="236922"/>
                  </a:lnTo>
                  <a:lnTo>
                    <a:pt x="1770249" y="236986"/>
                  </a:lnTo>
                  <a:lnTo>
                    <a:pt x="1799269" y="236872"/>
                  </a:lnTo>
                  <a:lnTo>
                    <a:pt x="1828289" y="236381"/>
                  </a:lnTo>
                  <a:lnTo>
                    <a:pt x="1857310" y="235293"/>
                  </a:lnTo>
                  <a:lnTo>
                    <a:pt x="1886330" y="233363"/>
                  </a:lnTo>
                  <a:lnTo>
                    <a:pt x="1915351" y="230325"/>
                  </a:lnTo>
                  <a:lnTo>
                    <a:pt x="1944371" y="225893"/>
                  </a:lnTo>
                  <a:lnTo>
                    <a:pt x="1973392" y="219767"/>
                  </a:lnTo>
                  <a:lnTo>
                    <a:pt x="2002412" y="211645"/>
                  </a:lnTo>
                  <a:lnTo>
                    <a:pt x="2031433" y="201241"/>
                  </a:lnTo>
                  <a:lnTo>
                    <a:pt x="2060453" y="188444"/>
                  </a:lnTo>
                  <a:lnTo>
                    <a:pt x="2089474" y="173208"/>
                  </a:lnTo>
                  <a:lnTo>
                    <a:pt x="2118494" y="155519"/>
                  </a:lnTo>
                  <a:lnTo>
                    <a:pt x="2147515" y="135420"/>
                  </a:lnTo>
                  <a:lnTo>
                    <a:pt x="2176535" y="112998"/>
                  </a:lnTo>
                  <a:lnTo>
                    <a:pt x="2205556" y="88368"/>
                  </a:lnTo>
                  <a:lnTo>
                    <a:pt x="2234576" y="61654"/>
                  </a:lnTo>
                  <a:lnTo>
                    <a:pt x="2263597" y="32989"/>
                  </a:lnTo>
                  <a:lnTo>
                    <a:pt x="2292617" y="24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280571" y="6127432"/>
              <a:ext cx="2292617" cy="78218"/>
            </a:xfrm>
            <a:custGeom>
              <a:avLst/>
              <a:pathLst>
                <a:path w="2292617" h="78218">
                  <a:moveTo>
                    <a:pt x="2292617" y="42839"/>
                  </a:moveTo>
                  <a:lnTo>
                    <a:pt x="2263597" y="33450"/>
                  </a:lnTo>
                  <a:lnTo>
                    <a:pt x="2234576" y="25114"/>
                  </a:lnTo>
                  <a:lnTo>
                    <a:pt x="2205556" y="17886"/>
                  </a:lnTo>
                  <a:lnTo>
                    <a:pt x="2176535" y="11822"/>
                  </a:lnTo>
                  <a:lnTo>
                    <a:pt x="2147515" y="6976"/>
                  </a:lnTo>
                  <a:lnTo>
                    <a:pt x="2118494" y="3388"/>
                  </a:lnTo>
                  <a:lnTo>
                    <a:pt x="2089474" y="1072"/>
                  </a:lnTo>
                  <a:lnTo>
                    <a:pt x="2060453" y="0"/>
                  </a:lnTo>
                  <a:lnTo>
                    <a:pt x="2031433" y="82"/>
                  </a:lnTo>
                  <a:lnTo>
                    <a:pt x="2002412" y="1125"/>
                  </a:lnTo>
                  <a:lnTo>
                    <a:pt x="1973392" y="2851"/>
                  </a:lnTo>
                  <a:lnTo>
                    <a:pt x="1944371" y="5130"/>
                  </a:lnTo>
                  <a:lnTo>
                    <a:pt x="1915351" y="7834"/>
                  </a:lnTo>
                  <a:lnTo>
                    <a:pt x="1886330" y="10837"/>
                  </a:lnTo>
                  <a:lnTo>
                    <a:pt x="1857310" y="14025"/>
                  </a:lnTo>
                  <a:lnTo>
                    <a:pt x="1828289" y="17307"/>
                  </a:lnTo>
                  <a:lnTo>
                    <a:pt x="1799269" y="20611"/>
                  </a:lnTo>
                  <a:lnTo>
                    <a:pt x="1770249" y="23890"/>
                  </a:lnTo>
                  <a:lnTo>
                    <a:pt x="1741228" y="27119"/>
                  </a:lnTo>
                  <a:lnTo>
                    <a:pt x="1712208" y="30292"/>
                  </a:lnTo>
                  <a:lnTo>
                    <a:pt x="1683187" y="32605"/>
                  </a:lnTo>
                  <a:lnTo>
                    <a:pt x="1654167" y="33059"/>
                  </a:lnTo>
                  <a:lnTo>
                    <a:pt x="1625146" y="32286"/>
                  </a:lnTo>
                  <a:lnTo>
                    <a:pt x="1596126" y="30927"/>
                  </a:lnTo>
                  <a:lnTo>
                    <a:pt x="1567105" y="29494"/>
                  </a:lnTo>
                  <a:lnTo>
                    <a:pt x="1538085" y="28299"/>
                  </a:lnTo>
                  <a:lnTo>
                    <a:pt x="1509064" y="27431"/>
                  </a:lnTo>
                  <a:lnTo>
                    <a:pt x="1480044" y="26797"/>
                  </a:lnTo>
                  <a:lnTo>
                    <a:pt x="1451023" y="26181"/>
                  </a:lnTo>
                  <a:lnTo>
                    <a:pt x="1422003" y="24982"/>
                  </a:lnTo>
                  <a:lnTo>
                    <a:pt x="1392982" y="21769"/>
                  </a:lnTo>
                  <a:lnTo>
                    <a:pt x="1363962" y="17255"/>
                  </a:lnTo>
                  <a:lnTo>
                    <a:pt x="1334941" y="12429"/>
                  </a:lnTo>
                  <a:lnTo>
                    <a:pt x="1305921" y="8180"/>
                  </a:lnTo>
                  <a:lnTo>
                    <a:pt x="1276900" y="5173"/>
                  </a:lnTo>
                  <a:lnTo>
                    <a:pt x="1247880" y="3730"/>
                  </a:lnTo>
                  <a:lnTo>
                    <a:pt x="1218859" y="3806"/>
                  </a:lnTo>
                  <a:lnTo>
                    <a:pt x="1189839" y="5040"/>
                  </a:lnTo>
                  <a:lnTo>
                    <a:pt x="1160819" y="6883"/>
                  </a:lnTo>
                  <a:lnTo>
                    <a:pt x="1131798" y="8728"/>
                  </a:lnTo>
                  <a:lnTo>
                    <a:pt x="1102778" y="10645"/>
                  </a:lnTo>
                  <a:lnTo>
                    <a:pt x="1073757" y="14104"/>
                  </a:lnTo>
                  <a:lnTo>
                    <a:pt x="1044737" y="19413"/>
                  </a:lnTo>
                  <a:lnTo>
                    <a:pt x="1015716" y="26742"/>
                  </a:lnTo>
                  <a:lnTo>
                    <a:pt x="986696" y="35994"/>
                  </a:lnTo>
                  <a:lnTo>
                    <a:pt x="957675" y="46630"/>
                  </a:lnTo>
                  <a:lnTo>
                    <a:pt x="928655" y="57606"/>
                  </a:lnTo>
                  <a:lnTo>
                    <a:pt x="899634" y="67461"/>
                  </a:lnTo>
                  <a:lnTo>
                    <a:pt x="870614" y="74495"/>
                  </a:lnTo>
                  <a:lnTo>
                    <a:pt x="841593" y="77373"/>
                  </a:lnTo>
                  <a:lnTo>
                    <a:pt x="812573" y="78218"/>
                  </a:lnTo>
                  <a:lnTo>
                    <a:pt x="783552" y="77955"/>
                  </a:lnTo>
                  <a:lnTo>
                    <a:pt x="754532" y="76938"/>
                  </a:lnTo>
                  <a:lnTo>
                    <a:pt x="725511" y="75465"/>
                  </a:lnTo>
                  <a:lnTo>
                    <a:pt x="696491" y="73741"/>
                  </a:lnTo>
                  <a:lnTo>
                    <a:pt x="667470" y="71847"/>
                  </a:lnTo>
                  <a:lnTo>
                    <a:pt x="638450" y="69736"/>
                  </a:lnTo>
                  <a:lnTo>
                    <a:pt x="609429" y="67249"/>
                  </a:lnTo>
                  <a:lnTo>
                    <a:pt x="580409" y="64157"/>
                  </a:lnTo>
                  <a:lnTo>
                    <a:pt x="551389" y="60218"/>
                  </a:lnTo>
                  <a:lnTo>
                    <a:pt x="522368" y="55368"/>
                  </a:lnTo>
                  <a:lnTo>
                    <a:pt x="493348" y="50042"/>
                  </a:lnTo>
                  <a:lnTo>
                    <a:pt x="464327" y="44401"/>
                  </a:lnTo>
                  <a:lnTo>
                    <a:pt x="435307" y="38579"/>
                  </a:lnTo>
                  <a:lnTo>
                    <a:pt x="406286" y="32733"/>
                  </a:lnTo>
                  <a:lnTo>
                    <a:pt x="377266" y="27044"/>
                  </a:lnTo>
                  <a:lnTo>
                    <a:pt x="348245" y="21709"/>
                  </a:lnTo>
                  <a:lnTo>
                    <a:pt x="319225" y="16939"/>
                  </a:lnTo>
                  <a:lnTo>
                    <a:pt x="290204" y="12947"/>
                  </a:lnTo>
                  <a:lnTo>
                    <a:pt x="261184" y="9941"/>
                  </a:lnTo>
                  <a:lnTo>
                    <a:pt x="232163" y="8139"/>
                  </a:lnTo>
                  <a:lnTo>
                    <a:pt x="203143" y="7671"/>
                  </a:lnTo>
                  <a:lnTo>
                    <a:pt x="174122" y="8586"/>
                  </a:lnTo>
                  <a:lnTo>
                    <a:pt x="145102" y="10871"/>
                  </a:lnTo>
                  <a:lnTo>
                    <a:pt x="116081" y="14476"/>
                  </a:lnTo>
                  <a:lnTo>
                    <a:pt x="87061" y="19319"/>
                  </a:lnTo>
                  <a:lnTo>
                    <a:pt x="58040" y="25308"/>
                  </a:lnTo>
                  <a:lnTo>
                    <a:pt x="29020" y="32346"/>
                  </a:lnTo>
                  <a:lnTo>
                    <a:pt x="0" y="403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4280571" y="5920921"/>
              <a:ext cx="2292617" cy="153482"/>
            </a:xfrm>
            <a:custGeom>
              <a:avLst/>
              <a:pathLst>
                <a:path w="2292617" h="153482">
                  <a:moveTo>
                    <a:pt x="0" y="0"/>
                  </a:moveTo>
                  <a:lnTo>
                    <a:pt x="29020" y="11945"/>
                  </a:lnTo>
                  <a:lnTo>
                    <a:pt x="58040" y="23408"/>
                  </a:lnTo>
                  <a:lnTo>
                    <a:pt x="87061" y="34389"/>
                  </a:lnTo>
                  <a:lnTo>
                    <a:pt x="116081" y="44894"/>
                  </a:lnTo>
                  <a:lnTo>
                    <a:pt x="145102" y="54923"/>
                  </a:lnTo>
                  <a:lnTo>
                    <a:pt x="174122" y="64481"/>
                  </a:lnTo>
                  <a:lnTo>
                    <a:pt x="203143" y="73569"/>
                  </a:lnTo>
                  <a:lnTo>
                    <a:pt x="232163" y="82191"/>
                  </a:lnTo>
                  <a:lnTo>
                    <a:pt x="261184" y="90349"/>
                  </a:lnTo>
                  <a:lnTo>
                    <a:pt x="290204" y="98037"/>
                  </a:lnTo>
                  <a:lnTo>
                    <a:pt x="319225" y="105227"/>
                  </a:lnTo>
                  <a:lnTo>
                    <a:pt x="348245" y="111915"/>
                  </a:lnTo>
                  <a:lnTo>
                    <a:pt x="377266" y="118101"/>
                  </a:lnTo>
                  <a:lnTo>
                    <a:pt x="406286" y="123781"/>
                  </a:lnTo>
                  <a:lnTo>
                    <a:pt x="435307" y="128954"/>
                  </a:lnTo>
                  <a:lnTo>
                    <a:pt x="464327" y="133619"/>
                  </a:lnTo>
                  <a:lnTo>
                    <a:pt x="493348" y="137773"/>
                  </a:lnTo>
                  <a:lnTo>
                    <a:pt x="522368" y="141415"/>
                  </a:lnTo>
                  <a:lnTo>
                    <a:pt x="551389" y="144548"/>
                  </a:lnTo>
                  <a:lnTo>
                    <a:pt x="580409" y="147213"/>
                  </a:lnTo>
                  <a:lnTo>
                    <a:pt x="609429" y="149416"/>
                  </a:lnTo>
                  <a:lnTo>
                    <a:pt x="638450" y="151150"/>
                  </a:lnTo>
                  <a:lnTo>
                    <a:pt x="667470" y="152409"/>
                  </a:lnTo>
                  <a:lnTo>
                    <a:pt x="696491" y="153188"/>
                  </a:lnTo>
                  <a:lnTo>
                    <a:pt x="725511" y="153482"/>
                  </a:lnTo>
                  <a:lnTo>
                    <a:pt x="754532" y="153283"/>
                  </a:lnTo>
                  <a:lnTo>
                    <a:pt x="783552" y="152587"/>
                  </a:lnTo>
                  <a:lnTo>
                    <a:pt x="812573" y="151388"/>
                  </a:lnTo>
                  <a:lnTo>
                    <a:pt x="841593" y="149680"/>
                  </a:lnTo>
                  <a:lnTo>
                    <a:pt x="870614" y="147011"/>
                  </a:lnTo>
                  <a:lnTo>
                    <a:pt x="899634" y="141628"/>
                  </a:lnTo>
                  <a:lnTo>
                    <a:pt x="928655" y="134005"/>
                  </a:lnTo>
                  <a:lnTo>
                    <a:pt x="957675" y="124893"/>
                  </a:lnTo>
                  <a:lnTo>
                    <a:pt x="986696" y="115045"/>
                  </a:lnTo>
                  <a:lnTo>
                    <a:pt x="1015716" y="105214"/>
                  </a:lnTo>
                  <a:lnTo>
                    <a:pt x="1044737" y="96151"/>
                  </a:lnTo>
                  <a:lnTo>
                    <a:pt x="1073757" y="88609"/>
                  </a:lnTo>
                  <a:lnTo>
                    <a:pt x="1102778" y="83341"/>
                  </a:lnTo>
                  <a:lnTo>
                    <a:pt x="1131798" y="81008"/>
                  </a:lnTo>
                  <a:lnTo>
                    <a:pt x="1160819" y="80424"/>
                  </a:lnTo>
                  <a:lnTo>
                    <a:pt x="1189839" y="80849"/>
                  </a:lnTo>
                  <a:lnTo>
                    <a:pt x="1218859" y="82089"/>
                  </a:lnTo>
                  <a:lnTo>
                    <a:pt x="1247880" y="83953"/>
                  </a:lnTo>
                  <a:lnTo>
                    <a:pt x="1276900" y="86249"/>
                  </a:lnTo>
                  <a:lnTo>
                    <a:pt x="1305921" y="88784"/>
                  </a:lnTo>
                  <a:lnTo>
                    <a:pt x="1334941" y="91367"/>
                  </a:lnTo>
                  <a:lnTo>
                    <a:pt x="1363962" y="93806"/>
                  </a:lnTo>
                  <a:lnTo>
                    <a:pt x="1392982" y="95909"/>
                  </a:lnTo>
                  <a:lnTo>
                    <a:pt x="1422003" y="97483"/>
                  </a:lnTo>
                  <a:lnTo>
                    <a:pt x="1451023" y="98513"/>
                  </a:lnTo>
                  <a:lnTo>
                    <a:pt x="1480044" y="100182"/>
                  </a:lnTo>
                  <a:lnTo>
                    <a:pt x="1509064" y="102515"/>
                  </a:lnTo>
                  <a:lnTo>
                    <a:pt x="1538085" y="105226"/>
                  </a:lnTo>
                  <a:lnTo>
                    <a:pt x="1567105" y="108028"/>
                  </a:lnTo>
                  <a:lnTo>
                    <a:pt x="1596126" y="110635"/>
                  </a:lnTo>
                  <a:lnTo>
                    <a:pt x="1625146" y="112760"/>
                  </a:lnTo>
                  <a:lnTo>
                    <a:pt x="1654167" y="114119"/>
                  </a:lnTo>
                  <a:lnTo>
                    <a:pt x="1683187" y="114424"/>
                  </a:lnTo>
                  <a:lnTo>
                    <a:pt x="1712208" y="113405"/>
                  </a:lnTo>
                  <a:lnTo>
                    <a:pt x="1741228" y="111850"/>
                  </a:lnTo>
                  <a:lnTo>
                    <a:pt x="1770249" y="110267"/>
                  </a:lnTo>
                  <a:lnTo>
                    <a:pt x="1799269" y="108571"/>
                  </a:lnTo>
                  <a:lnTo>
                    <a:pt x="1828289" y="106673"/>
                  </a:lnTo>
                  <a:lnTo>
                    <a:pt x="1857310" y="104489"/>
                  </a:lnTo>
                  <a:lnTo>
                    <a:pt x="1886330" y="101929"/>
                  </a:lnTo>
                  <a:lnTo>
                    <a:pt x="1915351" y="98909"/>
                  </a:lnTo>
                  <a:lnTo>
                    <a:pt x="1944371" y="95341"/>
                  </a:lnTo>
                  <a:lnTo>
                    <a:pt x="1973392" y="91138"/>
                  </a:lnTo>
                  <a:lnTo>
                    <a:pt x="2002412" y="86215"/>
                  </a:lnTo>
                  <a:lnTo>
                    <a:pt x="2031433" y="80491"/>
                  </a:lnTo>
                  <a:lnTo>
                    <a:pt x="2060453" y="74051"/>
                  </a:lnTo>
                  <a:lnTo>
                    <a:pt x="2089474" y="66970"/>
                  </a:lnTo>
                  <a:lnTo>
                    <a:pt x="2118494" y="59283"/>
                  </a:lnTo>
                  <a:lnTo>
                    <a:pt x="2147515" y="51027"/>
                  </a:lnTo>
                  <a:lnTo>
                    <a:pt x="2176535" y="42240"/>
                  </a:lnTo>
                  <a:lnTo>
                    <a:pt x="2205556" y="32956"/>
                  </a:lnTo>
                  <a:lnTo>
                    <a:pt x="2234576" y="23214"/>
                  </a:lnTo>
                  <a:lnTo>
                    <a:pt x="2263597" y="13049"/>
                  </a:lnTo>
                  <a:lnTo>
                    <a:pt x="2292617" y="2498"/>
                  </a:lnTo>
                </a:path>
              </a:pathLst>
            </a:custGeom>
            <a:ln w="27101" cap="flat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7053579" y="1184454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7053579" y="253179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7053579" y="195353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7053579" y="137527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734802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779755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8247089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8696622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9146155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7053579" y="2820928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7053579" y="224266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7053579" y="1664409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7123257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7572790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8022323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8471856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8921388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9370921" y="1184454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7131204" y="1858707"/>
              <a:ext cx="74012" cy="7401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7178874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7221110" y="1858707"/>
              <a:ext cx="74012" cy="7401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726976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7323461" y="2507236"/>
              <a:ext cx="49125" cy="4912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7360692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7402700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7451677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7493547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7543937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7583453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7633843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7674340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772139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7765272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7812443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7858610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7901210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7943080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799111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8034991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8084680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8123872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8174587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8210955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8260836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8296761" y="1624174"/>
              <a:ext cx="80469" cy="804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8350742" y="2211462"/>
              <a:ext cx="62413" cy="6241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8394618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8435722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8486742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8531696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8579166" y="2388598"/>
              <a:ext cx="55098" cy="55098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8618359" y="2093707"/>
              <a:ext cx="66620" cy="6662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8675951" y="2626779"/>
              <a:ext cx="41341" cy="41341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8703725" y="1800037"/>
              <a:ext cx="75700" cy="75700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8751299" y="1976135"/>
              <a:ext cx="70459" cy="7045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8801415" y="2270428"/>
              <a:ext cx="60133" cy="60133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8847582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8887099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8940211" y="2447841"/>
              <a:ext cx="52262" cy="52262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8979010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9020114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9065068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9106693" y="1682773"/>
              <a:ext cx="78924" cy="7892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9158824" y="2152558"/>
              <a:ext cx="64569" cy="6456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9201772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9244881" y="1917405"/>
              <a:ext cx="72267" cy="72267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9291678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9336631" y="2034901"/>
              <a:ext cx="68579" cy="68579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9387022" y="2329468"/>
              <a:ext cx="57705" cy="57705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9419841" y="1565596"/>
              <a:ext cx="81974" cy="81974"/>
            </a:xfrm>
            <a:prstGeom prst="ellipse">
              <a:avLst/>
            </a:prstGeom>
            <a:solidFill>
              <a:srgbClr val="E9617C">
                <a:alpha val="100000"/>
              </a:srgbClr>
            </a:solidFill>
            <a:ln w="9000" cap="rnd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168210" y="1723107"/>
              <a:ext cx="2292617" cy="606074"/>
            </a:xfrm>
            <a:custGeom>
              <a:avLst/>
              <a:pathLst>
                <a:path w="2292617" h="606074">
                  <a:moveTo>
                    <a:pt x="0" y="94983"/>
                  </a:moveTo>
                  <a:lnTo>
                    <a:pt x="29020" y="129131"/>
                  </a:lnTo>
                  <a:lnTo>
                    <a:pt x="58040" y="161385"/>
                  </a:lnTo>
                  <a:lnTo>
                    <a:pt x="87061" y="191643"/>
                  </a:lnTo>
                  <a:lnTo>
                    <a:pt x="116081" y="219802"/>
                  </a:lnTo>
                  <a:lnTo>
                    <a:pt x="145102" y="245763"/>
                  </a:lnTo>
                  <a:lnTo>
                    <a:pt x="174122" y="269436"/>
                  </a:lnTo>
                  <a:lnTo>
                    <a:pt x="203143" y="290756"/>
                  </a:lnTo>
                  <a:lnTo>
                    <a:pt x="232163" y="309690"/>
                  </a:lnTo>
                  <a:lnTo>
                    <a:pt x="261184" y="326257"/>
                  </a:lnTo>
                  <a:lnTo>
                    <a:pt x="290204" y="340505"/>
                  </a:lnTo>
                  <a:lnTo>
                    <a:pt x="319225" y="352537"/>
                  </a:lnTo>
                  <a:lnTo>
                    <a:pt x="348245" y="362587"/>
                  </a:lnTo>
                  <a:lnTo>
                    <a:pt x="377266" y="370901"/>
                  </a:lnTo>
                  <a:lnTo>
                    <a:pt x="406286" y="377724"/>
                  </a:lnTo>
                  <a:lnTo>
                    <a:pt x="435307" y="383289"/>
                  </a:lnTo>
                  <a:lnTo>
                    <a:pt x="464327" y="387814"/>
                  </a:lnTo>
                  <a:lnTo>
                    <a:pt x="493348" y="391501"/>
                  </a:lnTo>
                  <a:lnTo>
                    <a:pt x="522368" y="394529"/>
                  </a:lnTo>
                  <a:lnTo>
                    <a:pt x="551389" y="396965"/>
                  </a:lnTo>
                  <a:lnTo>
                    <a:pt x="580409" y="398117"/>
                  </a:lnTo>
                  <a:lnTo>
                    <a:pt x="609429" y="397920"/>
                  </a:lnTo>
                  <a:lnTo>
                    <a:pt x="638450" y="396452"/>
                  </a:lnTo>
                  <a:lnTo>
                    <a:pt x="667470" y="393802"/>
                  </a:lnTo>
                  <a:lnTo>
                    <a:pt x="696491" y="390117"/>
                  </a:lnTo>
                  <a:lnTo>
                    <a:pt x="725511" y="385637"/>
                  </a:lnTo>
                  <a:lnTo>
                    <a:pt x="754532" y="380712"/>
                  </a:lnTo>
                  <a:lnTo>
                    <a:pt x="783552" y="375792"/>
                  </a:lnTo>
                  <a:lnTo>
                    <a:pt x="812573" y="371408"/>
                  </a:lnTo>
                  <a:lnTo>
                    <a:pt x="841593" y="368136"/>
                  </a:lnTo>
                  <a:lnTo>
                    <a:pt x="870614" y="366284"/>
                  </a:lnTo>
                  <a:lnTo>
                    <a:pt x="899634" y="364735"/>
                  </a:lnTo>
                  <a:lnTo>
                    <a:pt x="928655" y="362855"/>
                  </a:lnTo>
                  <a:lnTo>
                    <a:pt x="957675" y="360154"/>
                  </a:lnTo>
                  <a:lnTo>
                    <a:pt x="986696" y="356341"/>
                  </a:lnTo>
                  <a:lnTo>
                    <a:pt x="1015716" y="351475"/>
                  </a:lnTo>
                  <a:lnTo>
                    <a:pt x="1044737" y="346039"/>
                  </a:lnTo>
                  <a:lnTo>
                    <a:pt x="1073757" y="340884"/>
                  </a:lnTo>
                  <a:lnTo>
                    <a:pt x="1102778" y="337085"/>
                  </a:lnTo>
                  <a:lnTo>
                    <a:pt x="1131798" y="335775"/>
                  </a:lnTo>
                  <a:lnTo>
                    <a:pt x="1160819" y="337650"/>
                  </a:lnTo>
                  <a:lnTo>
                    <a:pt x="1189839" y="341938"/>
                  </a:lnTo>
                  <a:lnTo>
                    <a:pt x="1218859" y="347568"/>
                  </a:lnTo>
                  <a:lnTo>
                    <a:pt x="1247880" y="353520"/>
                  </a:lnTo>
                  <a:lnTo>
                    <a:pt x="1276900" y="358931"/>
                  </a:lnTo>
                  <a:lnTo>
                    <a:pt x="1305921" y="363200"/>
                  </a:lnTo>
                  <a:lnTo>
                    <a:pt x="1334941" y="366036"/>
                  </a:lnTo>
                  <a:lnTo>
                    <a:pt x="1363962" y="367433"/>
                  </a:lnTo>
                  <a:lnTo>
                    <a:pt x="1392982" y="367574"/>
                  </a:lnTo>
                  <a:lnTo>
                    <a:pt x="1422003" y="366725"/>
                  </a:lnTo>
                  <a:lnTo>
                    <a:pt x="1451023" y="365252"/>
                  </a:lnTo>
                  <a:lnTo>
                    <a:pt x="1480044" y="364142"/>
                  </a:lnTo>
                  <a:lnTo>
                    <a:pt x="1509064" y="363183"/>
                  </a:lnTo>
                  <a:lnTo>
                    <a:pt x="1538085" y="361926"/>
                  </a:lnTo>
                  <a:lnTo>
                    <a:pt x="1567105" y="360022"/>
                  </a:lnTo>
                  <a:lnTo>
                    <a:pt x="1596126" y="357279"/>
                  </a:lnTo>
                  <a:lnTo>
                    <a:pt x="1625146" y="353688"/>
                  </a:lnTo>
                  <a:lnTo>
                    <a:pt x="1654167" y="349411"/>
                  </a:lnTo>
                  <a:lnTo>
                    <a:pt x="1683187" y="344713"/>
                  </a:lnTo>
                  <a:lnTo>
                    <a:pt x="1712208" y="339873"/>
                  </a:lnTo>
                  <a:lnTo>
                    <a:pt x="1741228" y="334840"/>
                  </a:lnTo>
                  <a:lnTo>
                    <a:pt x="1770249" y="329427"/>
                  </a:lnTo>
                  <a:lnTo>
                    <a:pt x="1799269" y="323518"/>
                  </a:lnTo>
                  <a:lnTo>
                    <a:pt x="1828289" y="316979"/>
                  </a:lnTo>
                  <a:lnTo>
                    <a:pt x="1857310" y="309658"/>
                  </a:lnTo>
                  <a:lnTo>
                    <a:pt x="1886330" y="301384"/>
                  </a:lnTo>
                  <a:lnTo>
                    <a:pt x="1915351" y="291970"/>
                  </a:lnTo>
                  <a:lnTo>
                    <a:pt x="1944371" y="281207"/>
                  </a:lnTo>
                  <a:lnTo>
                    <a:pt x="1973392" y="268879"/>
                  </a:lnTo>
                  <a:lnTo>
                    <a:pt x="2002412" y="254766"/>
                  </a:lnTo>
                  <a:lnTo>
                    <a:pt x="2031433" y="238661"/>
                  </a:lnTo>
                  <a:lnTo>
                    <a:pt x="2060453" y="220472"/>
                  </a:lnTo>
                  <a:lnTo>
                    <a:pt x="2089474" y="200140"/>
                  </a:lnTo>
                  <a:lnTo>
                    <a:pt x="2118494" y="177638"/>
                  </a:lnTo>
                  <a:lnTo>
                    <a:pt x="2147515" y="152986"/>
                  </a:lnTo>
                  <a:lnTo>
                    <a:pt x="2176535" y="126240"/>
                  </a:lnTo>
                  <a:lnTo>
                    <a:pt x="2205556" y="97477"/>
                  </a:lnTo>
                  <a:lnTo>
                    <a:pt x="2234576" y="66788"/>
                  </a:lnTo>
                  <a:lnTo>
                    <a:pt x="2263597" y="34266"/>
                  </a:lnTo>
                  <a:lnTo>
                    <a:pt x="2292617" y="0"/>
                  </a:lnTo>
                  <a:lnTo>
                    <a:pt x="2292617" y="413233"/>
                  </a:lnTo>
                  <a:lnTo>
                    <a:pt x="2263597" y="414120"/>
                  </a:lnTo>
                  <a:lnTo>
                    <a:pt x="2234576" y="415672"/>
                  </a:lnTo>
                  <a:lnTo>
                    <a:pt x="2205556" y="417951"/>
                  </a:lnTo>
                  <a:lnTo>
                    <a:pt x="2176535" y="421022"/>
                  </a:lnTo>
                  <a:lnTo>
                    <a:pt x="2147515" y="424945"/>
                  </a:lnTo>
                  <a:lnTo>
                    <a:pt x="2118494" y="429772"/>
                  </a:lnTo>
                  <a:lnTo>
                    <a:pt x="2089474" y="435530"/>
                  </a:lnTo>
                  <a:lnTo>
                    <a:pt x="2060453" y="442211"/>
                  </a:lnTo>
                  <a:lnTo>
                    <a:pt x="2031433" y="449758"/>
                  </a:lnTo>
                  <a:lnTo>
                    <a:pt x="2002412" y="458028"/>
                  </a:lnTo>
                  <a:lnTo>
                    <a:pt x="1973392" y="466787"/>
                  </a:lnTo>
                  <a:lnTo>
                    <a:pt x="1944371" y="475896"/>
                  </a:lnTo>
                  <a:lnTo>
                    <a:pt x="1915351" y="485212"/>
                  </a:lnTo>
                  <a:lnTo>
                    <a:pt x="1886330" y="494597"/>
                  </a:lnTo>
                  <a:lnTo>
                    <a:pt x="1857310" y="503924"/>
                  </a:lnTo>
                  <a:lnTo>
                    <a:pt x="1828289" y="513080"/>
                  </a:lnTo>
                  <a:lnTo>
                    <a:pt x="1799269" y="521974"/>
                  </a:lnTo>
                  <a:lnTo>
                    <a:pt x="1770249" y="530533"/>
                  </a:lnTo>
                  <a:lnTo>
                    <a:pt x="1741228" y="538702"/>
                  </a:lnTo>
                  <a:lnTo>
                    <a:pt x="1712208" y="546442"/>
                  </a:lnTo>
                  <a:lnTo>
                    <a:pt x="1683187" y="553449"/>
                  </a:lnTo>
                  <a:lnTo>
                    <a:pt x="1654167" y="559417"/>
                  </a:lnTo>
                  <a:lnTo>
                    <a:pt x="1625146" y="564675"/>
                  </a:lnTo>
                  <a:lnTo>
                    <a:pt x="1596126" y="569549"/>
                  </a:lnTo>
                  <a:lnTo>
                    <a:pt x="1567105" y="574258"/>
                  </a:lnTo>
                  <a:lnTo>
                    <a:pt x="1538085" y="578851"/>
                  </a:lnTo>
                  <a:lnTo>
                    <a:pt x="1509064" y="583194"/>
                  </a:lnTo>
                  <a:lnTo>
                    <a:pt x="1480044" y="586997"/>
                  </a:lnTo>
                  <a:lnTo>
                    <a:pt x="1451023" y="589870"/>
                  </a:lnTo>
                  <a:lnTo>
                    <a:pt x="1422003" y="591060"/>
                  </a:lnTo>
                  <a:lnTo>
                    <a:pt x="1392982" y="589165"/>
                  </a:lnTo>
                  <a:lnTo>
                    <a:pt x="1363962" y="584988"/>
                  </a:lnTo>
                  <a:lnTo>
                    <a:pt x="1334941" y="579594"/>
                  </a:lnTo>
                  <a:lnTo>
                    <a:pt x="1305921" y="573970"/>
                  </a:lnTo>
                  <a:lnTo>
                    <a:pt x="1276900" y="568911"/>
                  </a:lnTo>
                  <a:lnTo>
                    <a:pt x="1247880" y="564929"/>
                  </a:lnTo>
                  <a:lnTo>
                    <a:pt x="1218859" y="562223"/>
                  </a:lnTo>
                  <a:lnTo>
                    <a:pt x="1189839" y="560735"/>
                  </a:lnTo>
                  <a:lnTo>
                    <a:pt x="1160819" y="560243"/>
                  </a:lnTo>
                  <a:lnTo>
                    <a:pt x="1131798" y="560481"/>
                  </a:lnTo>
                  <a:lnTo>
                    <a:pt x="1102778" y="561094"/>
                  </a:lnTo>
                  <a:lnTo>
                    <a:pt x="1073757" y="561865"/>
                  </a:lnTo>
                  <a:lnTo>
                    <a:pt x="1044737" y="563282"/>
                  </a:lnTo>
                  <a:lnTo>
                    <a:pt x="1015716" y="565815"/>
                  </a:lnTo>
                  <a:lnTo>
                    <a:pt x="986696" y="569710"/>
                  </a:lnTo>
                  <a:lnTo>
                    <a:pt x="957675" y="574842"/>
                  </a:lnTo>
                  <a:lnTo>
                    <a:pt x="928655" y="580665"/>
                  </a:lnTo>
                  <a:lnTo>
                    <a:pt x="899634" y="586280"/>
                  </a:lnTo>
                  <a:lnTo>
                    <a:pt x="870614" y="590595"/>
                  </a:lnTo>
                  <a:lnTo>
                    <a:pt x="841593" y="592796"/>
                  </a:lnTo>
                  <a:lnTo>
                    <a:pt x="812573" y="594623"/>
                  </a:lnTo>
                  <a:lnTo>
                    <a:pt x="783552" y="596560"/>
                  </a:lnTo>
                  <a:lnTo>
                    <a:pt x="754532" y="598612"/>
                  </a:lnTo>
                  <a:lnTo>
                    <a:pt x="725511" y="600739"/>
                  </a:lnTo>
                  <a:lnTo>
                    <a:pt x="696491" y="602823"/>
                  </a:lnTo>
                  <a:lnTo>
                    <a:pt x="667470" y="604642"/>
                  </a:lnTo>
                  <a:lnTo>
                    <a:pt x="638450" y="605867"/>
                  </a:lnTo>
                  <a:lnTo>
                    <a:pt x="609429" y="606074"/>
                  </a:lnTo>
                  <a:lnTo>
                    <a:pt x="580409" y="604781"/>
                  </a:lnTo>
                  <a:lnTo>
                    <a:pt x="551389" y="601498"/>
                  </a:lnTo>
                  <a:lnTo>
                    <a:pt x="522368" y="596188"/>
                  </a:lnTo>
                  <a:lnTo>
                    <a:pt x="493348" y="590341"/>
                  </a:lnTo>
                  <a:lnTo>
                    <a:pt x="464327" y="584164"/>
                  </a:lnTo>
                  <a:lnTo>
                    <a:pt x="435307" y="577701"/>
                  </a:lnTo>
                  <a:lnTo>
                    <a:pt x="406286" y="571011"/>
                  </a:lnTo>
                  <a:lnTo>
                    <a:pt x="377266" y="564174"/>
                  </a:lnTo>
                  <a:lnTo>
                    <a:pt x="348245" y="557284"/>
                  </a:lnTo>
                  <a:lnTo>
                    <a:pt x="319225" y="550445"/>
                  </a:lnTo>
                  <a:lnTo>
                    <a:pt x="290204" y="543766"/>
                  </a:lnTo>
                  <a:lnTo>
                    <a:pt x="261184" y="537354"/>
                  </a:lnTo>
                  <a:lnTo>
                    <a:pt x="232163" y="531429"/>
                  </a:lnTo>
                  <a:lnTo>
                    <a:pt x="203143" y="526145"/>
                  </a:lnTo>
                  <a:lnTo>
                    <a:pt x="174122" y="521570"/>
                  </a:lnTo>
                  <a:lnTo>
                    <a:pt x="145102" y="517722"/>
                  </a:lnTo>
                  <a:lnTo>
                    <a:pt x="116081" y="514584"/>
                  </a:lnTo>
                  <a:lnTo>
                    <a:pt x="87061" y="512116"/>
                  </a:lnTo>
                  <a:lnTo>
                    <a:pt x="58040" y="510268"/>
                  </a:lnTo>
                  <a:lnTo>
                    <a:pt x="29020" y="508985"/>
                  </a:lnTo>
                  <a:lnTo>
                    <a:pt x="0" y="50821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7168210" y="1723107"/>
              <a:ext cx="2292617" cy="398117"/>
            </a:xfrm>
            <a:custGeom>
              <a:avLst/>
              <a:pathLst>
                <a:path w="2292617" h="398117">
                  <a:moveTo>
                    <a:pt x="0" y="94983"/>
                  </a:moveTo>
                  <a:lnTo>
                    <a:pt x="29020" y="129131"/>
                  </a:lnTo>
                  <a:lnTo>
                    <a:pt x="58040" y="161385"/>
                  </a:lnTo>
                  <a:lnTo>
                    <a:pt x="87061" y="191643"/>
                  </a:lnTo>
                  <a:lnTo>
                    <a:pt x="116081" y="219802"/>
                  </a:lnTo>
                  <a:lnTo>
                    <a:pt x="145102" y="245763"/>
                  </a:lnTo>
                  <a:lnTo>
                    <a:pt x="174122" y="269436"/>
                  </a:lnTo>
                  <a:lnTo>
                    <a:pt x="203143" y="290756"/>
                  </a:lnTo>
                  <a:lnTo>
                    <a:pt x="232163" y="309690"/>
                  </a:lnTo>
                  <a:lnTo>
                    <a:pt x="261184" y="326257"/>
                  </a:lnTo>
                  <a:lnTo>
                    <a:pt x="290204" y="340505"/>
                  </a:lnTo>
                  <a:lnTo>
                    <a:pt x="319225" y="352537"/>
                  </a:lnTo>
                  <a:lnTo>
                    <a:pt x="348245" y="362587"/>
                  </a:lnTo>
                  <a:lnTo>
                    <a:pt x="377266" y="370901"/>
                  </a:lnTo>
                  <a:lnTo>
                    <a:pt x="406286" y="377724"/>
                  </a:lnTo>
                  <a:lnTo>
                    <a:pt x="435307" y="383289"/>
                  </a:lnTo>
                  <a:lnTo>
                    <a:pt x="464327" y="387814"/>
                  </a:lnTo>
                  <a:lnTo>
                    <a:pt x="493348" y="391501"/>
                  </a:lnTo>
                  <a:lnTo>
                    <a:pt x="522368" y="394529"/>
                  </a:lnTo>
                  <a:lnTo>
                    <a:pt x="551389" y="396965"/>
                  </a:lnTo>
                  <a:lnTo>
                    <a:pt x="580409" y="398117"/>
                  </a:lnTo>
                  <a:lnTo>
                    <a:pt x="609429" y="397920"/>
                  </a:lnTo>
                  <a:lnTo>
                    <a:pt x="638450" y="396452"/>
                  </a:lnTo>
                  <a:lnTo>
                    <a:pt x="667470" y="393802"/>
                  </a:lnTo>
                  <a:lnTo>
                    <a:pt x="696491" y="390117"/>
                  </a:lnTo>
                  <a:lnTo>
                    <a:pt x="725511" y="385637"/>
                  </a:lnTo>
                  <a:lnTo>
                    <a:pt x="754532" y="380712"/>
                  </a:lnTo>
                  <a:lnTo>
                    <a:pt x="783552" y="375792"/>
                  </a:lnTo>
                  <a:lnTo>
                    <a:pt x="812573" y="371408"/>
                  </a:lnTo>
                  <a:lnTo>
                    <a:pt x="841593" y="368136"/>
                  </a:lnTo>
                  <a:lnTo>
                    <a:pt x="870614" y="366284"/>
                  </a:lnTo>
                  <a:lnTo>
                    <a:pt x="899634" y="364735"/>
                  </a:lnTo>
                  <a:lnTo>
                    <a:pt x="928655" y="362855"/>
                  </a:lnTo>
                  <a:lnTo>
                    <a:pt x="957675" y="360154"/>
                  </a:lnTo>
                  <a:lnTo>
                    <a:pt x="986696" y="356341"/>
                  </a:lnTo>
                  <a:lnTo>
                    <a:pt x="1015716" y="351475"/>
                  </a:lnTo>
                  <a:lnTo>
                    <a:pt x="1044737" y="346039"/>
                  </a:lnTo>
                  <a:lnTo>
                    <a:pt x="1073757" y="340884"/>
                  </a:lnTo>
                  <a:lnTo>
                    <a:pt x="1102778" y="337085"/>
                  </a:lnTo>
                  <a:lnTo>
                    <a:pt x="1131798" y="335775"/>
                  </a:lnTo>
                  <a:lnTo>
                    <a:pt x="1160819" y="337650"/>
                  </a:lnTo>
                  <a:lnTo>
                    <a:pt x="1189839" y="341938"/>
                  </a:lnTo>
                  <a:lnTo>
                    <a:pt x="1218859" y="347568"/>
                  </a:lnTo>
                  <a:lnTo>
                    <a:pt x="1247880" y="353520"/>
                  </a:lnTo>
                  <a:lnTo>
                    <a:pt x="1276900" y="358931"/>
                  </a:lnTo>
                  <a:lnTo>
                    <a:pt x="1305921" y="363200"/>
                  </a:lnTo>
                  <a:lnTo>
                    <a:pt x="1334941" y="366036"/>
                  </a:lnTo>
                  <a:lnTo>
                    <a:pt x="1363962" y="367433"/>
                  </a:lnTo>
                  <a:lnTo>
                    <a:pt x="1392982" y="367574"/>
                  </a:lnTo>
                  <a:lnTo>
                    <a:pt x="1422003" y="366725"/>
                  </a:lnTo>
                  <a:lnTo>
                    <a:pt x="1451023" y="365252"/>
                  </a:lnTo>
                  <a:lnTo>
                    <a:pt x="1480044" y="364142"/>
                  </a:lnTo>
                  <a:lnTo>
                    <a:pt x="1509064" y="363183"/>
                  </a:lnTo>
                  <a:lnTo>
                    <a:pt x="1538085" y="361926"/>
                  </a:lnTo>
                  <a:lnTo>
                    <a:pt x="1567105" y="360022"/>
                  </a:lnTo>
                  <a:lnTo>
                    <a:pt x="1596126" y="357279"/>
                  </a:lnTo>
                  <a:lnTo>
                    <a:pt x="1625146" y="353688"/>
                  </a:lnTo>
                  <a:lnTo>
                    <a:pt x="1654167" y="349411"/>
                  </a:lnTo>
                  <a:lnTo>
                    <a:pt x="1683187" y="344713"/>
                  </a:lnTo>
                  <a:lnTo>
                    <a:pt x="1712208" y="339873"/>
                  </a:lnTo>
                  <a:lnTo>
                    <a:pt x="1741228" y="334840"/>
                  </a:lnTo>
                  <a:lnTo>
                    <a:pt x="1770249" y="329427"/>
                  </a:lnTo>
                  <a:lnTo>
                    <a:pt x="1799269" y="323518"/>
                  </a:lnTo>
                  <a:lnTo>
                    <a:pt x="1828289" y="316979"/>
                  </a:lnTo>
                  <a:lnTo>
                    <a:pt x="1857310" y="309658"/>
                  </a:lnTo>
                  <a:lnTo>
                    <a:pt x="1886330" y="301384"/>
                  </a:lnTo>
                  <a:lnTo>
                    <a:pt x="1915351" y="291970"/>
                  </a:lnTo>
                  <a:lnTo>
                    <a:pt x="1944371" y="281207"/>
                  </a:lnTo>
                  <a:lnTo>
                    <a:pt x="1973392" y="268879"/>
                  </a:lnTo>
                  <a:lnTo>
                    <a:pt x="2002412" y="254766"/>
                  </a:lnTo>
                  <a:lnTo>
                    <a:pt x="2031433" y="238661"/>
                  </a:lnTo>
                  <a:lnTo>
                    <a:pt x="2060453" y="220472"/>
                  </a:lnTo>
                  <a:lnTo>
                    <a:pt x="2089474" y="200140"/>
                  </a:lnTo>
                  <a:lnTo>
                    <a:pt x="2118494" y="177638"/>
                  </a:lnTo>
                  <a:lnTo>
                    <a:pt x="2147515" y="152986"/>
                  </a:lnTo>
                  <a:lnTo>
                    <a:pt x="2176535" y="126240"/>
                  </a:lnTo>
                  <a:lnTo>
                    <a:pt x="2205556" y="97477"/>
                  </a:lnTo>
                  <a:lnTo>
                    <a:pt x="2234576" y="66788"/>
                  </a:lnTo>
                  <a:lnTo>
                    <a:pt x="2263597" y="34266"/>
                  </a:lnTo>
                  <a:lnTo>
                    <a:pt x="22926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7168210" y="2136340"/>
              <a:ext cx="2292617" cy="192841"/>
            </a:xfrm>
            <a:custGeom>
              <a:avLst/>
              <a:pathLst>
                <a:path w="2292617" h="192841">
                  <a:moveTo>
                    <a:pt x="2292617" y="0"/>
                  </a:moveTo>
                  <a:lnTo>
                    <a:pt x="2263597" y="886"/>
                  </a:lnTo>
                  <a:lnTo>
                    <a:pt x="2234576" y="2438"/>
                  </a:lnTo>
                  <a:lnTo>
                    <a:pt x="2205556" y="4718"/>
                  </a:lnTo>
                  <a:lnTo>
                    <a:pt x="2176535" y="7788"/>
                  </a:lnTo>
                  <a:lnTo>
                    <a:pt x="2147515" y="11712"/>
                  </a:lnTo>
                  <a:lnTo>
                    <a:pt x="2118494" y="16539"/>
                  </a:lnTo>
                  <a:lnTo>
                    <a:pt x="2089474" y="22296"/>
                  </a:lnTo>
                  <a:lnTo>
                    <a:pt x="2060453" y="28977"/>
                  </a:lnTo>
                  <a:lnTo>
                    <a:pt x="2031433" y="36525"/>
                  </a:lnTo>
                  <a:lnTo>
                    <a:pt x="2002412" y="44794"/>
                  </a:lnTo>
                  <a:lnTo>
                    <a:pt x="1973392" y="53554"/>
                  </a:lnTo>
                  <a:lnTo>
                    <a:pt x="1944371" y="62662"/>
                  </a:lnTo>
                  <a:lnTo>
                    <a:pt x="1915351" y="71979"/>
                  </a:lnTo>
                  <a:lnTo>
                    <a:pt x="1886330" y="81364"/>
                  </a:lnTo>
                  <a:lnTo>
                    <a:pt x="1857310" y="90690"/>
                  </a:lnTo>
                  <a:lnTo>
                    <a:pt x="1828289" y="99847"/>
                  </a:lnTo>
                  <a:lnTo>
                    <a:pt x="1799269" y="108741"/>
                  </a:lnTo>
                  <a:lnTo>
                    <a:pt x="1770249" y="117300"/>
                  </a:lnTo>
                  <a:lnTo>
                    <a:pt x="1741228" y="125469"/>
                  </a:lnTo>
                  <a:lnTo>
                    <a:pt x="1712208" y="133209"/>
                  </a:lnTo>
                  <a:lnTo>
                    <a:pt x="1683187" y="140216"/>
                  </a:lnTo>
                  <a:lnTo>
                    <a:pt x="1654167" y="146184"/>
                  </a:lnTo>
                  <a:lnTo>
                    <a:pt x="1625146" y="151442"/>
                  </a:lnTo>
                  <a:lnTo>
                    <a:pt x="1596126" y="156316"/>
                  </a:lnTo>
                  <a:lnTo>
                    <a:pt x="1567105" y="161025"/>
                  </a:lnTo>
                  <a:lnTo>
                    <a:pt x="1538085" y="165618"/>
                  </a:lnTo>
                  <a:lnTo>
                    <a:pt x="1509064" y="169961"/>
                  </a:lnTo>
                  <a:lnTo>
                    <a:pt x="1480044" y="173763"/>
                  </a:lnTo>
                  <a:lnTo>
                    <a:pt x="1451023" y="176637"/>
                  </a:lnTo>
                  <a:lnTo>
                    <a:pt x="1422003" y="177827"/>
                  </a:lnTo>
                  <a:lnTo>
                    <a:pt x="1392982" y="175932"/>
                  </a:lnTo>
                  <a:lnTo>
                    <a:pt x="1363962" y="171755"/>
                  </a:lnTo>
                  <a:lnTo>
                    <a:pt x="1334941" y="166361"/>
                  </a:lnTo>
                  <a:lnTo>
                    <a:pt x="1305921" y="160737"/>
                  </a:lnTo>
                  <a:lnTo>
                    <a:pt x="1276900" y="155678"/>
                  </a:lnTo>
                  <a:lnTo>
                    <a:pt x="1247880" y="151695"/>
                  </a:lnTo>
                  <a:lnTo>
                    <a:pt x="1218859" y="148990"/>
                  </a:lnTo>
                  <a:lnTo>
                    <a:pt x="1189839" y="147501"/>
                  </a:lnTo>
                  <a:lnTo>
                    <a:pt x="1160819" y="147010"/>
                  </a:lnTo>
                  <a:lnTo>
                    <a:pt x="1131798" y="147248"/>
                  </a:lnTo>
                  <a:lnTo>
                    <a:pt x="1102778" y="147861"/>
                  </a:lnTo>
                  <a:lnTo>
                    <a:pt x="1073757" y="148631"/>
                  </a:lnTo>
                  <a:lnTo>
                    <a:pt x="1044737" y="150049"/>
                  </a:lnTo>
                  <a:lnTo>
                    <a:pt x="1015716" y="152582"/>
                  </a:lnTo>
                  <a:lnTo>
                    <a:pt x="986696" y="156477"/>
                  </a:lnTo>
                  <a:lnTo>
                    <a:pt x="957675" y="161609"/>
                  </a:lnTo>
                  <a:lnTo>
                    <a:pt x="928655" y="167431"/>
                  </a:lnTo>
                  <a:lnTo>
                    <a:pt x="899634" y="173047"/>
                  </a:lnTo>
                  <a:lnTo>
                    <a:pt x="870614" y="177361"/>
                  </a:lnTo>
                  <a:lnTo>
                    <a:pt x="841593" y="179563"/>
                  </a:lnTo>
                  <a:lnTo>
                    <a:pt x="812573" y="181390"/>
                  </a:lnTo>
                  <a:lnTo>
                    <a:pt x="783552" y="183327"/>
                  </a:lnTo>
                  <a:lnTo>
                    <a:pt x="754532" y="185379"/>
                  </a:lnTo>
                  <a:lnTo>
                    <a:pt x="725511" y="187506"/>
                  </a:lnTo>
                  <a:lnTo>
                    <a:pt x="696491" y="189590"/>
                  </a:lnTo>
                  <a:lnTo>
                    <a:pt x="667470" y="191409"/>
                  </a:lnTo>
                  <a:lnTo>
                    <a:pt x="638450" y="192633"/>
                  </a:lnTo>
                  <a:lnTo>
                    <a:pt x="609429" y="192841"/>
                  </a:lnTo>
                  <a:lnTo>
                    <a:pt x="580409" y="191548"/>
                  </a:lnTo>
                  <a:lnTo>
                    <a:pt x="551389" y="188265"/>
                  </a:lnTo>
                  <a:lnTo>
                    <a:pt x="522368" y="182954"/>
                  </a:lnTo>
                  <a:lnTo>
                    <a:pt x="493348" y="177107"/>
                  </a:lnTo>
                  <a:lnTo>
                    <a:pt x="464327" y="170931"/>
                  </a:lnTo>
                  <a:lnTo>
                    <a:pt x="435307" y="164468"/>
                  </a:lnTo>
                  <a:lnTo>
                    <a:pt x="406286" y="157778"/>
                  </a:lnTo>
                  <a:lnTo>
                    <a:pt x="377266" y="150941"/>
                  </a:lnTo>
                  <a:lnTo>
                    <a:pt x="348245" y="144050"/>
                  </a:lnTo>
                  <a:lnTo>
                    <a:pt x="319225" y="137212"/>
                  </a:lnTo>
                  <a:lnTo>
                    <a:pt x="290204" y="130533"/>
                  </a:lnTo>
                  <a:lnTo>
                    <a:pt x="261184" y="124121"/>
                  </a:lnTo>
                  <a:lnTo>
                    <a:pt x="232163" y="118195"/>
                  </a:lnTo>
                  <a:lnTo>
                    <a:pt x="203143" y="112912"/>
                  </a:lnTo>
                  <a:lnTo>
                    <a:pt x="174122" y="108337"/>
                  </a:lnTo>
                  <a:lnTo>
                    <a:pt x="145102" y="104489"/>
                  </a:lnTo>
                  <a:lnTo>
                    <a:pt x="116081" y="101351"/>
                  </a:lnTo>
                  <a:lnTo>
                    <a:pt x="87061" y="98883"/>
                  </a:lnTo>
                  <a:lnTo>
                    <a:pt x="58040" y="97035"/>
                  </a:lnTo>
                  <a:lnTo>
                    <a:pt x="29020" y="95752"/>
                  </a:lnTo>
                  <a:lnTo>
                    <a:pt x="0" y="949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7168210" y="1929724"/>
              <a:ext cx="2292617" cy="295380"/>
            </a:xfrm>
            <a:custGeom>
              <a:avLst/>
              <a:pathLst>
                <a:path w="2292617" h="295380">
                  <a:moveTo>
                    <a:pt x="0" y="94983"/>
                  </a:moveTo>
                  <a:lnTo>
                    <a:pt x="29020" y="112441"/>
                  </a:lnTo>
                  <a:lnTo>
                    <a:pt x="58040" y="129210"/>
                  </a:lnTo>
                  <a:lnTo>
                    <a:pt x="87061" y="145263"/>
                  </a:lnTo>
                  <a:lnTo>
                    <a:pt x="116081" y="160577"/>
                  </a:lnTo>
                  <a:lnTo>
                    <a:pt x="145102" y="175126"/>
                  </a:lnTo>
                  <a:lnTo>
                    <a:pt x="174122" y="188887"/>
                  </a:lnTo>
                  <a:lnTo>
                    <a:pt x="203143" y="201834"/>
                  </a:lnTo>
                  <a:lnTo>
                    <a:pt x="232163" y="213943"/>
                  </a:lnTo>
                  <a:lnTo>
                    <a:pt x="261184" y="225189"/>
                  </a:lnTo>
                  <a:lnTo>
                    <a:pt x="290204" y="235519"/>
                  </a:lnTo>
                  <a:lnTo>
                    <a:pt x="319225" y="244875"/>
                  </a:lnTo>
                  <a:lnTo>
                    <a:pt x="348245" y="253319"/>
                  </a:lnTo>
                  <a:lnTo>
                    <a:pt x="377266" y="260921"/>
                  </a:lnTo>
                  <a:lnTo>
                    <a:pt x="406286" y="267751"/>
                  </a:lnTo>
                  <a:lnTo>
                    <a:pt x="435307" y="273878"/>
                  </a:lnTo>
                  <a:lnTo>
                    <a:pt x="464327" y="279373"/>
                  </a:lnTo>
                  <a:lnTo>
                    <a:pt x="493348" y="284304"/>
                  </a:lnTo>
                  <a:lnTo>
                    <a:pt x="522368" y="288742"/>
                  </a:lnTo>
                  <a:lnTo>
                    <a:pt x="551389" y="292615"/>
                  </a:lnTo>
                  <a:lnTo>
                    <a:pt x="580409" y="294833"/>
                  </a:lnTo>
                  <a:lnTo>
                    <a:pt x="609429" y="295380"/>
                  </a:lnTo>
                  <a:lnTo>
                    <a:pt x="638450" y="294543"/>
                  </a:lnTo>
                  <a:lnTo>
                    <a:pt x="667470" y="292606"/>
                  </a:lnTo>
                  <a:lnTo>
                    <a:pt x="696491" y="289853"/>
                  </a:lnTo>
                  <a:lnTo>
                    <a:pt x="725511" y="286572"/>
                  </a:lnTo>
                  <a:lnTo>
                    <a:pt x="754532" y="283045"/>
                  </a:lnTo>
                  <a:lnTo>
                    <a:pt x="783552" y="279559"/>
                  </a:lnTo>
                  <a:lnTo>
                    <a:pt x="812573" y="276399"/>
                  </a:lnTo>
                  <a:lnTo>
                    <a:pt x="841593" y="273850"/>
                  </a:lnTo>
                  <a:lnTo>
                    <a:pt x="870614" y="271823"/>
                  </a:lnTo>
                  <a:lnTo>
                    <a:pt x="899634" y="268891"/>
                  </a:lnTo>
                  <a:lnTo>
                    <a:pt x="928655" y="265143"/>
                  </a:lnTo>
                  <a:lnTo>
                    <a:pt x="957675" y="260881"/>
                  </a:lnTo>
                  <a:lnTo>
                    <a:pt x="986696" y="256409"/>
                  </a:lnTo>
                  <a:lnTo>
                    <a:pt x="1015716" y="252029"/>
                  </a:lnTo>
                  <a:lnTo>
                    <a:pt x="1044737" y="248044"/>
                  </a:lnTo>
                  <a:lnTo>
                    <a:pt x="1073757" y="244758"/>
                  </a:lnTo>
                  <a:lnTo>
                    <a:pt x="1102778" y="242473"/>
                  </a:lnTo>
                  <a:lnTo>
                    <a:pt x="1131798" y="241511"/>
                  </a:lnTo>
                  <a:lnTo>
                    <a:pt x="1160819" y="242330"/>
                  </a:lnTo>
                  <a:lnTo>
                    <a:pt x="1189839" y="244720"/>
                  </a:lnTo>
                  <a:lnTo>
                    <a:pt x="1218859" y="248279"/>
                  </a:lnTo>
                  <a:lnTo>
                    <a:pt x="1247880" y="252608"/>
                  </a:lnTo>
                  <a:lnTo>
                    <a:pt x="1276900" y="257305"/>
                  </a:lnTo>
                  <a:lnTo>
                    <a:pt x="1305921" y="261968"/>
                  </a:lnTo>
                  <a:lnTo>
                    <a:pt x="1334941" y="266198"/>
                  </a:lnTo>
                  <a:lnTo>
                    <a:pt x="1363962" y="269594"/>
                  </a:lnTo>
                  <a:lnTo>
                    <a:pt x="1392982" y="271753"/>
                  </a:lnTo>
                  <a:lnTo>
                    <a:pt x="1422003" y="272276"/>
                  </a:lnTo>
                  <a:lnTo>
                    <a:pt x="1451023" y="270944"/>
                  </a:lnTo>
                  <a:lnTo>
                    <a:pt x="1480044" y="268953"/>
                  </a:lnTo>
                  <a:lnTo>
                    <a:pt x="1509064" y="266572"/>
                  </a:lnTo>
                  <a:lnTo>
                    <a:pt x="1538085" y="263772"/>
                  </a:lnTo>
                  <a:lnTo>
                    <a:pt x="1567105" y="260523"/>
                  </a:lnTo>
                  <a:lnTo>
                    <a:pt x="1596126" y="256797"/>
                  </a:lnTo>
                  <a:lnTo>
                    <a:pt x="1625146" y="252565"/>
                  </a:lnTo>
                  <a:lnTo>
                    <a:pt x="1654167" y="247797"/>
                  </a:lnTo>
                  <a:lnTo>
                    <a:pt x="1683187" y="242465"/>
                  </a:lnTo>
                  <a:lnTo>
                    <a:pt x="1712208" y="236541"/>
                  </a:lnTo>
                  <a:lnTo>
                    <a:pt x="1741228" y="230154"/>
                  </a:lnTo>
                  <a:lnTo>
                    <a:pt x="1770249" y="223364"/>
                  </a:lnTo>
                  <a:lnTo>
                    <a:pt x="1799269" y="216129"/>
                  </a:lnTo>
                  <a:lnTo>
                    <a:pt x="1828289" y="208413"/>
                  </a:lnTo>
                  <a:lnTo>
                    <a:pt x="1857310" y="200174"/>
                  </a:lnTo>
                  <a:lnTo>
                    <a:pt x="1886330" y="191374"/>
                  </a:lnTo>
                  <a:lnTo>
                    <a:pt x="1915351" y="181974"/>
                  </a:lnTo>
                  <a:lnTo>
                    <a:pt x="1944371" y="171935"/>
                  </a:lnTo>
                  <a:lnTo>
                    <a:pt x="1973392" y="161217"/>
                  </a:lnTo>
                  <a:lnTo>
                    <a:pt x="2002412" y="149780"/>
                  </a:lnTo>
                  <a:lnTo>
                    <a:pt x="2031433" y="137593"/>
                  </a:lnTo>
                  <a:lnTo>
                    <a:pt x="2060453" y="124725"/>
                  </a:lnTo>
                  <a:lnTo>
                    <a:pt x="2089474" y="111218"/>
                  </a:lnTo>
                  <a:lnTo>
                    <a:pt x="2118494" y="97089"/>
                  </a:lnTo>
                  <a:lnTo>
                    <a:pt x="2147515" y="82349"/>
                  </a:lnTo>
                  <a:lnTo>
                    <a:pt x="2176535" y="67014"/>
                  </a:lnTo>
                  <a:lnTo>
                    <a:pt x="2205556" y="51097"/>
                  </a:lnTo>
                  <a:lnTo>
                    <a:pt x="2234576" y="34613"/>
                  </a:lnTo>
                  <a:lnTo>
                    <a:pt x="2263597" y="17576"/>
                  </a:lnTo>
                  <a:lnTo>
                    <a:pt x="2292617" y="0"/>
                  </a:lnTo>
                </a:path>
              </a:pathLst>
            </a:custGeom>
            <a:ln w="27101" cap="flat">
              <a:solidFill>
                <a:srgbClr val="E961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rc522"/>
            <p:cNvSpPr/>
            <p:nvPr/>
          </p:nvSpPr>
          <p:spPr>
            <a:xfrm>
              <a:off x="7053579" y="3204036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7053579" y="455138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7053579" y="397312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7053579" y="339486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734802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779755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8247089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8696622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9146155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7053579" y="484051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7053579" y="4262251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7053579" y="3683992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7123257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7572790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8022323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8471856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8921388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9370921" y="3204036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7135926" y="4172141"/>
              <a:ext cx="64569" cy="64569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7195245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7240198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727421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7330104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7365428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740907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745832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7509918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550007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759318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7638134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7678797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7723750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7776885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824591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7864680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7914497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7952807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7997760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804449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8084680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81310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817935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8226418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826591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831421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8351882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8396836" y="4290010"/>
              <a:ext cx="60133" cy="60133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844907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8492246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8534213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8582153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8628886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867049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8718793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8757676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8805351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8858516" y="4706940"/>
              <a:ext cx="35838" cy="3583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8896826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8945671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8983746" y="4408180"/>
              <a:ext cx="55098" cy="55098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9033466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9072349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9121592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9170437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9211499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9252162" y="4349050"/>
              <a:ext cx="57705" cy="5770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9305297" y="4646362"/>
              <a:ext cx="41341" cy="41341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9348139" y="4586424"/>
              <a:ext cx="45565" cy="4556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9389743" y="4467424"/>
              <a:ext cx="52262" cy="52262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9436265" y="4526818"/>
              <a:ext cx="49125" cy="49125"/>
            </a:xfrm>
            <a:prstGeom prst="ellipse">
              <a:avLst/>
            </a:prstGeom>
            <a:solidFill>
              <a:srgbClr val="B1B1B1">
                <a:alpha val="100000"/>
              </a:srgbClr>
            </a:solidFill>
            <a:ln w="9000" cap="rnd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7168210" y="4358599"/>
              <a:ext cx="2292617" cy="329131"/>
            </a:xfrm>
            <a:custGeom>
              <a:avLst/>
              <a:pathLst>
                <a:path w="2292617" h="329131">
                  <a:moveTo>
                    <a:pt x="0" y="0"/>
                  </a:moveTo>
                  <a:lnTo>
                    <a:pt x="29020" y="18132"/>
                  </a:lnTo>
                  <a:lnTo>
                    <a:pt x="58040" y="35177"/>
                  </a:lnTo>
                  <a:lnTo>
                    <a:pt x="87061" y="51080"/>
                  </a:lnTo>
                  <a:lnTo>
                    <a:pt x="116081" y="65786"/>
                  </a:lnTo>
                  <a:lnTo>
                    <a:pt x="145102" y="79241"/>
                  </a:lnTo>
                  <a:lnTo>
                    <a:pt x="174122" y="91400"/>
                  </a:lnTo>
                  <a:lnTo>
                    <a:pt x="203143" y="102229"/>
                  </a:lnTo>
                  <a:lnTo>
                    <a:pt x="232163" y="111721"/>
                  </a:lnTo>
                  <a:lnTo>
                    <a:pt x="261184" y="119895"/>
                  </a:lnTo>
                  <a:lnTo>
                    <a:pt x="290204" y="126805"/>
                  </a:lnTo>
                  <a:lnTo>
                    <a:pt x="319225" y="132534"/>
                  </a:lnTo>
                  <a:lnTo>
                    <a:pt x="348245" y="137201"/>
                  </a:lnTo>
                  <a:lnTo>
                    <a:pt x="377266" y="140931"/>
                  </a:lnTo>
                  <a:lnTo>
                    <a:pt x="406286" y="143847"/>
                  </a:lnTo>
                  <a:lnTo>
                    <a:pt x="435307" y="146067"/>
                  </a:lnTo>
                  <a:lnTo>
                    <a:pt x="464327" y="147697"/>
                  </a:lnTo>
                  <a:lnTo>
                    <a:pt x="493348" y="148832"/>
                  </a:lnTo>
                  <a:lnTo>
                    <a:pt x="522368" y="149556"/>
                  </a:lnTo>
                  <a:lnTo>
                    <a:pt x="551389" y="149954"/>
                  </a:lnTo>
                  <a:lnTo>
                    <a:pt x="580409" y="150180"/>
                  </a:lnTo>
                  <a:lnTo>
                    <a:pt x="609429" y="150206"/>
                  </a:lnTo>
                  <a:lnTo>
                    <a:pt x="638450" y="149934"/>
                  </a:lnTo>
                  <a:lnTo>
                    <a:pt x="667470" y="149270"/>
                  </a:lnTo>
                  <a:lnTo>
                    <a:pt x="696491" y="148160"/>
                  </a:lnTo>
                  <a:lnTo>
                    <a:pt x="725511" y="146607"/>
                  </a:lnTo>
                  <a:lnTo>
                    <a:pt x="754532" y="144685"/>
                  </a:lnTo>
                  <a:lnTo>
                    <a:pt x="783552" y="142532"/>
                  </a:lnTo>
                  <a:lnTo>
                    <a:pt x="812573" y="140336"/>
                  </a:lnTo>
                  <a:lnTo>
                    <a:pt x="841593" y="138315"/>
                  </a:lnTo>
                  <a:lnTo>
                    <a:pt x="870614" y="136508"/>
                  </a:lnTo>
                  <a:lnTo>
                    <a:pt x="899634" y="134151"/>
                  </a:lnTo>
                  <a:lnTo>
                    <a:pt x="928655" y="130989"/>
                  </a:lnTo>
                  <a:lnTo>
                    <a:pt x="957675" y="126875"/>
                  </a:lnTo>
                  <a:lnTo>
                    <a:pt x="986696" y="121785"/>
                  </a:lnTo>
                  <a:lnTo>
                    <a:pt x="1015716" y="115922"/>
                  </a:lnTo>
                  <a:lnTo>
                    <a:pt x="1044737" y="109754"/>
                  </a:lnTo>
                  <a:lnTo>
                    <a:pt x="1073757" y="103987"/>
                  </a:lnTo>
                  <a:lnTo>
                    <a:pt x="1102778" y="99466"/>
                  </a:lnTo>
                  <a:lnTo>
                    <a:pt x="1131798" y="97002"/>
                  </a:lnTo>
                  <a:lnTo>
                    <a:pt x="1160819" y="95882"/>
                  </a:lnTo>
                  <a:lnTo>
                    <a:pt x="1189839" y="95379"/>
                  </a:lnTo>
                  <a:lnTo>
                    <a:pt x="1218859" y="95101"/>
                  </a:lnTo>
                  <a:lnTo>
                    <a:pt x="1247880" y="94684"/>
                  </a:lnTo>
                  <a:lnTo>
                    <a:pt x="1276900" y="93867"/>
                  </a:lnTo>
                  <a:lnTo>
                    <a:pt x="1305921" y="92555"/>
                  </a:lnTo>
                  <a:lnTo>
                    <a:pt x="1334941" y="90849"/>
                  </a:lnTo>
                  <a:lnTo>
                    <a:pt x="1363962" y="89031"/>
                  </a:lnTo>
                  <a:lnTo>
                    <a:pt x="1392982" y="87505"/>
                  </a:lnTo>
                  <a:lnTo>
                    <a:pt x="1422003" y="86725"/>
                  </a:lnTo>
                  <a:lnTo>
                    <a:pt x="1451023" y="87117"/>
                  </a:lnTo>
                  <a:lnTo>
                    <a:pt x="1480044" y="88700"/>
                  </a:lnTo>
                  <a:lnTo>
                    <a:pt x="1509064" y="91086"/>
                  </a:lnTo>
                  <a:lnTo>
                    <a:pt x="1538085" y="93886"/>
                  </a:lnTo>
                  <a:lnTo>
                    <a:pt x="1567105" y="96772"/>
                  </a:lnTo>
                  <a:lnTo>
                    <a:pt x="1596126" y="99515"/>
                  </a:lnTo>
                  <a:lnTo>
                    <a:pt x="1625146" y="102004"/>
                  </a:lnTo>
                  <a:lnTo>
                    <a:pt x="1654167" y="104234"/>
                  </a:lnTo>
                  <a:lnTo>
                    <a:pt x="1683187" y="106270"/>
                  </a:lnTo>
                  <a:lnTo>
                    <a:pt x="1712208" y="108185"/>
                  </a:lnTo>
                  <a:lnTo>
                    <a:pt x="1741228" y="110188"/>
                  </a:lnTo>
                  <a:lnTo>
                    <a:pt x="1770249" y="112338"/>
                  </a:lnTo>
                  <a:lnTo>
                    <a:pt x="1799269" y="114557"/>
                  </a:lnTo>
                  <a:lnTo>
                    <a:pt x="1828289" y="116759"/>
                  </a:lnTo>
                  <a:lnTo>
                    <a:pt x="1857310" y="118844"/>
                  </a:lnTo>
                  <a:lnTo>
                    <a:pt x="1886330" y="120702"/>
                  </a:lnTo>
                  <a:lnTo>
                    <a:pt x="1915351" y="122208"/>
                  </a:lnTo>
                  <a:lnTo>
                    <a:pt x="1944371" y="123229"/>
                  </a:lnTo>
                  <a:lnTo>
                    <a:pt x="1973392" y="123625"/>
                  </a:lnTo>
                  <a:lnTo>
                    <a:pt x="2002412" y="123252"/>
                  </a:lnTo>
                  <a:lnTo>
                    <a:pt x="2031433" y="121975"/>
                  </a:lnTo>
                  <a:lnTo>
                    <a:pt x="2060453" y="119718"/>
                  </a:lnTo>
                  <a:lnTo>
                    <a:pt x="2089474" y="116440"/>
                  </a:lnTo>
                  <a:lnTo>
                    <a:pt x="2118494" y="112123"/>
                  </a:lnTo>
                  <a:lnTo>
                    <a:pt x="2147515" y="106785"/>
                  </a:lnTo>
                  <a:lnTo>
                    <a:pt x="2176535" y="100462"/>
                  </a:lnTo>
                  <a:lnTo>
                    <a:pt x="2205556" y="93207"/>
                  </a:lnTo>
                  <a:lnTo>
                    <a:pt x="2234576" y="85078"/>
                  </a:lnTo>
                  <a:lnTo>
                    <a:pt x="2263597" y="76137"/>
                  </a:lnTo>
                  <a:lnTo>
                    <a:pt x="2292617" y="66444"/>
                  </a:lnTo>
                  <a:lnTo>
                    <a:pt x="2292617" y="329131"/>
                  </a:lnTo>
                  <a:lnTo>
                    <a:pt x="2263597" y="317606"/>
                  </a:lnTo>
                  <a:lnTo>
                    <a:pt x="2234576" y="306859"/>
                  </a:lnTo>
                  <a:lnTo>
                    <a:pt x="2205556" y="296928"/>
                  </a:lnTo>
                  <a:lnTo>
                    <a:pt x="2176535" y="287851"/>
                  </a:lnTo>
                  <a:lnTo>
                    <a:pt x="2147515" y="279666"/>
                  </a:lnTo>
                  <a:lnTo>
                    <a:pt x="2118494" y="272402"/>
                  </a:lnTo>
                  <a:lnTo>
                    <a:pt x="2089474" y="266074"/>
                  </a:lnTo>
                  <a:lnTo>
                    <a:pt x="2060453" y="260675"/>
                  </a:lnTo>
                  <a:lnTo>
                    <a:pt x="2031433" y="256167"/>
                  </a:lnTo>
                  <a:lnTo>
                    <a:pt x="2002412" y="252463"/>
                  </a:lnTo>
                  <a:lnTo>
                    <a:pt x="1973392" y="249432"/>
                  </a:lnTo>
                  <a:lnTo>
                    <a:pt x="1944371" y="246990"/>
                  </a:lnTo>
                  <a:lnTo>
                    <a:pt x="1915351" y="245050"/>
                  </a:lnTo>
                  <a:lnTo>
                    <a:pt x="1886330" y="243525"/>
                  </a:lnTo>
                  <a:lnTo>
                    <a:pt x="1857310" y="242337"/>
                  </a:lnTo>
                  <a:lnTo>
                    <a:pt x="1828289" y="241419"/>
                  </a:lnTo>
                  <a:lnTo>
                    <a:pt x="1799269" y="240714"/>
                  </a:lnTo>
                  <a:lnTo>
                    <a:pt x="1770249" y="240178"/>
                  </a:lnTo>
                  <a:lnTo>
                    <a:pt x="1741228" y="239781"/>
                  </a:lnTo>
                  <a:lnTo>
                    <a:pt x="1712208" y="239499"/>
                  </a:lnTo>
                  <a:lnTo>
                    <a:pt x="1683187" y="238961"/>
                  </a:lnTo>
                  <a:lnTo>
                    <a:pt x="1654167" y="237733"/>
                  </a:lnTo>
                  <a:lnTo>
                    <a:pt x="1625146" y="236126"/>
                  </a:lnTo>
                  <a:lnTo>
                    <a:pt x="1596126" y="234453"/>
                  </a:lnTo>
                  <a:lnTo>
                    <a:pt x="1567105" y="232959"/>
                  </a:lnTo>
                  <a:lnTo>
                    <a:pt x="1538085" y="231783"/>
                  </a:lnTo>
                  <a:lnTo>
                    <a:pt x="1509064" y="230944"/>
                  </a:lnTo>
                  <a:lnTo>
                    <a:pt x="1480044" y="230365"/>
                  </a:lnTo>
                  <a:lnTo>
                    <a:pt x="1451023" y="229904"/>
                  </a:lnTo>
                  <a:lnTo>
                    <a:pt x="1422003" y="229333"/>
                  </a:lnTo>
                  <a:lnTo>
                    <a:pt x="1392982" y="228368"/>
                  </a:lnTo>
                  <a:lnTo>
                    <a:pt x="1363962" y="227328"/>
                  </a:lnTo>
                  <a:lnTo>
                    <a:pt x="1334941" y="226605"/>
                  </a:lnTo>
                  <a:lnTo>
                    <a:pt x="1305921" y="226539"/>
                  </a:lnTo>
                  <a:lnTo>
                    <a:pt x="1276900" y="227349"/>
                  </a:lnTo>
                  <a:lnTo>
                    <a:pt x="1247880" y="229074"/>
                  </a:lnTo>
                  <a:lnTo>
                    <a:pt x="1218859" y="231554"/>
                  </a:lnTo>
                  <a:lnTo>
                    <a:pt x="1189839" y="234465"/>
                  </a:lnTo>
                  <a:lnTo>
                    <a:pt x="1160819" y="237381"/>
                  </a:lnTo>
                  <a:lnTo>
                    <a:pt x="1131798" y="239845"/>
                  </a:lnTo>
                  <a:lnTo>
                    <a:pt x="1102778" y="241866"/>
                  </a:lnTo>
                  <a:lnTo>
                    <a:pt x="1073757" y="244462"/>
                  </a:lnTo>
                  <a:lnTo>
                    <a:pt x="1044737" y="247853"/>
                  </a:lnTo>
                  <a:lnTo>
                    <a:pt x="1015716" y="252175"/>
                  </a:lnTo>
                  <a:lnTo>
                    <a:pt x="986696" y="257421"/>
                  </a:lnTo>
                  <a:lnTo>
                    <a:pt x="957675" y="263349"/>
                  </a:lnTo>
                  <a:lnTo>
                    <a:pt x="928655" y="269448"/>
                  </a:lnTo>
                  <a:lnTo>
                    <a:pt x="899634" y="274985"/>
                  </a:lnTo>
                  <a:lnTo>
                    <a:pt x="870614" y="279100"/>
                  </a:lnTo>
                  <a:lnTo>
                    <a:pt x="841593" y="281128"/>
                  </a:lnTo>
                  <a:lnTo>
                    <a:pt x="812573" y="282231"/>
                  </a:lnTo>
                  <a:lnTo>
                    <a:pt x="783552" y="282871"/>
                  </a:lnTo>
                  <a:lnTo>
                    <a:pt x="754532" y="283201"/>
                  </a:lnTo>
                  <a:lnTo>
                    <a:pt x="725511" y="283345"/>
                  </a:lnTo>
                  <a:lnTo>
                    <a:pt x="696491" y="283374"/>
                  </a:lnTo>
                  <a:lnTo>
                    <a:pt x="667470" y="283298"/>
                  </a:lnTo>
                  <a:lnTo>
                    <a:pt x="638450" y="283056"/>
                  </a:lnTo>
                  <a:lnTo>
                    <a:pt x="609429" y="282528"/>
                  </a:lnTo>
                  <a:lnTo>
                    <a:pt x="580409" y="281554"/>
                  </a:lnTo>
                  <a:lnTo>
                    <a:pt x="551389" y="279973"/>
                  </a:lnTo>
                  <a:lnTo>
                    <a:pt x="522368" y="277748"/>
                  </a:lnTo>
                  <a:lnTo>
                    <a:pt x="493348" y="275232"/>
                  </a:lnTo>
                  <a:lnTo>
                    <a:pt x="464327" y="272514"/>
                  </a:lnTo>
                  <a:lnTo>
                    <a:pt x="435307" y="269653"/>
                  </a:lnTo>
                  <a:lnTo>
                    <a:pt x="406286" y="266718"/>
                  </a:lnTo>
                  <a:lnTo>
                    <a:pt x="377266" y="263792"/>
                  </a:lnTo>
                  <a:lnTo>
                    <a:pt x="348245" y="260967"/>
                  </a:lnTo>
                  <a:lnTo>
                    <a:pt x="319225" y="258341"/>
                  </a:lnTo>
                  <a:lnTo>
                    <a:pt x="290204" y="256016"/>
                  </a:lnTo>
                  <a:lnTo>
                    <a:pt x="261184" y="254088"/>
                  </a:lnTo>
                  <a:lnTo>
                    <a:pt x="232163" y="252678"/>
                  </a:lnTo>
                  <a:lnTo>
                    <a:pt x="203143" y="251864"/>
                  </a:lnTo>
                  <a:lnTo>
                    <a:pt x="174122" y="251678"/>
                  </a:lnTo>
                  <a:lnTo>
                    <a:pt x="145102" y="252123"/>
                  </a:lnTo>
                  <a:lnTo>
                    <a:pt x="116081" y="253176"/>
                  </a:lnTo>
                  <a:lnTo>
                    <a:pt x="87061" y="254802"/>
                  </a:lnTo>
                  <a:lnTo>
                    <a:pt x="58040" y="256958"/>
                  </a:lnTo>
                  <a:lnTo>
                    <a:pt x="29020" y="259601"/>
                  </a:lnTo>
                  <a:lnTo>
                    <a:pt x="0" y="26268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7168210" y="4358599"/>
              <a:ext cx="2292617" cy="150206"/>
            </a:xfrm>
            <a:custGeom>
              <a:avLst/>
              <a:pathLst>
                <a:path w="2292617" h="150206">
                  <a:moveTo>
                    <a:pt x="0" y="0"/>
                  </a:moveTo>
                  <a:lnTo>
                    <a:pt x="29020" y="18132"/>
                  </a:lnTo>
                  <a:lnTo>
                    <a:pt x="58040" y="35177"/>
                  </a:lnTo>
                  <a:lnTo>
                    <a:pt x="87061" y="51080"/>
                  </a:lnTo>
                  <a:lnTo>
                    <a:pt x="116081" y="65786"/>
                  </a:lnTo>
                  <a:lnTo>
                    <a:pt x="145102" y="79241"/>
                  </a:lnTo>
                  <a:lnTo>
                    <a:pt x="174122" y="91400"/>
                  </a:lnTo>
                  <a:lnTo>
                    <a:pt x="203143" y="102229"/>
                  </a:lnTo>
                  <a:lnTo>
                    <a:pt x="232163" y="111721"/>
                  </a:lnTo>
                  <a:lnTo>
                    <a:pt x="261184" y="119895"/>
                  </a:lnTo>
                  <a:lnTo>
                    <a:pt x="290204" y="126805"/>
                  </a:lnTo>
                  <a:lnTo>
                    <a:pt x="319225" y="132534"/>
                  </a:lnTo>
                  <a:lnTo>
                    <a:pt x="348245" y="137201"/>
                  </a:lnTo>
                  <a:lnTo>
                    <a:pt x="377266" y="140931"/>
                  </a:lnTo>
                  <a:lnTo>
                    <a:pt x="406286" y="143847"/>
                  </a:lnTo>
                  <a:lnTo>
                    <a:pt x="435307" y="146067"/>
                  </a:lnTo>
                  <a:lnTo>
                    <a:pt x="464327" y="147697"/>
                  </a:lnTo>
                  <a:lnTo>
                    <a:pt x="493348" y="148832"/>
                  </a:lnTo>
                  <a:lnTo>
                    <a:pt x="522368" y="149556"/>
                  </a:lnTo>
                  <a:lnTo>
                    <a:pt x="551389" y="149954"/>
                  </a:lnTo>
                  <a:lnTo>
                    <a:pt x="580409" y="150180"/>
                  </a:lnTo>
                  <a:lnTo>
                    <a:pt x="609429" y="150206"/>
                  </a:lnTo>
                  <a:lnTo>
                    <a:pt x="638450" y="149934"/>
                  </a:lnTo>
                  <a:lnTo>
                    <a:pt x="667470" y="149270"/>
                  </a:lnTo>
                  <a:lnTo>
                    <a:pt x="696491" y="148160"/>
                  </a:lnTo>
                  <a:lnTo>
                    <a:pt x="725511" y="146607"/>
                  </a:lnTo>
                  <a:lnTo>
                    <a:pt x="754532" y="144685"/>
                  </a:lnTo>
                  <a:lnTo>
                    <a:pt x="783552" y="142532"/>
                  </a:lnTo>
                  <a:lnTo>
                    <a:pt x="812573" y="140336"/>
                  </a:lnTo>
                  <a:lnTo>
                    <a:pt x="841593" y="138315"/>
                  </a:lnTo>
                  <a:lnTo>
                    <a:pt x="870614" y="136508"/>
                  </a:lnTo>
                  <a:lnTo>
                    <a:pt x="899634" y="134151"/>
                  </a:lnTo>
                  <a:lnTo>
                    <a:pt x="928655" y="130989"/>
                  </a:lnTo>
                  <a:lnTo>
                    <a:pt x="957675" y="126875"/>
                  </a:lnTo>
                  <a:lnTo>
                    <a:pt x="986696" y="121785"/>
                  </a:lnTo>
                  <a:lnTo>
                    <a:pt x="1015716" y="115922"/>
                  </a:lnTo>
                  <a:lnTo>
                    <a:pt x="1044737" y="109754"/>
                  </a:lnTo>
                  <a:lnTo>
                    <a:pt x="1073757" y="103987"/>
                  </a:lnTo>
                  <a:lnTo>
                    <a:pt x="1102778" y="99466"/>
                  </a:lnTo>
                  <a:lnTo>
                    <a:pt x="1131798" y="97002"/>
                  </a:lnTo>
                  <a:lnTo>
                    <a:pt x="1160819" y="95882"/>
                  </a:lnTo>
                  <a:lnTo>
                    <a:pt x="1189839" y="95379"/>
                  </a:lnTo>
                  <a:lnTo>
                    <a:pt x="1218859" y="95101"/>
                  </a:lnTo>
                  <a:lnTo>
                    <a:pt x="1247880" y="94684"/>
                  </a:lnTo>
                  <a:lnTo>
                    <a:pt x="1276900" y="93867"/>
                  </a:lnTo>
                  <a:lnTo>
                    <a:pt x="1305921" y="92555"/>
                  </a:lnTo>
                  <a:lnTo>
                    <a:pt x="1334941" y="90849"/>
                  </a:lnTo>
                  <a:lnTo>
                    <a:pt x="1363962" y="89031"/>
                  </a:lnTo>
                  <a:lnTo>
                    <a:pt x="1392982" y="87505"/>
                  </a:lnTo>
                  <a:lnTo>
                    <a:pt x="1422003" y="86725"/>
                  </a:lnTo>
                  <a:lnTo>
                    <a:pt x="1451023" y="87117"/>
                  </a:lnTo>
                  <a:lnTo>
                    <a:pt x="1480044" y="88700"/>
                  </a:lnTo>
                  <a:lnTo>
                    <a:pt x="1509064" y="91086"/>
                  </a:lnTo>
                  <a:lnTo>
                    <a:pt x="1538085" y="93886"/>
                  </a:lnTo>
                  <a:lnTo>
                    <a:pt x="1567105" y="96772"/>
                  </a:lnTo>
                  <a:lnTo>
                    <a:pt x="1596126" y="99515"/>
                  </a:lnTo>
                  <a:lnTo>
                    <a:pt x="1625146" y="102004"/>
                  </a:lnTo>
                  <a:lnTo>
                    <a:pt x="1654167" y="104234"/>
                  </a:lnTo>
                  <a:lnTo>
                    <a:pt x="1683187" y="106270"/>
                  </a:lnTo>
                  <a:lnTo>
                    <a:pt x="1712208" y="108185"/>
                  </a:lnTo>
                  <a:lnTo>
                    <a:pt x="1741228" y="110188"/>
                  </a:lnTo>
                  <a:lnTo>
                    <a:pt x="1770249" y="112338"/>
                  </a:lnTo>
                  <a:lnTo>
                    <a:pt x="1799269" y="114557"/>
                  </a:lnTo>
                  <a:lnTo>
                    <a:pt x="1828289" y="116759"/>
                  </a:lnTo>
                  <a:lnTo>
                    <a:pt x="1857310" y="118844"/>
                  </a:lnTo>
                  <a:lnTo>
                    <a:pt x="1886330" y="120702"/>
                  </a:lnTo>
                  <a:lnTo>
                    <a:pt x="1915351" y="122208"/>
                  </a:lnTo>
                  <a:lnTo>
                    <a:pt x="1944371" y="123229"/>
                  </a:lnTo>
                  <a:lnTo>
                    <a:pt x="1973392" y="123625"/>
                  </a:lnTo>
                  <a:lnTo>
                    <a:pt x="2002412" y="123252"/>
                  </a:lnTo>
                  <a:lnTo>
                    <a:pt x="2031433" y="121975"/>
                  </a:lnTo>
                  <a:lnTo>
                    <a:pt x="2060453" y="119718"/>
                  </a:lnTo>
                  <a:lnTo>
                    <a:pt x="2089474" y="116440"/>
                  </a:lnTo>
                  <a:lnTo>
                    <a:pt x="2118494" y="112123"/>
                  </a:lnTo>
                  <a:lnTo>
                    <a:pt x="2147515" y="106785"/>
                  </a:lnTo>
                  <a:lnTo>
                    <a:pt x="2176535" y="100462"/>
                  </a:lnTo>
                  <a:lnTo>
                    <a:pt x="2205556" y="93207"/>
                  </a:lnTo>
                  <a:lnTo>
                    <a:pt x="2234576" y="85078"/>
                  </a:lnTo>
                  <a:lnTo>
                    <a:pt x="2263597" y="76137"/>
                  </a:lnTo>
                  <a:lnTo>
                    <a:pt x="2292617" y="6644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7168210" y="4585139"/>
              <a:ext cx="2292617" cy="102592"/>
            </a:xfrm>
            <a:custGeom>
              <a:avLst/>
              <a:pathLst>
                <a:path w="2292617" h="102592">
                  <a:moveTo>
                    <a:pt x="2292617" y="102592"/>
                  </a:moveTo>
                  <a:lnTo>
                    <a:pt x="2263597" y="91066"/>
                  </a:lnTo>
                  <a:lnTo>
                    <a:pt x="2234576" y="80319"/>
                  </a:lnTo>
                  <a:lnTo>
                    <a:pt x="2205556" y="70388"/>
                  </a:lnTo>
                  <a:lnTo>
                    <a:pt x="2176535" y="61312"/>
                  </a:lnTo>
                  <a:lnTo>
                    <a:pt x="2147515" y="53127"/>
                  </a:lnTo>
                  <a:lnTo>
                    <a:pt x="2118494" y="45862"/>
                  </a:lnTo>
                  <a:lnTo>
                    <a:pt x="2089474" y="39534"/>
                  </a:lnTo>
                  <a:lnTo>
                    <a:pt x="2060453" y="34135"/>
                  </a:lnTo>
                  <a:lnTo>
                    <a:pt x="2031433" y="29628"/>
                  </a:lnTo>
                  <a:lnTo>
                    <a:pt x="2002412" y="25923"/>
                  </a:lnTo>
                  <a:lnTo>
                    <a:pt x="1973392" y="22893"/>
                  </a:lnTo>
                  <a:lnTo>
                    <a:pt x="1944371" y="20451"/>
                  </a:lnTo>
                  <a:lnTo>
                    <a:pt x="1915351" y="18510"/>
                  </a:lnTo>
                  <a:lnTo>
                    <a:pt x="1886330" y="16985"/>
                  </a:lnTo>
                  <a:lnTo>
                    <a:pt x="1857310" y="15798"/>
                  </a:lnTo>
                  <a:lnTo>
                    <a:pt x="1828289" y="14879"/>
                  </a:lnTo>
                  <a:lnTo>
                    <a:pt x="1799269" y="14174"/>
                  </a:lnTo>
                  <a:lnTo>
                    <a:pt x="1770249" y="13639"/>
                  </a:lnTo>
                  <a:lnTo>
                    <a:pt x="1741228" y="13241"/>
                  </a:lnTo>
                  <a:lnTo>
                    <a:pt x="1712208" y="12959"/>
                  </a:lnTo>
                  <a:lnTo>
                    <a:pt x="1683187" y="12421"/>
                  </a:lnTo>
                  <a:lnTo>
                    <a:pt x="1654167" y="11193"/>
                  </a:lnTo>
                  <a:lnTo>
                    <a:pt x="1625146" y="9586"/>
                  </a:lnTo>
                  <a:lnTo>
                    <a:pt x="1596126" y="7913"/>
                  </a:lnTo>
                  <a:lnTo>
                    <a:pt x="1567105" y="6420"/>
                  </a:lnTo>
                  <a:lnTo>
                    <a:pt x="1538085" y="5243"/>
                  </a:lnTo>
                  <a:lnTo>
                    <a:pt x="1509064" y="4405"/>
                  </a:lnTo>
                  <a:lnTo>
                    <a:pt x="1480044" y="3826"/>
                  </a:lnTo>
                  <a:lnTo>
                    <a:pt x="1451023" y="3365"/>
                  </a:lnTo>
                  <a:lnTo>
                    <a:pt x="1422003" y="2793"/>
                  </a:lnTo>
                  <a:lnTo>
                    <a:pt x="1392982" y="1828"/>
                  </a:lnTo>
                  <a:lnTo>
                    <a:pt x="1363962" y="789"/>
                  </a:lnTo>
                  <a:lnTo>
                    <a:pt x="1334941" y="65"/>
                  </a:lnTo>
                  <a:lnTo>
                    <a:pt x="1305921" y="0"/>
                  </a:lnTo>
                  <a:lnTo>
                    <a:pt x="1276900" y="810"/>
                  </a:lnTo>
                  <a:lnTo>
                    <a:pt x="1247880" y="2534"/>
                  </a:lnTo>
                  <a:lnTo>
                    <a:pt x="1218859" y="5015"/>
                  </a:lnTo>
                  <a:lnTo>
                    <a:pt x="1189839" y="7926"/>
                  </a:lnTo>
                  <a:lnTo>
                    <a:pt x="1160819" y="10842"/>
                  </a:lnTo>
                  <a:lnTo>
                    <a:pt x="1131798" y="13306"/>
                  </a:lnTo>
                  <a:lnTo>
                    <a:pt x="1102778" y="15326"/>
                  </a:lnTo>
                  <a:lnTo>
                    <a:pt x="1073757" y="17922"/>
                  </a:lnTo>
                  <a:lnTo>
                    <a:pt x="1044737" y="21313"/>
                  </a:lnTo>
                  <a:lnTo>
                    <a:pt x="1015716" y="25636"/>
                  </a:lnTo>
                  <a:lnTo>
                    <a:pt x="986696" y="30882"/>
                  </a:lnTo>
                  <a:lnTo>
                    <a:pt x="957675" y="36810"/>
                  </a:lnTo>
                  <a:lnTo>
                    <a:pt x="928655" y="42909"/>
                  </a:lnTo>
                  <a:lnTo>
                    <a:pt x="899634" y="48445"/>
                  </a:lnTo>
                  <a:lnTo>
                    <a:pt x="870614" y="52560"/>
                  </a:lnTo>
                  <a:lnTo>
                    <a:pt x="841593" y="54589"/>
                  </a:lnTo>
                  <a:lnTo>
                    <a:pt x="812573" y="55691"/>
                  </a:lnTo>
                  <a:lnTo>
                    <a:pt x="783552" y="56332"/>
                  </a:lnTo>
                  <a:lnTo>
                    <a:pt x="754532" y="56662"/>
                  </a:lnTo>
                  <a:lnTo>
                    <a:pt x="725511" y="56805"/>
                  </a:lnTo>
                  <a:lnTo>
                    <a:pt x="696491" y="56835"/>
                  </a:lnTo>
                  <a:lnTo>
                    <a:pt x="667470" y="56759"/>
                  </a:lnTo>
                  <a:lnTo>
                    <a:pt x="638450" y="56517"/>
                  </a:lnTo>
                  <a:lnTo>
                    <a:pt x="609429" y="55988"/>
                  </a:lnTo>
                  <a:lnTo>
                    <a:pt x="580409" y="55015"/>
                  </a:lnTo>
                  <a:lnTo>
                    <a:pt x="551389" y="53433"/>
                  </a:lnTo>
                  <a:lnTo>
                    <a:pt x="522368" y="51208"/>
                  </a:lnTo>
                  <a:lnTo>
                    <a:pt x="493348" y="48693"/>
                  </a:lnTo>
                  <a:lnTo>
                    <a:pt x="464327" y="45975"/>
                  </a:lnTo>
                  <a:lnTo>
                    <a:pt x="435307" y="43113"/>
                  </a:lnTo>
                  <a:lnTo>
                    <a:pt x="406286" y="40178"/>
                  </a:lnTo>
                  <a:lnTo>
                    <a:pt x="377266" y="37252"/>
                  </a:lnTo>
                  <a:lnTo>
                    <a:pt x="348245" y="34427"/>
                  </a:lnTo>
                  <a:lnTo>
                    <a:pt x="319225" y="31802"/>
                  </a:lnTo>
                  <a:lnTo>
                    <a:pt x="290204" y="29476"/>
                  </a:lnTo>
                  <a:lnTo>
                    <a:pt x="261184" y="27548"/>
                  </a:lnTo>
                  <a:lnTo>
                    <a:pt x="232163" y="26138"/>
                  </a:lnTo>
                  <a:lnTo>
                    <a:pt x="203143" y="25324"/>
                  </a:lnTo>
                  <a:lnTo>
                    <a:pt x="174122" y="25139"/>
                  </a:lnTo>
                  <a:lnTo>
                    <a:pt x="145102" y="25583"/>
                  </a:lnTo>
                  <a:lnTo>
                    <a:pt x="116081" y="26636"/>
                  </a:lnTo>
                  <a:lnTo>
                    <a:pt x="87061" y="28262"/>
                  </a:lnTo>
                  <a:lnTo>
                    <a:pt x="58040" y="30419"/>
                  </a:lnTo>
                  <a:lnTo>
                    <a:pt x="29020" y="33062"/>
                  </a:lnTo>
                  <a:lnTo>
                    <a:pt x="0" y="3614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7168210" y="4489943"/>
              <a:ext cx="2292617" cy="85151"/>
            </a:xfrm>
            <a:custGeom>
              <a:avLst/>
              <a:pathLst>
                <a:path w="2292617" h="85151">
                  <a:moveTo>
                    <a:pt x="0" y="0"/>
                  </a:moveTo>
                  <a:lnTo>
                    <a:pt x="29020" y="7523"/>
                  </a:lnTo>
                  <a:lnTo>
                    <a:pt x="58040" y="14724"/>
                  </a:lnTo>
                  <a:lnTo>
                    <a:pt x="87061" y="21597"/>
                  </a:lnTo>
                  <a:lnTo>
                    <a:pt x="116081" y="28137"/>
                  </a:lnTo>
                  <a:lnTo>
                    <a:pt x="145102" y="34338"/>
                  </a:lnTo>
                  <a:lnTo>
                    <a:pt x="174122" y="40195"/>
                  </a:lnTo>
                  <a:lnTo>
                    <a:pt x="203143" y="45703"/>
                  </a:lnTo>
                  <a:lnTo>
                    <a:pt x="232163" y="50855"/>
                  </a:lnTo>
                  <a:lnTo>
                    <a:pt x="261184" y="55648"/>
                  </a:lnTo>
                  <a:lnTo>
                    <a:pt x="290204" y="60067"/>
                  </a:lnTo>
                  <a:lnTo>
                    <a:pt x="319225" y="64094"/>
                  </a:lnTo>
                  <a:lnTo>
                    <a:pt x="348245" y="67740"/>
                  </a:lnTo>
                  <a:lnTo>
                    <a:pt x="377266" y="71017"/>
                  </a:lnTo>
                  <a:lnTo>
                    <a:pt x="406286" y="73939"/>
                  </a:lnTo>
                  <a:lnTo>
                    <a:pt x="435307" y="76516"/>
                  </a:lnTo>
                  <a:lnTo>
                    <a:pt x="464327" y="78762"/>
                  </a:lnTo>
                  <a:lnTo>
                    <a:pt x="493348" y="80688"/>
                  </a:lnTo>
                  <a:lnTo>
                    <a:pt x="522368" y="82308"/>
                  </a:lnTo>
                  <a:lnTo>
                    <a:pt x="551389" y="83620"/>
                  </a:lnTo>
                  <a:lnTo>
                    <a:pt x="580409" y="84523"/>
                  </a:lnTo>
                  <a:lnTo>
                    <a:pt x="609429" y="85023"/>
                  </a:lnTo>
                  <a:lnTo>
                    <a:pt x="638450" y="85151"/>
                  </a:lnTo>
                  <a:lnTo>
                    <a:pt x="667470" y="84941"/>
                  </a:lnTo>
                  <a:lnTo>
                    <a:pt x="696491" y="84423"/>
                  </a:lnTo>
                  <a:lnTo>
                    <a:pt x="725511" y="83632"/>
                  </a:lnTo>
                  <a:lnTo>
                    <a:pt x="754532" y="82599"/>
                  </a:lnTo>
                  <a:lnTo>
                    <a:pt x="783552" y="81358"/>
                  </a:lnTo>
                  <a:lnTo>
                    <a:pt x="812573" y="79940"/>
                  </a:lnTo>
                  <a:lnTo>
                    <a:pt x="841593" y="78378"/>
                  </a:lnTo>
                  <a:lnTo>
                    <a:pt x="870614" y="76460"/>
                  </a:lnTo>
                  <a:lnTo>
                    <a:pt x="899634" y="73224"/>
                  </a:lnTo>
                  <a:lnTo>
                    <a:pt x="928655" y="68875"/>
                  </a:lnTo>
                  <a:lnTo>
                    <a:pt x="957675" y="63768"/>
                  </a:lnTo>
                  <a:lnTo>
                    <a:pt x="986696" y="58259"/>
                  </a:lnTo>
                  <a:lnTo>
                    <a:pt x="1015716" y="52705"/>
                  </a:lnTo>
                  <a:lnTo>
                    <a:pt x="1044737" y="47460"/>
                  </a:lnTo>
                  <a:lnTo>
                    <a:pt x="1073757" y="42881"/>
                  </a:lnTo>
                  <a:lnTo>
                    <a:pt x="1102778" y="39322"/>
                  </a:lnTo>
                  <a:lnTo>
                    <a:pt x="1131798" y="37080"/>
                  </a:lnTo>
                  <a:lnTo>
                    <a:pt x="1160819" y="35288"/>
                  </a:lnTo>
                  <a:lnTo>
                    <a:pt x="1189839" y="33578"/>
                  </a:lnTo>
                  <a:lnTo>
                    <a:pt x="1218859" y="31984"/>
                  </a:lnTo>
                  <a:lnTo>
                    <a:pt x="1247880" y="30535"/>
                  </a:lnTo>
                  <a:lnTo>
                    <a:pt x="1276900" y="29264"/>
                  </a:lnTo>
                  <a:lnTo>
                    <a:pt x="1305921" y="28203"/>
                  </a:lnTo>
                  <a:lnTo>
                    <a:pt x="1334941" y="27383"/>
                  </a:lnTo>
                  <a:lnTo>
                    <a:pt x="1363962" y="26836"/>
                  </a:lnTo>
                  <a:lnTo>
                    <a:pt x="1392982" y="26592"/>
                  </a:lnTo>
                  <a:lnTo>
                    <a:pt x="1422003" y="26685"/>
                  </a:lnTo>
                  <a:lnTo>
                    <a:pt x="1451023" y="27167"/>
                  </a:lnTo>
                  <a:lnTo>
                    <a:pt x="1480044" y="28189"/>
                  </a:lnTo>
                  <a:lnTo>
                    <a:pt x="1509064" y="29671"/>
                  </a:lnTo>
                  <a:lnTo>
                    <a:pt x="1538085" y="31491"/>
                  </a:lnTo>
                  <a:lnTo>
                    <a:pt x="1567105" y="33522"/>
                  </a:lnTo>
                  <a:lnTo>
                    <a:pt x="1596126" y="35640"/>
                  </a:lnTo>
                  <a:lnTo>
                    <a:pt x="1625146" y="37721"/>
                  </a:lnTo>
                  <a:lnTo>
                    <a:pt x="1654167" y="39640"/>
                  </a:lnTo>
                  <a:lnTo>
                    <a:pt x="1683187" y="41271"/>
                  </a:lnTo>
                  <a:lnTo>
                    <a:pt x="1712208" y="42498"/>
                  </a:lnTo>
                  <a:lnTo>
                    <a:pt x="1741228" y="43641"/>
                  </a:lnTo>
                  <a:lnTo>
                    <a:pt x="1770249" y="44914"/>
                  </a:lnTo>
                  <a:lnTo>
                    <a:pt x="1799269" y="46292"/>
                  </a:lnTo>
                  <a:lnTo>
                    <a:pt x="1828289" y="47745"/>
                  </a:lnTo>
                  <a:lnTo>
                    <a:pt x="1857310" y="49247"/>
                  </a:lnTo>
                  <a:lnTo>
                    <a:pt x="1886330" y="50770"/>
                  </a:lnTo>
                  <a:lnTo>
                    <a:pt x="1915351" y="52285"/>
                  </a:lnTo>
                  <a:lnTo>
                    <a:pt x="1944371" y="53766"/>
                  </a:lnTo>
                  <a:lnTo>
                    <a:pt x="1973392" y="55185"/>
                  </a:lnTo>
                  <a:lnTo>
                    <a:pt x="2002412" y="56514"/>
                  </a:lnTo>
                  <a:lnTo>
                    <a:pt x="2031433" y="57727"/>
                  </a:lnTo>
                  <a:lnTo>
                    <a:pt x="2060453" y="58853"/>
                  </a:lnTo>
                  <a:lnTo>
                    <a:pt x="2089474" y="59913"/>
                  </a:lnTo>
                  <a:lnTo>
                    <a:pt x="2118494" y="60919"/>
                  </a:lnTo>
                  <a:lnTo>
                    <a:pt x="2147515" y="61882"/>
                  </a:lnTo>
                  <a:lnTo>
                    <a:pt x="2176535" y="62813"/>
                  </a:lnTo>
                  <a:lnTo>
                    <a:pt x="2205556" y="63723"/>
                  </a:lnTo>
                  <a:lnTo>
                    <a:pt x="2234576" y="64625"/>
                  </a:lnTo>
                  <a:lnTo>
                    <a:pt x="2263597" y="65528"/>
                  </a:lnTo>
                  <a:lnTo>
                    <a:pt x="2292617" y="66444"/>
                  </a:lnTo>
                </a:path>
              </a:pathLst>
            </a:custGeom>
            <a:ln w="27101" cap="flat">
              <a:solidFill>
                <a:srgbClr val="B1B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rc596"/>
            <p:cNvSpPr/>
            <p:nvPr/>
          </p:nvSpPr>
          <p:spPr>
            <a:xfrm>
              <a:off x="7053579" y="5223619"/>
              <a:ext cx="2521879" cy="16538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7053579" y="657096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7053579" y="599270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7053579" y="541444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734802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779755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8247089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8696622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9146155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7053579" y="6860093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7053579" y="628183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7053579" y="5703574"/>
              <a:ext cx="2521879" cy="0"/>
            </a:xfrm>
            <a:custGeom>
              <a:avLst/>
              <a:pathLst>
                <a:path w="2521879" h="0">
                  <a:moveTo>
                    <a:pt x="0" y="0"/>
                  </a:moveTo>
                  <a:lnTo>
                    <a:pt x="2521879" y="0"/>
                  </a:lnTo>
                  <a:lnTo>
                    <a:pt x="2521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7123257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7572790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8022323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8471856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8921388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9370921" y="5223619"/>
              <a:ext cx="0" cy="1653822"/>
            </a:xfrm>
            <a:custGeom>
              <a:avLst/>
              <a:pathLst>
                <a:path w="0" h="1653822">
                  <a:moveTo>
                    <a:pt x="0" y="16538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7132076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7176157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7216396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7266936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731279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7358687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7399262" y="5780558"/>
              <a:ext cx="77336" cy="77336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7447654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7487602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7543937" y="6368632"/>
              <a:ext cx="57705" cy="57705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7578281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7625690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7669799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7714753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7763266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7805503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7851329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7895410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7938701" y="5780558"/>
              <a:ext cx="77336" cy="77336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7992256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8027041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8076095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8119332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8167846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8212799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8250322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8299989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8350742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8391673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8438545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8483499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8528452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8570582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8620462" y="6250627"/>
              <a:ext cx="62413" cy="6241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8654901" y="5546201"/>
              <a:ext cx="83441" cy="83441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8701341" y="5663339"/>
              <a:ext cx="80469" cy="804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8750395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8805351" y="6487006"/>
              <a:ext cx="52262" cy="5226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8836973" y="5721938"/>
              <a:ext cx="78924" cy="78924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8882720" y="5780558"/>
              <a:ext cx="77336" cy="77336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8940211" y="6487006"/>
              <a:ext cx="52262" cy="5226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8977005" y="6074066"/>
              <a:ext cx="68579" cy="6857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9020114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9064195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9110925" y="6015300"/>
              <a:ext cx="70459" cy="7045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9154102" y="5897871"/>
              <a:ext cx="74012" cy="74012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9199928" y="5956570"/>
              <a:ext cx="72267" cy="72267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9250948" y="6309593"/>
              <a:ext cx="60133" cy="60133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9298419" y="6427762"/>
              <a:ext cx="55098" cy="55098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9337611" y="6132872"/>
              <a:ext cx="66620" cy="6662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9383590" y="6191723"/>
              <a:ext cx="64569" cy="64569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9422978" y="5839202"/>
              <a:ext cx="75700" cy="75700"/>
            </a:xfrm>
            <a:prstGeom prst="ellipse">
              <a:avLst/>
            </a:prstGeom>
            <a:solidFill>
              <a:srgbClr val="B1D961">
                <a:alpha val="100000"/>
              </a:srgbClr>
            </a:solidFill>
            <a:ln w="9000" cap="rnd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7168210" y="5699061"/>
              <a:ext cx="2292617" cy="683466"/>
            </a:xfrm>
            <a:custGeom>
              <a:avLst/>
              <a:pathLst>
                <a:path w="2292617" h="683466">
                  <a:moveTo>
                    <a:pt x="0" y="0"/>
                  </a:moveTo>
                  <a:lnTo>
                    <a:pt x="29020" y="19318"/>
                  </a:lnTo>
                  <a:lnTo>
                    <a:pt x="58040" y="37366"/>
                  </a:lnTo>
                  <a:lnTo>
                    <a:pt x="87061" y="54049"/>
                  </a:lnTo>
                  <a:lnTo>
                    <a:pt x="116081" y="69275"/>
                  </a:lnTo>
                  <a:lnTo>
                    <a:pt x="145102" y="82952"/>
                  </a:lnTo>
                  <a:lnTo>
                    <a:pt x="174122" y="95001"/>
                  </a:lnTo>
                  <a:lnTo>
                    <a:pt x="203143" y="105367"/>
                  </a:lnTo>
                  <a:lnTo>
                    <a:pt x="232163" y="114036"/>
                  </a:lnTo>
                  <a:lnTo>
                    <a:pt x="261184" y="121045"/>
                  </a:lnTo>
                  <a:lnTo>
                    <a:pt x="290204" y="126497"/>
                  </a:lnTo>
                  <a:lnTo>
                    <a:pt x="319225" y="130563"/>
                  </a:lnTo>
                  <a:lnTo>
                    <a:pt x="348245" y="133454"/>
                  </a:lnTo>
                  <a:lnTo>
                    <a:pt x="377266" y="135386"/>
                  </a:lnTo>
                  <a:lnTo>
                    <a:pt x="406286" y="136572"/>
                  </a:lnTo>
                  <a:lnTo>
                    <a:pt x="435307" y="137215"/>
                  </a:lnTo>
                  <a:lnTo>
                    <a:pt x="464327" y="137501"/>
                  </a:lnTo>
                  <a:lnTo>
                    <a:pt x="493348" y="137594"/>
                  </a:lnTo>
                  <a:lnTo>
                    <a:pt x="522368" y="137639"/>
                  </a:lnTo>
                  <a:lnTo>
                    <a:pt x="551389" y="137755"/>
                  </a:lnTo>
                  <a:lnTo>
                    <a:pt x="580409" y="137980"/>
                  </a:lnTo>
                  <a:lnTo>
                    <a:pt x="609429" y="138248"/>
                  </a:lnTo>
                  <a:lnTo>
                    <a:pt x="638450" y="138438"/>
                  </a:lnTo>
                  <a:lnTo>
                    <a:pt x="667470" y="138435"/>
                  </a:lnTo>
                  <a:lnTo>
                    <a:pt x="696491" y="138191"/>
                  </a:lnTo>
                  <a:lnTo>
                    <a:pt x="725511" y="137761"/>
                  </a:lnTo>
                  <a:lnTo>
                    <a:pt x="754532" y="137318"/>
                  </a:lnTo>
                  <a:lnTo>
                    <a:pt x="783552" y="137150"/>
                  </a:lnTo>
                  <a:lnTo>
                    <a:pt x="812573" y="137630"/>
                  </a:lnTo>
                  <a:lnTo>
                    <a:pt x="841593" y="139183"/>
                  </a:lnTo>
                  <a:lnTo>
                    <a:pt x="870614" y="142475"/>
                  </a:lnTo>
                  <a:lnTo>
                    <a:pt x="899634" y="148355"/>
                  </a:lnTo>
                  <a:lnTo>
                    <a:pt x="928655" y="155777"/>
                  </a:lnTo>
                  <a:lnTo>
                    <a:pt x="957675" y="163534"/>
                  </a:lnTo>
                  <a:lnTo>
                    <a:pt x="986696" y="170635"/>
                  </a:lnTo>
                  <a:lnTo>
                    <a:pt x="1015716" y="176477"/>
                  </a:lnTo>
                  <a:lnTo>
                    <a:pt x="1044737" y="180922"/>
                  </a:lnTo>
                  <a:lnTo>
                    <a:pt x="1073757" y="184240"/>
                  </a:lnTo>
                  <a:lnTo>
                    <a:pt x="1102778" y="186948"/>
                  </a:lnTo>
                  <a:lnTo>
                    <a:pt x="1131798" y="189655"/>
                  </a:lnTo>
                  <a:lnTo>
                    <a:pt x="1160819" y="193365"/>
                  </a:lnTo>
                  <a:lnTo>
                    <a:pt x="1189839" y="197820"/>
                  </a:lnTo>
                  <a:lnTo>
                    <a:pt x="1218859" y="202317"/>
                  </a:lnTo>
                  <a:lnTo>
                    <a:pt x="1247880" y="206203"/>
                  </a:lnTo>
                  <a:lnTo>
                    <a:pt x="1276900" y="209001"/>
                  </a:lnTo>
                  <a:lnTo>
                    <a:pt x="1305921" y="210523"/>
                  </a:lnTo>
                  <a:lnTo>
                    <a:pt x="1334941" y="210922"/>
                  </a:lnTo>
                  <a:lnTo>
                    <a:pt x="1363962" y="210664"/>
                  </a:lnTo>
                  <a:lnTo>
                    <a:pt x="1392982" y="210426"/>
                  </a:lnTo>
                  <a:lnTo>
                    <a:pt x="1422003" y="210975"/>
                  </a:lnTo>
                  <a:lnTo>
                    <a:pt x="1451023" y="212929"/>
                  </a:lnTo>
                  <a:lnTo>
                    <a:pt x="1480044" y="215687"/>
                  </a:lnTo>
                  <a:lnTo>
                    <a:pt x="1509064" y="218752"/>
                  </a:lnTo>
                  <a:lnTo>
                    <a:pt x="1538085" y="221805"/>
                  </a:lnTo>
                  <a:lnTo>
                    <a:pt x="1567105" y="224636"/>
                  </a:lnTo>
                  <a:lnTo>
                    <a:pt x="1596126" y="227206"/>
                  </a:lnTo>
                  <a:lnTo>
                    <a:pt x="1625146" y="229679"/>
                  </a:lnTo>
                  <a:lnTo>
                    <a:pt x="1654167" y="232406"/>
                  </a:lnTo>
                  <a:lnTo>
                    <a:pt x="1683187" y="235855"/>
                  </a:lnTo>
                  <a:lnTo>
                    <a:pt x="1712208" y="240494"/>
                  </a:lnTo>
                  <a:lnTo>
                    <a:pt x="1741228" y="245746"/>
                  </a:lnTo>
                  <a:lnTo>
                    <a:pt x="1770249" y="251074"/>
                  </a:lnTo>
                  <a:lnTo>
                    <a:pt x="1799269" y="256411"/>
                  </a:lnTo>
                  <a:lnTo>
                    <a:pt x="1828289" y="261672"/>
                  </a:lnTo>
                  <a:lnTo>
                    <a:pt x="1857310" y="266751"/>
                  </a:lnTo>
                  <a:lnTo>
                    <a:pt x="1886330" y="271523"/>
                  </a:lnTo>
                  <a:lnTo>
                    <a:pt x="1915351" y="275841"/>
                  </a:lnTo>
                  <a:lnTo>
                    <a:pt x="1944371" y="279539"/>
                  </a:lnTo>
                  <a:lnTo>
                    <a:pt x="1973392" y="282439"/>
                  </a:lnTo>
                  <a:lnTo>
                    <a:pt x="2002412" y="284361"/>
                  </a:lnTo>
                  <a:lnTo>
                    <a:pt x="2031433" y="285131"/>
                  </a:lnTo>
                  <a:lnTo>
                    <a:pt x="2060453" y="284563"/>
                  </a:lnTo>
                  <a:lnTo>
                    <a:pt x="2089474" y="282535"/>
                  </a:lnTo>
                  <a:lnTo>
                    <a:pt x="2118494" y="278992"/>
                  </a:lnTo>
                  <a:lnTo>
                    <a:pt x="2147515" y="273936"/>
                  </a:lnTo>
                  <a:lnTo>
                    <a:pt x="2176535" y="267406"/>
                  </a:lnTo>
                  <a:lnTo>
                    <a:pt x="2205556" y="259466"/>
                  </a:lnTo>
                  <a:lnTo>
                    <a:pt x="2234576" y="250191"/>
                  </a:lnTo>
                  <a:lnTo>
                    <a:pt x="2263597" y="239663"/>
                  </a:lnTo>
                  <a:lnTo>
                    <a:pt x="2292617" y="227958"/>
                  </a:lnTo>
                  <a:lnTo>
                    <a:pt x="2292617" y="683466"/>
                  </a:lnTo>
                  <a:lnTo>
                    <a:pt x="2263597" y="658377"/>
                  </a:lnTo>
                  <a:lnTo>
                    <a:pt x="2234576" y="634766"/>
                  </a:lnTo>
                  <a:lnTo>
                    <a:pt x="2205556" y="612724"/>
                  </a:lnTo>
                  <a:lnTo>
                    <a:pt x="2176535" y="592345"/>
                  </a:lnTo>
                  <a:lnTo>
                    <a:pt x="2147515" y="573717"/>
                  </a:lnTo>
                  <a:lnTo>
                    <a:pt x="2118494" y="556919"/>
                  </a:lnTo>
                  <a:lnTo>
                    <a:pt x="2089474" y="542004"/>
                  </a:lnTo>
                  <a:lnTo>
                    <a:pt x="2060453" y="528986"/>
                  </a:lnTo>
                  <a:lnTo>
                    <a:pt x="2031433" y="517824"/>
                  </a:lnTo>
                  <a:lnTo>
                    <a:pt x="2002412" y="508416"/>
                  </a:lnTo>
                  <a:lnTo>
                    <a:pt x="1973392" y="500593"/>
                  </a:lnTo>
                  <a:lnTo>
                    <a:pt x="1944371" y="494144"/>
                  </a:lnTo>
                  <a:lnTo>
                    <a:pt x="1915351" y="488852"/>
                  </a:lnTo>
                  <a:lnTo>
                    <a:pt x="1886330" y="484502"/>
                  </a:lnTo>
                  <a:lnTo>
                    <a:pt x="1857310" y="480891"/>
                  </a:lnTo>
                  <a:lnTo>
                    <a:pt x="1828289" y="477834"/>
                  </a:lnTo>
                  <a:lnTo>
                    <a:pt x="1799269" y="475169"/>
                  </a:lnTo>
                  <a:lnTo>
                    <a:pt x="1770249" y="472753"/>
                  </a:lnTo>
                  <a:lnTo>
                    <a:pt x="1741228" y="470463"/>
                  </a:lnTo>
                  <a:lnTo>
                    <a:pt x="1712208" y="468196"/>
                  </a:lnTo>
                  <a:lnTo>
                    <a:pt x="1683187" y="465945"/>
                  </a:lnTo>
                  <a:lnTo>
                    <a:pt x="1654167" y="463896"/>
                  </a:lnTo>
                  <a:lnTo>
                    <a:pt x="1625146" y="462250"/>
                  </a:lnTo>
                  <a:lnTo>
                    <a:pt x="1596126" y="461192"/>
                  </a:lnTo>
                  <a:lnTo>
                    <a:pt x="1567105" y="460789"/>
                  </a:lnTo>
                  <a:lnTo>
                    <a:pt x="1538085" y="460922"/>
                  </a:lnTo>
                  <a:lnTo>
                    <a:pt x="1509064" y="461270"/>
                  </a:lnTo>
                  <a:lnTo>
                    <a:pt x="1480044" y="461339"/>
                  </a:lnTo>
                  <a:lnTo>
                    <a:pt x="1451023" y="460526"/>
                  </a:lnTo>
                  <a:lnTo>
                    <a:pt x="1422003" y="458260"/>
                  </a:lnTo>
                  <a:lnTo>
                    <a:pt x="1392982" y="454687"/>
                  </a:lnTo>
                  <a:lnTo>
                    <a:pt x="1363962" y="450475"/>
                  </a:lnTo>
                  <a:lnTo>
                    <a:pt x="1334941" y="446326"/>
                  </a:lnTo>
                  <a:lnTo>
                    <a:pt x="1305921" y="442855"/>
                  </a:lnTo>
                  <a:lnTo>
                    <a:pt x="1276900" y="440462"/>
                  </a:lnTo>
                  <a:lnTo>
                    <a:pt x="1247880" y="439239"/>
                  </a:lnTo>
                  <a:lnTo>
                    <a:pt x="1218859" y="438931"/>
                  </a:lnTo>
                  <a:lnTo>
                    <a:pt x="1189839" y="439000"/>
                  </a:lnTo>
                  <a:lnTo>
                    <a:pt x="1160819" y="438729"/>
                  </a:lnTo>
                  <a:lnTo>
                    <a:pt x="1131798" y="437349"/>
                  </a:lnTo>
                  <a:lnTo>
                    <a:pt x="1102778" y="433873"/>
                  </a:lnTo>
                  <a:lnTo>
                    <a:pt x="1073757" y="427828"/>
                  </a:lnTo>
                  <a:lnTo>
                    <a:pt x="1044737" y="420389"/>
                  </a:lnTo>
                  <a:lnTo>
                    <a:pt x="1015716" y="412744"/>
                  </a:lnTo>
                  <a:lnTo>
                    <a:pt x="986696" y="405832"/>
                  </a:lnTo>
                  <a:lnTo>
                    <a:pt x="957675" y="400185"/>
                  </a:lnTo>
                  <a:lnTo>
                    <a:pt x="928655" y="395869"/>
                  </a:lnTo>
                  <a:lnTo>
                    <a:pt x="899634" y="392564"/>
                  </a:lnTo>
                  <a:lnTo>
                    <a:pt x="870614" y="389733"/>
                  </a:lnTo>
                  <a:lnTo>
                    <a:pt x="841593" y="386826"/>
                  </a:lnTo>
                  <a:lnTo>
                    <a:pt x="812573" y="383680"/>
                  </a:lnTo>
                  <a:lnTo>
                    <a:pt x="783552" y="380502"/>
                  </a:lnTo>
                  <a:lnTo>
                    <a:pt x="754532" y="377509"/>
                  </a:lnTo>
                  <a:lnTo>
                    <a:pt x="725511" y="374868"/>
                  </a:lnTo>
                  <a:lnTo>
                    <a:pt x="696491" y="372657"/>
                  </a:lnTo>
                  <a:lnTo>
                    <a:pt x="667470" y="370844"/>
                  </a:lnTo>
                  <a:lnTo>
                    <a:pt x="638450" y="369276"/>
                  </a:lnTo>
                  <a:lnTo>
                    <a:pt x="609429" y="367697"/>
                  </a:lnTo>
                  <a:lnTo>
                    <a:pt x="580409" y="365786"/>
                  </a:lnTo>
                  <a:lnTo>
                    <a:pt x="551389" y="363213"/>
                  </a:lnTo>
                  <a:lnTo>
                    <a:pt x="522368" y="359927"/>
                  </a:lnTo>
                  <a:lnTo>
                    <a:pt x="493348" y="356775"/>
                  </a:lnTo>
                  <a:lnTo>
                    <a:pt x="464327" y="353938"/>
                  </a:lnTo>
                  <a:lnTo>
                    <a:pt x="435307" y="351516"/>
                  </a:lnTo>
                  <a:lnTo>
                    <a:pt x="406286" y="349633"/>
                  </a:lnTo>
                  <a:lnTo>
                    <a:pt x="377266" y="348431"/>
                  </a:lnTo>
                  <a:lnTo>
                    <a:pt x="348245" y="348069"/>
                  </a:lnTo>
                  <a:lnTo>
                    <a:pt x="319225" y="348718"/>
                  </a:lnTo>
                  <a:lnTo>
                    <a:pt x="290204" y="350551"/>
                  </a:lnTo>
                  <a:lnTo>
                    <a:pt x="261184" y="353738"/>
                  </a:lnTo>
                  <a:lnTo>
                    <a:pt x="232163" y="358458"/>
                  </a:lnTo>
                  <a:lnTo>
                    <a:pt x="203143" y="364837"/>
                  </a:lnTo>
                  <a:lnTo>
                    <a:pt x="174122" y="372928"/>
                  </a:lnTo>
                  <a:lnTo>
                    <a:pt x="145102" y="382733"/>
                  </a:lnTo>
                  <a:lnTo>
                    <a:pt x="116081" y="394214"/>
                  </a:lnTo>
                  <a:lnTo>
                    <a:pt x="87061" y="407308"/>
                  </a:lnTo>
                  <a:lnTo>
                    <a:pt x="58040" y="421940"/>
                  </a:lnTo>
                  <a:lnTo>
                    <a:pt x="29020" y="438032"/>
                  </a:lnTo>
                  <a:lnTo>
                    <a:pt x="0" y="45550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7168210" y="5699061"/>
              <a:ext cx="2292617" cy="285131"/>
            </a:xfrm>
            <a:custGeom>
              <a:avLst/>
              <a:pathLst>
                <a:path w="2292617" h="285131">
                  <a:moveTo>
                    <a:pt x="0" y="0"/>
                  </a:moveTo>
                  <a:lnTo>
                    <a:pt x="29020" y="19318"/>
                  </a:lnTo>
                  <a:lnTo>
                    <a:pt x="58040" y="37366"/>
                  </a:lnTo>
                  <a:lnTo>
                    <a:pt x="87061" y="54049"/>
                  </a:lnTo>
                  <a:lnTo>
                    <a:pt x="116081" y="69275"/>
                  </a:lnTo>
                  <a:lnTo>
                    <a:pt x="145102" y="82952"/>
                  </a:lnTo>
                  <a:lnTo>
                    <a:pt x="174122" y="95001"/>
                  </a:lnTo>
                  <a:lnTo>
                    <a:pt x="203143" y="105367"/>
                  </a:lnTo>
                  <a:lnTo>
                    <a:pt x="232163" y="114036"/>
                  </a:lnTo>
                  <a:lnTo>
                    <a:pt x="261184" y="121045"/>
                  </a:lnTo>
                  <a:lnTo>
                    <a:pt x="290204" y="126497"/>
                  </a:lnTo>
                  <a:lnTo>
                    <a:pt x="319225" y="130563"/>
                  </a:lnTo>
                  <a:lnTo>
                    <a:pt x="348245" y="133454"/>
                  </a:lnTo>
                  <a:lnTo>
                    <a:pt x="377266" y="135386"/>
                  </a:lnTo>
                  <a:lnTo>
                    <a:pt x="406286" y="136572"/>
                  </a:lnTo>
                  <a:lnTo>
                    <a:pt x="435307" y="137215"/>
                  </a:lnTo>
                  <a:lnTo>
                    <a:pt x="464327" y="137501"/>
                  </a:lnTo>
                  <a:lnTo>
                    <a:pt x="493348" y="137594"/>
                  </a:lnTo>
                  <a:lnTo>
                    <a:pt x="522368" y="137639"/>
                  </a:lnTo>
                  <a:lnTo>
                    <a:pt x="551389" y="137755"/>
                  </a:lnTo>
                  <a:lnTo>
                    <a:pt x="580409" y="137980"/>
                  </a:lnTo>
                  <a:lnTo>
                    <a:pt x="609429" y="138248"/>
                  </a:lnTo>
                  <a:lnTo>
                    <a:pt x="638450" y="138438"/>
                  </a:lnTo>
                  <a:lnTo>
                    <a:pt x="667470" y="138435"/>
                  </a:lnTo>
                  <a:lnTo>
                    <a:pt x="696491" y="138191"/>
                  </a:lnTo>
                  <a:lnTo>
                    <a:pt x="725511" y="137761"/>
                  </a:lnTo>
                  <a:lnTo>
                    <a:pt x="754532" y="137318"/>
                  </a:lnTo>
                  <a:lnTo>
                    <a:pt x="783552" y="137150"/>
                  </a:lnTo>
                  <a:lnTo>
                    <a:pt x="812573" y="137630"/>
                  </a:lnTo>
                  <a:lnTo>
                    <a:pt x="841593" y="139183"/>
                  </a:lnTo>
                  <a:lnTo>
                    <a:pt x="870614" y="142475"/>
                  </a:lnTo>
                  <a:lnTo>
                    <a:pt x="899634" y="148355"/>
                  </a:lnTo>
                  <a:lnTo>
                    <a:pt x="928655" y="155777"/>
                  </a:lnTo>
                  <a:lnTo>
                    <a:pt x="957675" y="163534"/>
                  </a:lnTo>
                  <a:lnTo>
                    <a:pt x="986696" y="170635"/>
                  </a:lnTo>
                  <a:lnTo>
                    <a:pt x="1015716" y="176477"/>
                  </a:lnTo>
                  <a:lnTo>
                    <a:pt x="1044737" y="180922"/>
                  </a:lnTo>
                  <a:lnTo>
                    <a:pt x="1073757" y="184240"/>
                  </a:lnTo>
                  <a:lnTo>
                    <a:pt x="1102778" y="186948"/>
                  </a:lnTo>
                  <a:lnTo>
                    <a:pt x="1131798" y="189655"/>
                  </a:lnTo>
                  <a:lnTo>
                    <a:pt x="1160819" y="193365"/>
                  </a:lnTo>
                  <a:lnTo>
                    <a:pt x="1189839" y="197820"/>
                  </a:lnTo>
                  <a:lnTo>
                    <a:pt x="1218859" y="202317"/>
                  </a:lnTo>
                  <a:lnTo>
                    <a:pt x="1247880" y="206203"/>
                  </a:lnTo>
                  <a:lnTo>
                    <a:pt x="1276900" y="209001"/>
                  </a:lnTo>
                  <a:lnTo>
                    <a:pt x="1305921" y="210523"/>
                  </a:lnTo>
                  <a:lnTo>
                    <a:pt x="1334941" y="210922"/>
                  </a:lnTo>
                  <a:lnTo>
                    <a:pt x="1363962" y="210664"/>
                  </a:lnTo>
                  <a:lnTo>
                    <a:pt x="1392982" y="210426"/>
                  </a:lnTo>
                  <a:lnTo>
                    <a:pt x="1422003" y="210975"/>
                  </a:lnTo>
                  <a:lnTo>
                    <a:pt x="1451023" y="212929"/>
                  </a:lnTo>
                  <a:lnTo>
                    <a:pt x="1480044" y="215687"/>
                  </a:lnTo>
                  <a:lnTo>
                    <a:pt x="1509064" y="218752"/>
                  </a:lnTo>
                  <a:lnTo>
                    <a:pt x="1538085" y="221805"/>
                  </a:lnTo>
                  <a:lnTo>
                    <a:pt x="1567105" y="224636"/>
                  </a:lnTo>
                  <a:lnTo>
                    <a:pt x="1596126" y="227206"/>
                  </a:lnTo>
                  <a:lnTo>
                    <a:pt x="1625146" y="229679"/>
                  </a:lnTo>
                  <a:lnTo>
                    <a:pt x="1654167" y="232406"/>
                  </a:lnTo>
                  <a:lnTo>
                    <a:pt x="1683187" y="235855"/>
                  </a:lnTo>
                  <a:lnTo>
                    <a:pt x="1712208" y="240494"/>
                  </a:lnTo>
                  <a:lnTo>
                    <a:pt x="1741228" y="245746"/>
                  </a:lnTo>
                  <a:lnTo>
                    <a:pt x="1770249" y="251074"/>
                  </a:lnTo>
                  <a:lnTo>
                    <a:pt x="1799269" y="256411"/>
                  </a:lnTo>
                  <a:lnTo>
                    <a:pt x="1828289" y="261672"/>
                  </a:lnTo>
                  <a:lnTo>
                    <a:pt x="1857310" y="266751"/>
                  </a:lnTo>
                  <a:lnTo>
                    <a:pt x="1886330" y="271523"/>
                  </a:lnTo>
                  <a:lnTo>
                    <a:pt x="1915351" y="275841"/>
                  </a:lnTo>
                  <a:lnTo>
                    <a:pt x="1944371" y="279539"/>
                  </a:lnTo>
                  <a:lnTo>
                    <a:pt x="1973392" y="282439"/>
                  </a:lnTo>
                  <a:lnTo>
                    <a:pt x="2002412" y="284361"/>
                  </a:lnTo>
                  <a:lnTo>
                    <a:pt x="2031433" y="285131"/>
                  </a:lnTo>
                  <a:lnTo>
                    <a:pt x="2060453" y="284563"/>
                  </a:lnTo>
                  <a:lnTo>
                    <a:pt x="2089474" y="282535"/>
                  </a:lnTo>
                  <a:lnTo>
                    <a:pt x="2118494" y="278992"/>
                  </a:lnTo>
                  <a:lnTo>
                    <a:pt x="2147515" y="273936"/>
                  </a:lnTo>
                  <a:lnTo>
                    <a:pt x="2176535" y="267406"/>
                  </a:lnTo>
                  <a:lnTo>
                    <a:pt x="2205556" y="259466"/>
                  </a:lnTo>
                  <a:lnTo>
                    <a:pt x="2234576" y="250191"/>
                  </a:lnTo>
                  <a:lnTo>
                    <a:pt x="2263597" y="239663"/>
                  </a:lnTo>
                  <a:lnTo>
                    <a:pt x="2292617" y="2279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7168210" y="6047130"/>
              <a:ext cx="2292617" cy="335397"/>
            </a:xfrm>
            <a:custGeom>
              <a:avLst/>
              <a:pathLst>
                <a:path w="2292617" h="335397">
                  <a:moveTo>
                    <a:pt x="2292617" y="335397"/>
                  </a:moveTo>
                  <a:lnTo>
                    <a:pt x="2263597" y="310308"/>
                  </a:lnTo>
                  <a:lnTo>
                    <a:pt x="2234576" y="286697"/>
                  </a:lnTo>
                  <a:lnTo>
                    <a:pt x="2205556" y="264655"/>
                  </a:lnTo>
                  <a:lnTo>
                    <a:pt x="2176535" y="244276"/>
                  </a:lnTo>
                  <a:lnTo>
                    <a:pt x="2147515" y="225648"/>
                  </a:lnTo>
                  <a:lnTo>
                    <a:pt x="2118494" y="208850"/>
                  </a:lnTo>
                  <a:lnTo>
                    <a:pt x="2089474" y="193935"/>
                  </a:lnTo>
                  <a:lnTo>
                    <a:pt x="2060453" y="180916"/>
                  </a:lnTo>
                  <a:lnTo>
                    <a:pt x="2031433" y="169754"/>
                  </a:lnTo>
                  <a:lnTo>
                    <a:pt x="2002412" y="160347"/>
                  </a:lnTo>
                  <a:lnTo>
                    <a:pt x="1973392" y="152524"/>
                  </a:lnTo>
                  <a:lnTo>
                    <a:pt x="1944371" y="146075"/>
                  </a:lnTo>
                  <a:lnTo>
                    <a:pt x="1915351" y="140783"/>
                  </a:lnTo>
                  <a:lnTo>
                    <a:pt x="1886330" y="136433"/>
                  </a:lnTo>
                  <a:lnTo>
                    <a:pt x="1857310" y="132822"/>
                  </a:lnTo>
                  <a:lnTo>
                    <a:pt x="1828289" y="129765"/>
                  </a:lnTo>
                  <a:lnTo>
                    <a:pt x="1799269" y="127100"/>
                  </a:lnTo>
                  <a:lnTo>
                    <a:pt x="1770249" y="124684"/>
                  </a:lnTo>
                  <a:lnTo>
                    <a:pt x="1741228" y="122394"/>
                  </a:lnTo>
                  <a:lnTo>
                    <a:pt x="1712208" y="120126"/>
                  </a:lnTo>
                  <a:lnTo>
                    <a:pt x="1683187" y="117875"/>
                  </a:lnTo>
                  <a:lnTo>
                    <a:pt x="1654167" y="115827"/>
                  </a:lnTo>
                  <a:lnTo>
                    <a:pt x="1625146" y="114180"/>
                  </a:lnTo>
                  <a:lnTo>
                    <a:pt x="1596126" y="113122"/>
                  </a:lnTo>
                  <a:lnTo>
                    <a:pt x="1567105" y="112719"/>
                  </a:lnTo>
                  <a:lnTo>
                    <a:pt x="1538085" y="112853"/>
                  </a:lnTo>
                  <a:lnTo>
                    <a:pt x="1509064" y="113201"/>
                  </a:lnTo>
                  <a:lnTo>
                    <a:pt x="1480044" y="113270"/>
                  </a:lnTo>
                  <a:lnTo>
                    <a:pt x="1451023" y="112457"/>
                  </a:lnTo>
                  <a:lnTo>
                    <a:pt x="1422003" y="110190"/>
                  </a:lnTo>
                  <a:lnTo>
                    <a:pt x="1392982" y="106617"/>
                  </a:lnTo>
                  <a:lnTo>
                    <a:pt x="1363962" y="102406"/>
                  </a:lnTo>
                  <a:lnTo>
                    <a:pt x="1334941" y="98257"/>
                  </a:lnTo>
                  <a:lnTo>
                    <a:pt x="1305921" y="94786"/>
                  </a:lnTo>
                  <a:lnTo>
                    <a:pt x="1276900" y="92393"/>
                  </a:lnTo>
                  <a:lnTo>
                    <a:pt x="1247880" y="91169"/>
                  </a:lnTo>
                  <a:lnTo>
                    <a:pt x="1218859" y="90862"/>
                  </a:lnTo>
                  <a:lnTo>
                    <a:pt x="1189839" y="90931"/>
                  </a:lnTo>
                  <a:lnTo>
                    <a:pt x="1160819" y="90659"/>
                  </a:lnTo>
                  <a:lnTo>
                    <a:pt x="1131798" y="89280"/>
                  </a:lnTo>
                  <a:lnTo>
                    <a:pt x="1102778" y="85804"/>
                  </a:lnTo>
                  <a:lnTo>
                    <a:pt x="1073757" y="79758"/>
                  </a:lnTo>
                  <a:lnTo>
                    <a:pt x="1044737" y="72320"/>
                  </a:lnTo>
                  <a:lnTo>
                    <a:pt x="1015716" y="64675"/>
                  </a:lnTo>
                  <a:lnTo>
                    <a:pt x="986696" y="57763"/>
                  </a:lnTo>
                  <a:lnTo>
                    <a:pt x="957675" y="52116"/>
                  </a:lnTo>
                  <a:lnTo>
                    <a:pt x="928655" y="47800"/>
                  </a:lnTo>
                  <a:lnTo>
                    <a:pt x="899634" y="44495"/>
                  </a:lnTo>
                  <a:lnTo>
                    <a:pt x="870614" y="41663"/>
                  </a:lnTo>
                  <a:lnTo>
                    <a:pt x="841593" y="38756"/>
                  </a:lnTo>
                  <a:lnTo>
                    <a:pt x="812573" y="35611"/>
                  </a:lnTo>
                  <a:lnTo>
                    <a:pt x="783552" y="32433"/>
                  </a:lnTo>
                  <a:lnTo>
                    <a:pt x="754532" y="29440"/>
                  </a:lnTo>
                  <a:lnTo>
                    <a:pt x="725511" y="26799"/>
                  </a:lnTo>
                  <a:lnTo>
                    <a:pt x="696491" y="24588"/>
                  </a:lnTo>
                  <a:lnTo>
                    <a:pt x="667470" y="22775"/>
                  </a:lnTo>
                  <a:lnTo>
                    <a:pt x="638450" y="21207"/>
                  </a:lnTo>
                  <a:lnTo>
                    <a:pt x="609429" y="19628"/>
                  </a:lnTo>
                  <a:lnTo>
                    <a:pt x="580409" y="17717"/>
                  </a:lnTo>
                  <a:lnTo>
                    <a:pt x="551389" y="15143"/>
                  </a:lnTo>
                  <a:lnTo>
                    <a:pt x="522368" y="11858"/>
                  </a:lnTo>
                  <a:lnTo>
                    <a:pt x="493348" y="8706"/>
                  </a:lnTo>
                  <a:lnTo>
                    <a:pt x="464327" y="5869"/>
                  </a:lnTo>
                  <a:lnTo>
                    <a:pt x="435307" y="3447"/>
                  </a:lnTo>
                  <a:lnTo>
                    <a:pt x="406286" y="1564"/>
                  </a:lnTo>
                  <a:lnTo>
                    <a:pt x="377266" y="362"/>
                  </a:lnTo>
                  <a:lnTo>
                    <a:pt x="348245" y="0"/>
                  </a:lnTo>
                  <a:lnTo>
                    <a:pt x="319225" y="648"/>
                  </a:lnTo>
                  <a:lnTo>
                    <a:pt x="290204" y="2482"/>
                  </a:lnTo>
                  <a:lnTo>
                    <a:pt x="261184" y="5669"/>
                  </a:lnTo>
                  <a:lnTo>
                    <a:pt x="232163" y="10389"/>
                  </a:lnTo>
                  <a:lnTo>
                    <a:pt x="203143" y="16768"/>
                  </a:lnTo>
                  <a:lnTo>
                    <a:pt x="174122" y="24859"/>
                  </a:lnTo>
                  <a:lnTo>
                    <a:pt x="145102" y="34664"/>
                  </a:lnTo>
                  <a:lnTo>
                    <a:pt x="116081" y="46145"/>
                  </a:lnTo>
                  <a:lnTo>
                    <a:pt x="87061" y="59239"/>
                  </a:lnTo>
                  <a:lnTo>
                    <a:pt x="58040" y="73871"/>
                  </a:lnTo>
                  <a:lnTo>
                    <a:pt x="29020" y="89962"/>
                  </a:lnTo>
                  <a:lnTo>
                    <a:pt x="0" y="1074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7168210" y="5926815"/>
              <a:ext cx="2292617" cy="227958"/>
            </a:xfrm>
            <a:custGeom>
              <a:avLst/>
              <a:pathLst>
                <a:path w="2292617" h="227958">
                  <a:moveTo>
                    <a:pt x="0" y="0"/>
                  </a:moveTo>
                  <a:lnTo>
                    <a:pt x="29020" y="921"/>
                  </a:lnTo>
                  <a:lnTo>
                    <a:pt x="58040" y="1899"/>
                  </a:lnTo>
                  <a:lnTo>
                    <a:pt x="87061" y="2925"/>
                  </a:lnTo>
                  <a:lnTo>
                    <a:pt x="116081" y="3991"/>
                  </a:lnTo>
                  <a:lnTo>
                    <a:pt x="145102" y="5089"/>
                  </a:lnTo>
                  <a:lnTo>
                    <a:pt x="174122" y="6211"/>
                  </a:lnTo>
                  <a:lnTo>
                    <a:pt x="203143" y="7348"/>
                  </a:lnTo>
                  <a:lnTo>
                    <a:pt x="232163" y="8493"/>
                  </a:lnTo>
                  <a:lnTo>
                    <a:pt x="261184" y="9638"/>
                  </a:lnTo>
                  <a:lnTo>
                    <a:pt x="290204" y="10770"/>
                  </a:lnTo>
                  <a:lnTo>
                    <a:pt x="319225" y="11887"/>
                  </a:lnTo>
                  <a:lnTo>
                    <a:pt x="348245" y="13008"/>
                  </a:lnTo>
                  <a:lnTo>
                    <a:pt x="377266" y="14155"/>
                  </a:lnTo>
                  <a:lnTo>
                    <a:pt x="406286" y="15349"/>
                  </a:lnTo>
                  <a:lnTo>
                    <a:pt x="435307" y="16612"/>
                  </a:lnTo>
                  <a:lnTo>
                    <a:pt x="464327" y="17966"/>
                  </a:lnTo>
                  <a:lnTo>
                    <a:pt x="493348" y="19431"/>
                  </a:lnTo>
                  <a:lnTo>
                    <a:pt x="522368" y="21029"/>
                  </a:lnTo>
                  <a:lnTo>
                    <a:pt x="551389" y="22730"/>
                  </a:lnTo>
                  <a:lnTo>
                    <a:pt x="580409" y="24129"/>
                  </a:lnTo>
                  <a:lnTo>
                    <a:pt x="609429" y="25219"/>
                  </a:lnTo>
                  <a:lnTo>
                    <a:pt x="638450" y="26103"/>
                  </a:lnTo>
                  <a:lnTo>
                    <a:pt x="667470" y="26886"/>
                  </a:lnTo>
                  <a:lnTo>
                    <a:pt x="696491" y="27671"/>
                  </a:lnTo>
                  <a:lnTo>
                    <a:pt x="725511" y="28561"/>
                  </a:lnTo>
                  <a:lnTo>
                    <a:pt x="754532" y="29660"/>
                  </a:lnTo>
                  <a:lnTo>
                    <a:pt x="783552" y="31072"/>
                  </a:lnTo>
                  <a:lnTo>
                    <a:pt x="812573" y="32901"/>
                  </a:lnTo>
                  <a:lnTo>
                    <a:pt x="841593" y="35250"/>
                  </a:lnTo>
                  <a:lnTo>
                    <a:pt x="870614" y="38350"/>
                  </a:lnTo>
                  <a:lnTo>
                    <a:pt x="899634" y="42706"/>
                  </a:lnTo>
                  <a:lnTo>
                    <a:pt x="928655" y="48069"/>
                  </a:lnTo>
                  <a:lnTo>
                    <a:pt x="957675" y="54106"/>
                  </a:lnTo>
                  <a:lnTo>
                    <a:pt x="986696" y="60480"/>
                  </a:lnTo>
                  <a:lnTo>
                    <a:pt x="1015716" y="66857"/>
                  </a:lnTo>
                  <a:lnTo>
                    <a:pt x="1044737" y="72902"/>
                  </a:lnTo>
                  <a:lnTo>
                    <a:pt x="1073757" y="78280"/>
                  </a:lnTo>
                  <a:lnTo>
                    <a:pt x="1102778" y="82657"/>
                  </a:lnTo>
                  <a:lnTo>
                    <a:pt x="1131798" y="85748"/>
                  </a:lnTo>
                  <a:lnTo>
                    <a:pt x="1160819" y="88293"/>
                  </a:lnTo>
                  <a:lnTo>
                    <a:pt x="1189839" y="90656"/>
                  </a:lnTo>
                  <a:lnTo>
                    <a:pt x="1218859" y="92870"/>
                  </a:lnTo>
                  <a:lnTo>
                    <a:pt x="1247880" y="94967"/>
                  </a:lnTo>
                  <a:lnTo>
                    <a:pt x="1276900" y="96978"/>
                  </a:lnTo>
                  <a:lnTo>
                    <a:pt x="1305921" y="98935"/>
                  </a:lnTo>
                  <a:lnTo>
                    <a:pt x="1334941" y="100870"/>
                  </a:lnTo>
                  <a:lnTo>
                    <a:pt x="1363962" y="102816"/>
                  </a:lnTo>
                  <a:lnTo>
                    <a:pt x="1392982" y="104803"/>
                  </a:lnTo>
                  <a:lnTo>
                    <a:pt x="1422003" y="106863"/>
                  </a:lnTo>
                  <a:lnTo>
                    <a:pt x="1451023" y="108974"/>
                  </a:lnTo>
                  <a:lnTo>
                    <a:pt x="1480044" y="110759"/>
                  </a:lnTo>
                  <a:lnTo>
                    <a:pt x="1509064" y="112257"/>
                  </a:lnTo>
                  <a:lnTo>
                    <a:pt x="1538085" y="113610"/>
                  </a:lnTo>
                  <a:lnTo>
                    <a:pt x="1567105" y="114958"/>
                  </a:lnTo>
                  <a:lnTo>
                    <a:pt x="1596126" y="116445"/>
                  </a:lnTo>
                  <a:lnTo>
                    <a:pt x="1625146" y="118211"/>
                  </a:lnTo>
                  <a:lnTo>
                    <a:pt x="1654167" y="120397"/>
                  </a:lnTo>
                  <a:lnTo>
                    <a:pt x="1683187" y="123146"/>
                  </a:lnTo>
                  <a:lnTo>
                    <a:pt x="1712208" y="126591"/>
                  </a:lnTo>
                  <a:lnTo>
                    <a:pt x="1741228" y="130351"/>
                  </a:lnTo>
                  <a:lnTo>
                    <a:pt x="1770249" y="134159"/>
                  </a:lnTo>
                  <a:lnTo>
                    <a:pt x="1799269" y="138036"/>
                  </a:lnTo>
                  <a:lnTo>
                    <a:pt x="1828289" y="141999"/>
                  </a:lnTo>
                  <a:lnTo>
                    <a:pt x="1857310" y="146067"/>
                  </a:lnTo>
                  <a:lnTo>
                    <a:pt x="1886330" y="150259"/>
                  </a:lnTo>
                  <a:lnTo>
                    <a:pt x="1915351" y="154593"/>
                  </a:lnTo>
                  <a:lnTo>
                    <a:pt x="1944371" y="159088"/>
                  </a:lnTo>
                  <a:lnTo>
                    <a:pt x="1973392" y="163762"/>
                  </a:lnTo>
                  <a:lnTo>
                    <a:pt x="2002412" y="168635"/>
                  </a:lnTo>
                  <a:lnTo>
                    <a:pt x="2031433" y="173723"/>
                  </a:lnTo>
                  <a:lnTo>
                    <a:pt x="2060453" y="179021"/>
                  </a:lnTo>
                  <a:lnTo>
                    <a:pt x="2089474" y="184516"/>
                  </a:lnTo>
                  <a:lnTo>
                    <a:pt x="2118494" y="190202"/>
                  </a:lnTo>
                  <a:lnTo>
                    <a:pt x="2147515" y="196073"/>
                  </a:lnTo>
                  <a:lnTo>
                    <a:pt x="2176535" y="202122"/>
                  </a:lnTo>
                  <a:lnTo>
                    <a:pt x="2205556" y="208341"/>
                  </a:lnTo>
                  <a:lnTo>
                    <a:pt x="2234576" y="214725"/>
                  </a:lnTo>
                  <a:lnTo>
                    <a:pt x="2263597" y="221266"/>
                  </a:lnTo>
                  <a:lnTo>
                    <a:pt x="2292617" y="227958"/>
                  </a:lnTo>
                </a:path>
              </a:pathLst>
            </a:custGeom>
            <a:ln w="27101" cap="flat">
              <a:solidFill>
                <a:srgbClr val="B1D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rc670"/>
            <p:cNvSpPr/>
            <p:nvPr/>
          </p:nvSpPr>
          <p:spPr>
            <a:xfrm>
              <a:off x="1278301" y="908421"/>
              <a:ext cx="2521879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tx671"/>
            <p:cNvSpPr/>
            <p:nvPr/>
          </p:nvSpPr>
          <p:spPr>
            <a:xfrm>
              <a:off x="2346595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672" name="rc672"/>
            <p:cNvSpPr/>
            <p:nvPr/>
          </p:nvSpPr>
          <p:spPr>
            <a:xfrm>
              <a:off x="4165940" y="908421"/>
              <a:ext cx="2521879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tx673"/>
            <p:cNvSpPr/>
            <p:nvPr/>
          </p:nvSpPr>
          <p:spPr>
            <a:xfrm>
              <a:off x="5298478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674" name="rc674"/>
            <p:cNvSpPr/>
            <p:nvPr/>
          </p:nvSpPr>
          <p:spPr>
            <a:xfrm>
              <a:off x="7053579" y="908421"/>
              <a:ext cx="2521879" cy="27603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tx675"/>
            <p:cNvSpPr/>
            <p:nvPr/>
          </p:nvSpPr>
          <p:spPr>
            <a:xfrm>
              <a:off x="8191023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676" name="rc676"/>
            <p:cNvSpPr/>
            <p:nvPr/>
          </p:nvSpPr>
          <p:spPr>
            <a:xfrm>
              <a:off x="9575459" y="1184454"/>
              <a:ext cx="276033" cy="165382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tx677"/>
            <p:cNvSpPr/>
            <p:nvPr/>
          </p:nvSpPr>
          <p:spPr>
            <a:xfrm rot="5400000">
              <a:off x="9269844" y="1946687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678" name="rc678"/>
            <p:cNvSpPr/>
            <p:nvPr/>
          </p:nvSpPr>
          <p:spPr>
            <a:xfrm>
              <a:off x="9575459" y="3204036"/>
              <a:ext cx="276033" cy="165382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tx679"/>
            <p:cNvSpPr/>
            <p:nvPr/>
          </p:nvSpPr>
          <p:spPr>
            <a:xfrm rot="5400000">
              <a:off x="9333871" y="3966269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680" name="rc680"/>
            <p:cNvSpPr/>
            <p:nvPr/>
          </p:nvSpPr>
          <p:spPr>
            <a:xfrm>
              <a:off x="9575459" y="5223619"/>
              <a:ext cx="276033" cy="165382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tx681"/>
            <p:cNvSpPr/>
            <p:nvPr/>
          </p:nvSpPr>
          <p:spPr>
            <a:xfrm rot="5400000">
              <a:off x="9269887" y="5985852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682" name="tx682"/>
            <p:cNvSpPr/>
            <p:nvPr/>
          </p:nvSpPr>
          <p:spPr>
            <a:xfrm>
              <a:off x="1130913" y="2764076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3" name="tx683"/>
            <p:cNvSpPr/>
            <p:nvPr/>
          </p:nvSpPr>
          <p:spPr>
            <a:xfrm>
              <a:off x="1046155" y="218581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84" name="tx684"/>
            <p:cNvSpPr/>
            <p:nvPr/>
          </p:nvSpPr>
          <p:spPr>
            <a:xfrm>
              <a:off x="1046155" y="160755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5" name="tx685"/>
            <p:cNvSpPr/>
            <p:nvPr/>
          </p:nvSpPr>
          <p:spPr>
            <a:xfrm>
              <a:off x="1130913" y="478365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6" name="tx686"/>
            <p:cNvSpPr/>
            <p:nvPr/>
          </p:nvSpPr>
          <p:spPr>
            <a:xfrm>
              <a:off x="1046155" y="420539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87" name="tx687"/>
            <p:cNvSpPr/>
            <p:nvPr/>
          </p:nvSpPr>
          <p:spPr>
            <a:xfrm>
              <a:off x="1046155" y="362713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8" name="tx688"/>
            <p:cNvSpPr/>
            <p:nvPr/>
          </p:nvSpPr>
          <p:spPr>
            <a:xfrm>
              <a:off x="1130913" y="6803241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9" name="tx689"/>
            <p:cNvSpPr/>
            <p:nvPr/>
          </p:nvSpPr>
          <p:spPr>
            <a:xfrm>
              <a:off x="1046155" y="622498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0" name="tx690"/>
            <p:cNvSpPr/>
            <p:nvPr/>
          </p:nvSpPr>
          <p:spPr>
            <a:xfrm>
              <a:off x="1046155" y="564672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91" name="tx691"/>
            <p:cNvSpPr/>
            <p:nvPr/>
          </p:nvSpPr>
          <p:spPr>
            <a:xfrm rot="-5400000">
              <a:off x="-2145109" y="3948559"/>
              <a:ext cx="5998492" cy="1647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Responses       Number of Responses       Number of Responses</a:t>
              </a:r>
            </a:p>
          </p:txBody>
        </p:sp>
        <p:sp>
          <p:nvSpPr>
            <p:cNvPr id="692" name="tx692"/>
            <p:cNvSpPr/>
            <p:nvPr/>
          </p:nvSpPr>
          <p:spPr>
            <a:xfrm>
              <a:off x="3766900" y="562607"/>
              <a:ext cx="331995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by Category and Week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193800" y="457200"/>
            <a:ext cx="8310563" cy="6648450"/>
            <a:chOff x="1193800" y="457200"/>
            <a:chExt cx="8310563" cy="6648450"/>
          </a:xfrm>
        </p:grpSpPr>
        <p:sp>
          <p:nvSpPr>
            <p:cNvPr id="3" name="rc3"/>
            <p:cNvSpPr/>
            <p:nvPr/>
          </p:nvSpPr>
          <p:spPr>
            <a:xfrm>
              <a:off x="1193800" y="457200"/>
              <a:ext cx="8310562" cy="6648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193800" y="457200"/>
              <a:ext cx="8310562" cy="664844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830527" y="1037101"/>
              <a:ext cx="2290908" cy="54663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830527" y="5633807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830527" y="4391454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30527" y="3149101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30527" y="190674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1767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75982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70196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830527" y="6254983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30527" y="5012630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30527" y="377027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30527" y="2527925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830527" y="1285572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934660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2887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23089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1730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934660" y="1285572"/>
              <a:ext cx="2082644" cy="4969411"/>
            </a:xfrm>
            <a:custGeom>
              <a:avLst/>
              <a:pathLst>
                <a:path w="2082644" h="4969411">
                  <a:moveTo>
                    <a:pt x="0" y="2161693"/>
                  </a:moveTo>
                  <a:lnTo>
                    <a:pt x="694214" y="4969411"/>
                  </a:lnTo>
                  <a:lnTo>
                    <a:pt x="1388429" y="0"/>
                  </a:lnTo>
                  <a:lnTo>
                    <a:pt x="2082644" y="186352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28874" y="1285572"/>
              <a:ext cx="1388429" cy="2484705"/>
            </a:xfrm>
            <a:custGeom>
              <a:avLst/>
              <a:pathLst>
                <a:path w="1388429" h="2484705">
                  <a:moveTo>
                    <a:pt x="0" y="2111999"/>
                  </a:moveTo>
                  <a:lnTo>
                    <a:pt x="694214" y="0"/>
                  </a:lnTo>
                  <a:lnTo>
                    <a:pt x="1388429" y="248470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96283" y="3408889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590498" y="6216607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284713" y="1247195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78927" y="3110725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604048" y="33727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98263" y="12607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992478" y="37454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87196" y="1037101"/>
              <a:ext cx="2290908" cy="54663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487196" y="5633807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87196" y="4391454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87196" y="3149101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87196" y="190674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938436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32650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326865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487196" y="6254983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87196" y="5012630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487196" y="377027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487196" y="2527925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87196" y="1285572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591328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285543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979758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673972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91328" y="2527925"/>
              <a:ext cx="2082644" cy="3727058"/>
            </a:xfrm>
            <a:custGeom>
              <a:avLst/>
              <a:pathLst>
                <a:path w="2082644" h="3727058">
                  <a:moveTo>
                    <a:pt x="0" y="844799"/>
                  </a:moveTo>
                  <a:lnTo>
                    <a:pt x="694214" y="3727058"/>
                  </a:lnTo>
                  <a:lnTo>
                    <a:pt x="1388429" y="1242352"/>
                  </a:lnTo>
                  <a:lnTo>
                    <a:pt x="208264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85543" y="1707972"/>
              <a:ext cx="1388429" cy="1962917"/>
            </a:xfrm>
            <a:custGeom>
              <a:avLst/>
              <a:pathLst>
                <a:path w="1388429" h="1962917">
                  <a:moveTo>
                    <a:pt x="0" y="1962917"/>
                  </a:moveTo>
                  <a:lnTo>
                    <a:pt x="694214" y="1242352"/>
                  </a:lnTo>
                  <a:lnTo>
                    <a:pt x="138842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552952" y="3334348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47166" y="6216607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41381" y="3731901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635596" y="2489548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260717" y="3646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54932" y="2925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649146" y="1683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143865" y="1037101"/>
              <a:ext cx="2290908" cy="54663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143865" y="5633807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143865" y="4391454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143865" y="3149101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143865" y="190674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59510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289319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8983534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143865" y="6254983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143865" y="5012630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143865" y="3770278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43865" y="2527925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143865" y="1285572"/>
              <a:ext cx="2290908" cy="0"/>
            </a:xfrm>
            <a:custGeom>
              <a:avLst/>
              <a:pathLst>
                <a:path w="2290908" h="0">
                  <a:moveTo>
                    <a:pt x="0" y="0"/>
                  </a:moveTo>
                  <a:lnTo>
                    <a:pt x="2290908" y="0"/>
                  </a:lnTo>
                  <a:lnTo>
                    <a:pt x="22909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247997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942212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636426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330641" y="1037101"/>
              <a:ext cx="0" cy="5466352"/>
            </a:xfrm>
            <a:custGeom>
              <a:avLst/>
              <a:pathLst>
                <a:path w="0" h="5466352">
                  <a:moveTo>
                    <a:pt x="0" y="54663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247997" y="1285572"/>
              <a:ext cx="2082644" cy="2484705"/>
            </a:xfrm>
            <a:custGeom>
              <a:avLst/>
              <a:pathLst>
                <a:path w="2082644" h="2484705">
                  <a:moveTo>
                    <a:pt x="0" y="2161693"/>
                  </a:moveTo>
                  <a:lnTo>
                    <a:pt x="694214" y="2484705"/>
                  </a:lnTo>
                  <a:lnTo>
                    <a:pt x="1388429" y="1987764"/>
                  </a:lnTo>
                  <a:lnTo>
                    <a:pt x="208264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942212" y="1285572"/>
              <a:ext cx="1388429" cy="2037458"/>
            </a:xfrm>
            <a:custGeom>
              <a:avLst/>
              <a:pathLst>
                <a:path w="1388429" h="2037458">
                  <a:moveTo>
                    <a:pt x="0" y="2037458"/>
                  </a:moveTo>
                  <a:lnTo>
                    <a:pt x="138842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209620" y="3408889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903835" y="3731901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8598050" y="3234960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9292264" y="1247195"/>
              <a:ext cx="76753" cy="7675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917386" y="3298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9305815" y="12607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830527" y="784596"/>
              <a:ext cx="2290908" cy="25250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2810857" y="856303"/>
              <a:ext cx="330249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4487196" y="784596"/>
              <a:ext cx="2290908" cy="25250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5522592" y="854443"/>
              <a:ext cx="22011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7143865" y="784596"/>
              <a:ext cx="2290908" cy="25250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8183465" y="852508"/>
              <a:ext cx="211708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462874" y="6198131"/>
              <a:ext cx="30502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547632" y="4955778"/>
              <a:ext cx="2202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683140" y="371342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598382" y="247107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513624" y="1228720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1104645" y="3704471"/>
              <a:ext cx="365583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3406720" y="6677426"/>
              <a:ext cx="445186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3545898" y="674701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567844" y="68567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702239" y="674701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24185" y="68567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3834943" y="6753519"/>
              <a:ext cx="179770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 Starting in Q1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991284" y="6753519"/>
              <a:ext cx="179770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Cohort Starting in Q2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915795" y="438782"/>
              <a:ext cx="1433710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by Cohort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MEX MARKET 
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 in Join 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0.72 %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0.72 %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 MARKET 
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 in Join 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0.25 %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0.72 %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1.44 %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 MARKET 
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 in Join 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Retention in Join Quarter + 3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0.71 %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1.19 %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0.24 %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0.26 %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Cohort Starting in Q3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0.50 %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Market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Survey 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Customer 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NPS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01/09/2021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Krista Richards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07/11/2021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Monica 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25/12/2021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Ricky Armstrong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01/10/2021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Andrea Foley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01/03/2021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Jerry Garcia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7837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06/05/2021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Jimmy Rojas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1630627"/>
                <a:gridCol w="1630627"/>
                <a:gridCol w="1630627"/>
                <a:gridCol w="1630627"/>
                <a:gridCol w="1630627"/>
              </a:tblGrid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Respondents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First 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Last 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Aggregate NPS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4,829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2021-01-01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2021-12-30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743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2651654"/>
                <a:gridCol w="2651654"/>
              </a:tblGrid>
              <a:tr h="3900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Market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Number of Responses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1,720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1,631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49536" y="908421"/>
              <a:ext cx="8301955" cy="54712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49536" y="539949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49536" y="393660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49536" y="247371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49536" y="1010823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49536" y="6130937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549536" y="4668048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49536" y="3205158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49536" y="1742268"/>
              <a:ext cx="8301955" cy="0"/>
            </a:xfrm>
            <a:custGeom>
              <a:avLst/>
              <a:pathLst>
                <a:path w="8301955" h="0">
                  <a:moveTo>
                    <a:pt x="0" y="0"/>
                  </a:moveTo>
                  <a:lnTo>
                    <a:pt x="8301955" y="0"/>
                  </a:lnTo>
                  <a:lnTo>
                    <a:pt x="83019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06153" y="908421"/>
              <a:ext cx="0" cy="5471208"/>
            </a:xfrm>
            <a:custGeom>
              <a:avLst/>
              <a:pathLst>
                <a:path w="0" h="5471208">
                  <a:moveTo>
                    <a:pt x="0" y="5471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700514" y="908421"/>
              <a:ext cx="0" cy="5471208"/>
            </a:xfrm>
            <a:custGeom>
              <a:avLst/>
              <a:pathLst>
                <a:path w="0" h="5471208">
                  <a:moveTo>
                    <a:pt x="0" y="5471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94875" y="908421"/>
              <a:ext cx="0" cy="5471208"/>
            </a:xfrm>
            <a:custGeom>
              <a:avLst/>
              <a:pathLst>
                <a:path w="0" h="5471208">
                  <a:moveTo>
                    <a:pt x="0" y="5471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068409" y="1157112"/>
              <a:ext cx="2075488" cy="4973825"/>
            </a:xfrm>
            <a:prstGeom prst="rect">
              <a:avLst/>
            </a:prstGeom>
            <a:solidFill>
              <a:srgbClr val="505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662770" y="3790314"/>
              <a:ext cx="2075488" cy="2340623"/>
            </a:xfrm>
            <a:prstGeom prst="rect">
              <a:avLst/>
            </a:prstGeom>
            <a:solidFill>
              <a:srgbClr val="0072B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257131" y="3205158"/>
              <a:ext cx="2075488" cy="2925779"/>
            </a:xfrm>
            <a:prstGeom prst="rect">
              <a:avLst/>
            </a:prstGeom>
            <a:solidFill>
              <a:srgbClr val="74C8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388022" y="6064610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388022" y="4603977"/>
              <a:ext cx="98883" cy="1277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289139" y="3138830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289139" y="1675940"/>
              <a:ext cx="19776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679734" y="3568767"/>
              <a:ext cx="474265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1211581" y="364402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4648431" y="6553601"/>
              <a:ext cx="210416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87609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96609" y="6632190"/>
              <a:ext cx="201456" cy="201455"/>
            </a:xfrm>
            <a:prstGeom prst="rect">
              <a:avLst/>
            </a:prstGeom>
            <a:solidFill>
              <a:srgbClr val="505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53153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540534" y="6632190"/>
              <a:ext cx="201456" cy="201455"/>
            </a:xfrm>
            <a:prstGeom prst="rect">
              <a:avLst/>
            </a:prstGeom>
            <a:solidFill>
              <a:srgbClr val="0072B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14697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155971" y="6632190"/>
              <a:ext cx="201456" cy="201455"/>
            </a:xfrm>
            <a:prstGeom prst="rect">
              <a:avLst/>
            </a:prstGeom>
            <a:solidFill>
              <a:srgbClr val="74C8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076654" y="6669282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820579" y="6667112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436016" y="6664854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989066" y="562607"/>
              <a:ext cx="1422896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NPS by Market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63058" y="1160926"/>
              <a:ext cx="2585637" cy="52187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63058" y="5542633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63058" y="4343069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63058" y="3143506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63058" y="1943942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63058" y="6142415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63058" y="4942851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63058" y="3743287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63058" y="2543724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63058" y="1344160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47865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55877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63889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464060" y="3089525"/>
              <a:ext cx="767611" cy="305288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72072" y="4049176"/>
              <a:ext cx="767611" cy="2093238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80083" y="1398140"/>
              <a:ext cx="767611" cy="474427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14456" y="1160926"/>
              <a:ext cx="2585637" cy="52187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314456" y="5542633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14456" y="4343069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314456" y="3143506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314456" y="1943942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314456" y="6142415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314456" y="4942851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314456" y="3743287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314456" y="2543724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14456" y="1344160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9263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607275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415287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15458" y="2489743"/>
              <a:ext cx="767611" cy="365267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223469" y="4007191"/>
              <a:ext cx="767611" cy="213522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031481" y="1614062"/>
              <a:ext cx="767611" cy="452835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265854" y="1160926"/>
              <a:ext cx="2585637" cy="52187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265854" y="5542633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265854" y="4343069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265854" y="3143506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265854" y="1943942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265854" y="6142415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265854" y="4942851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265854" y="3743287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265854" y="2543724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265854" y="1344160"/>
              <a:ext cx="2585637" cy="0"/>
            </a:xfrm>
            <a:custGeom>
              <a:avLst/>
              <a:pathLst>
                <a:path w="2585637" h="0">
                  <a:moveTo>
                    <a:pt x="0" y="0"/>
                  </a:moveTo>
                  <a:lnTo>
                    <a:pt x="2585637" y="0"/>
                  </a:lnTo>
                  <a:lnTo>
                    <a:pt x="25856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750661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558673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366685" y="1160926"/>
              <a:ext cx="0" cy="5218702"/>
            </a:xfrm>
            <a:custGeom>
              <a:avLst/>
              <a:pathLst>
                <a:path w="0" h="5218702">
                  <a:moveTo>
                    <a:pt x="0" y="52187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66856" y="2537726"/>
              <a:ext cx="767611" cy="360468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174867" y="4540997"/>
              <a:ext cx="767611" cy="160141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982879" y="1566079"/>
              <a:ext cx="767611" cy="457633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363058" y="908421"/>
              <a:ext cx="2585637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90752" y="980128"/>
              <a:ext cx="330249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314456" y="908421"/>
              <a:ext cx="2585637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497217" y="978268"/>
              <a:ext cx="22011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265854" y="908421"/>
              <a:ext cx="2585637" cy="2525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8452819" y="976333"/>
              <a:ext cx="211708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215671" y="6085563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046155" y="488599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46155" y="368643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046155" y="248687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046155" y="1287308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69576" y="3688974"/>
              <a:ext cx="1571290" cy="162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3729785" y="6553601"/>
              <a:ext cx="37549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868963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877963" y="6632190"/>
              <a:ext cx="201456" cy="20145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11694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125944" y="6632190"/>
              <a:ext cx="201456" cy="20145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23687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245871" y="6632190"/>
              <a:ext cx="201456" cy="20145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158008" y="6667198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405989" y="6667198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525916" y="6667198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037684" y="562607"/>
              <a:ext cx="313918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 by Category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80950" y="908421"/>
              <a:ext cx="8770542" cy="57764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80950" y="576592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80950" y="445308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80950" y="314024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80950" y="182740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80950" y="642234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80950" y="5109507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80950" y="379666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80950" y="248382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80950" y="1170988"/>
              <a:ext cx="8770542" cy="0"/>
            </a:xfrm>
            <a:custGeom>
              <a:avLst/>
              <a:pathLst>
                <a:path w="8770542" h="0">
                  <a:moveTo>
                    <a:pt x="0" y="0"/>
                  </a:moveTo>
                  <a:lnTo>
                    <a:pt x="8770542" y="0"/>
                  </a:lnTo>
                  <a:lnTo>
                    <a:pt x="877054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25426" y="908421"/>
              <a:ext cx="0" cy="5776494"/>
            </a:xfrm>
            <a:custGeom>
              <a:avLst/>
              <a:pathLst>
                <a:path w="0" h="5776494">
                  <a:moveTo>
                    <a:pt x="0" y="57764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66221" y="908421"/>
              <a:ext cx="0" cy="5776494"/>
            </a:xfrm>
            <a:custGeom>
              <a:avLst/>
              <a:pathLst>
                <a:path w="0" h="5776494">
                  <a:moveTo>
                    <a:pt x="0" y="57764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07015" y="908421"/>
              <a:ext cx="0" cy="5776494"/>
            </a:xfrm>
            <a:custGeom>
              <a:avLst/>
              <a:pathLst>
                <a:path w="0" h="5776494">
                  <a:moveTo>
                    <a:pt x="0" y="57764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66148" y="1170988"/>
              <a:ext cx="1918556" cy="252065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506943" y="1170988"/>
              <a:ext cx="1918556" cy="231059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247737" y="1170988"/>
              <a:ext cx="1918556" cy="246813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766148" y="3691640"/>
              <a:ext cx="1918556" cy="110278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506943" y="3481586"/>
              <a:ext cx="1918556" cy="110278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7247737" y="3639127"/>
              <a:ext cx="1918556" cy="84021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766148" y="4794426"/>
              <a:ext cx="1918556" cy="162792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506943" y="4584371"/>
              <a:ext cx="1918556" cy="183797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247737" y="4479344"/>
              <a:ext cx="1918556" cy="194300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532781" y="6747545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37819" y="6745374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083519" y="6743117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399479" y="3714322"/>
              <a:ext cx="909401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59547" y="562607"/>
              <a:ext cx="361334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 by Category in 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86586" y="1184454"/>
              <a:ext cx="2577795" cy="5523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86586" y="554263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86586" y="371319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86586" y="188375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86586" y="645735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86586" y="462791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86586" y="2798475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24682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85002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45323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05644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65964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26285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421110" y="4499853"/>
              <a:ext cx="207144" cy="195749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651270" y="6027434"/>
              <a:ext cx="207144" cy="429917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881430" y="6128053"/>
              <a:ext cx="207144" cy="32929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11590" y="6118905"/>
              <a:ext cx="207144" cy="33844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41751" y="6146347"/>
              <a:ext cx="207144" cy="31100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71911" y="5643252"/>
              <a:ext cx="207144" cy="81409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02071" y="5981698"/>
              <a:ext cx="207144" cy="47565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32232" y="5597516"/>
              <a:ext cx="207144" cy="859835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262392" y="4124818"/>
              <a:ext cx="207144" cy="2332533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92552" y="3832108"/>
              <a:ext cx="207144" cy="262524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22713" y="1847168"/>
              <a:ext cx="207144" cy="4610183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330141" y="1184454"/>
              <a:ext cx="2577795" cy="5523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30141" y="554263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330141" y="371319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330141" y="188375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330141" y="645735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330141" y="462791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330141" y="2798475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468237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928558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388878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849199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309520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69840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64665" y="5249922"/>
              <a:ext cx="207144" cy="120742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594825" y="6082317"/>
              <a:ext cx="207144" cy="37503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24986" y="5835343"/>
              <a:ext cx="207144" cy="62200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055146" y="5826195"/>
              <a:ext cx="207144" cy="63115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285306" y="5990845"/>
              <a:ext cx="207144" cy="46650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515467" y="5094420"/>
              <a:ext cx="207144" cy="136293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745627" y="5551780"/>
              <a:ext cx="207144" cy="90557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975787" y="5606663"/>
              <a:ext cx="207144" cy="850688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205948" y="4051640"/>
              <a:ext cx="207144" cy="2405710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436108" y="4527294"/>
              <a:ext cx="207144" cy="193005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666268" y="1481280"/>
              <a:ext cx="207144" cy="4976071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273696" y="1184454"/>
              <a:ext cx="2577795" cy="55239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273696" y="554263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273696" y="371319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273696" y="188375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273696" y="6457351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273696" y="462791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273696" y="2798475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411793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872113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332434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792755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9253075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9713396" y="1184454"/>
              <a:ext cx="0" cy="5523988"/>
            </a:xfrm>
            <a:custGeom>
              <a:avLst/>
              <a:pathLst>
                <a:path w="0" h="5523988">
                  <a:moveTo>
                    <a:pt x="0" y="55239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08221" y="4454117"/>
              <a:ext cx="207144" cy="200323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538381" y="5688988"/>
              <a:ext cx="207144" cy="76836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768541" y="5999992"/>
              <a:ext cx="207144" cy="45735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998701" y="5771312"/>
              <a:ext cx="207144" cy="68603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228862" y="6137200"/>
              <a:ext cx="207144" cy="320151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459022" y="5698135"/>
              <a:ext cx="207144" cy="75921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689182" y="5954256"/>
              <a:ext cx="207144" cy="50309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8919343" y="5496897"/>
              <a:ext cx="207144" cy="960454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9149503" y="4975507"/>
              <a:ext cx="207144" cy="1481844"/>
            </a:xfrm>
            <a:prstGeom prst="rect">
              <a:avLst/>
            </a:prstGeom>
            <a:solidFill>
              <a:srgbClr val="FFC8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9379663" y="4499853"/>
              <a:ext cx="207144" cy="195749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9609824" y="1435544"/>
              <a:ext cx="207144" cy="5021807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38658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482838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4330141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5490637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727369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8439098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482303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42624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402944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863265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323585" y="676869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741527" y="67687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25858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886179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346500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806820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267141" y="676869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685083" y="67687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369414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829734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90055" y="6770625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750376" y="676876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210696" y="6768691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9628638" y="67687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239198" y="640049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069683" y="457106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069683" y="274162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-97594" y="3853678"/>
              <a:ext cx="1908373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783988" y="562607"/>
              <a:ext cx="3670101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Responses Number by Detailed Score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777081" y="581025"/>
            <a:ext cx="9144000" cy="6400800"/>
            <a:chOff x="777081" y="581025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777081" y="581025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77081" y="581025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86586" y="1184454"/>
              <a:ext cx="2577795" cy="5026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86586" y="537142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86586" y="424042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86586" y="31094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386586" y="197841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4525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75483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26442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86586" y="5936927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86586" y="480592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86586" y="367492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386586" y="254391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86" y="141291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699046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50004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000962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51921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503758" y="3842065"/>
              <a:ext cx="390575" cy="209486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54716" y="3885466"/>
              <a:ext cx="390575" cy="205146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05675" y="3752565"/>
              <a:ext cx="390575" cy="2184362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56633" y="3575557"/>
              <a:ext cx="390575" cy="236136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03758" y="2928348"/>
              <a:ext cx="390575" cy="91371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54716" y="2848939"/>
              <a:ext cx="390575" cy="103652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05675" y="2727675"/>
              <a:ext cx="390575" cy="102489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56633" y="2733881"/>
              <a:ext cx="390575" cy="841676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503758" y="1412916"/>
              <a:ext cx="390575" cy="151543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154716" y="1412916"/>
              <a:ext cx="390575" cy="1436022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805675" y="1412916"/>
              <a:ext cx="390575" cy="1314758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456633" y="1412916"/>
              <a:ext cx="390575" cy="132096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653894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304852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55811" y="5032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606769" y="4851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653894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304852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955811" y="5032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06769" y="4851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53894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304852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955811" y="5032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606769" y="4851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699046" y="4896405"/>
              <a:ext cx="1952875" cy="452401"/>
            </a:xfrm>
            <a:custGeom>
              <a:avLst/>
              <a:pathLst>
                <a:path w="1952875" h="452401">
                  <a:moveTo>
                    <a:pt x="0" y="452401"/>
                  </a:moveTo>
                  <a:lnTo>
                    <a:pt x="0" y="452401"/>
                  </a:lnTo>
                  <a:lnTo>
                    <a:pt x="0" y="452401"/>
                  </a:lnTo>
                  <a:lnTo>
                    <a:pt x="650958" y="407160"/>
                  </a:lnTo>
                  <a:lnTo>
                    <a:pt x="650958" y="407160"/>
                  </a:lnTo>
                  <a:lnTo>
                    <a:pt x="650958" y="407160"/>
                  </a:lnTo>
                  <a:lnTo>
                    <a:pt x="1301916" y="180960"/>
                  </a:lnTo>
                  <a:lnTo>
                    <a:pt x="1301916" y="180960"/>
                  </a:lnTo>
                  <a:lnTo>
                    <a:pt x="1301916" y="180960"/>
                  </a:lnTo>
                  <a:lnTo>
                    <a:pt x="1952875" y="0"/>
                  </a:lnTo>
                  <a:lnTo>
                    <a:pt x="1952875" y="0"/>
                  </a:lnTo>
                  <a:lnTo>
                    <a:pt x="1952875" y="0"/>
                  </a:lnTo>
                </a:path>
              </a:pathLst>
            </a:custGeom>
            <a:ln w="13550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330141" y="1184454"/>
              <a:ext cx="2577795" cy="5026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330141" y="537142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330141" y="424042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330141" y="31094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330141" y="197841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968080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19039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269997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330141" y="5936927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30141" y="480592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30141" y="367492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330141" y="254391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330141" y="141291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642601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293560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944518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595476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447314" y="3781040"/>
              <a:ext cx="390575" cy="215588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098272" y="4084237"/>
              <a:ext cx="390575" cy="1852690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749230" y="4091358"/>
              <a:ext cx="390575" cy="1845569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400189" y="3821382"/>
              <a:ext cx="390575" cy="2115544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447314" y="2831557"/>
              <a:ext cx="390575" cy="949483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098272" y="3114806"/>
              <a:ext cx="390575" cy="96943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749230" y="3182770"/>
              <a:ext cx="390575" cy="90858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400189" y="2899222"/>
              <a:ext cx="390575" cy="922160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447314" y="1412916"/>
              <a:ext cx="390575" cy="141864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098272" y="1412916"/>
              <a:ext cx="390575" cy="170188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749230" y="1412916"/>
              <a:ext cx="390575" cy="1769853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400189" y="1412916"/>
              <a:ext cx="390575" cy="148630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597449" y="5167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248408" y="5756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899366" y="5801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550325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597449" y="5167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248408" y="5756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899366" y="5801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550325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597449" y="5167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248408" y="5756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899366" y="5801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550325" y="5258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642601" y="5213085"/>
              <a:ext cx="1952875" cy="633361"/>
            </a:xfrm>
            <a:custGeom>
              <a:avLst/>
              <a:pathLst>
                <a:path w="1952875" h="63336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50958" y="588121"/>
                  </a:lnTo>
                  <a:lnTo>
                    <a:pt x="650958" y="588121"/>
                  </a:lnTo>
                  <a:lnTo>
                    <a:pt x="650958" y="588121"/>
                  </a:lnTo>
                  <a:lnTo>
                    <a:pt x="1301916" y="633361"/>
                  </a:lnTo>
                  <a:lnTo>
                    <a:pt x="1301916" y="633361"/>
                  </a:lnTo>
                  <a:lnTo>
                    <a:pt x="1301916" y="633361"/>
                  </a:lnTo>
                  <a:lnTo>
                    <a:pt x="1952875" y="90480"/>
                  </a:lnTo>
                  <a:lnTo>
                    <a:pt x="1952875" y="90480"/>
                  </a:lnTo>
                  <a:lnTo>
                    <a:pt x="1952875" y="90480"/>
                  </a:lnTo>
                </a:path>
              </a:pathLst>
            </a:custGeom>
            <a:ln w="13550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273696" y="1184454"/>
              <a:ext cx="2577795" cy="5026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273696" y="537142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273696" y="4240423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273696" y="3109420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273696" y="1978418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911636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562594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9213553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273696" y="5936927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273696" y="4805924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273696" y="3674922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273696" y="2543919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273696" y="1412916"/>
              <a:ext cx="2577795" cy="0"/>
            </a:xfrm>
            <a:custGeom>
              <a:avLst/>
              <a:pathLst>
                <a:path w="2577795" h="0">
                  <a:moveTo>
                    <a:pt x="0" y="0"/>
                  </a:moveTo>
                  <a:lnTo>
                    <a:pt x="2577795" y="0"/>
                  </a:lnTo>
                  <a:lnTo>
                    <a:pt x="257779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586157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8237115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888073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9539032" y="1184454"/>
              <a:ext cx="0" cy="5026175"/>
            </a:xfrm>
            <a:custGeom>
              <a:avLst/>
              <a:pathLst>
                <a:path w="0" h="5026175">
                  <a:moveTo>
                    <a:pt x="0" y="50261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390869" y="3723278"/>
              <a:ext cx="390575" cy="2213648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8041827" y="3617510"/>
              <a:ext cx="390575" cy="231941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692786" y="3874510"/>
              <a:ext cx="390575" cy="206241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9343744" y="4063011"/>
              <a:ext cx="390575" cy="1873916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7390869" y="3024797"/>
              <a:ext cx="390575" cy="698481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041827" y="2917092"/>
              <a:ext cx="390575" cy="700417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8692786" y="3042891"/>
              <a:ext cx="390575" cy="831619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9343744" y="3331186"/>
              <a:ext cx="390575" cy="73182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7390869" y="1412916"/>
              <a:ext cx="390575" cy="1611880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8041827" y="1412916"/>
              <a:ext cx="390575" cy="1504176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8692786" y="1412916"/>
              <a:ext cx="390575" cy="1629974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9343744" y="1412916"/>
              <a:ext cx="390575" cy="1918269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541005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191963" y="5077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8842922" y="5439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9493880" y="5937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541005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191963" y="5077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842922" y="5439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9493880" y="5937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541005" y="5303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8191963" y="5077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8842922" y="5439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9493880" y="5937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586157" y="5122605"/>
              <a:ext cx="1952875" cy="859562"/>
            </a:xfrm>
            <a:custGeom>
              <a:avLst/>
              <a:pathLst>
                <a:path w="1952875" h="859562">
                  <a:moveTo>
                    <a:pt x="0" y="226200"/>
                  </a:moveTo>
                  <a:lnTo>
                    <a:pt x="0" y="226200"/>
                  </a:lnTo>
                  <a:lnTo>
                    <a:pt x="0" y="226200"/>
                  </a:lnTo>
                  <a:lnTo>
                    <a:pt x="650958" y="0"/>
                  </a:lnTo>
                  <a:lnTo>
                    <a:pt x="650958" y="0"/>
                  </a:lnTo>
                  <a:lnTo>
                    <a:pt x="650958" y="0"/>
                  </a:lnTo>
                  <a:lnTo>
                    <a:pt x="1301916" y="361920"/>
                  </a:lnTo>
                  <a:lnTo>
                    <a:pt x="1301916" y="361920"/>
                  </a:lnTo>
                  <a:lnTo>
                    <a:pt x="1301916" y="361920"/>
                  </a:lnTo>
                  <a:lnTo>
                    <a:pt x="1952875" y="859562"/>
                  </a:lnTo>
                  <a:lnTo>
                    <a:pt x="1952875" y="859562"/>
                  </a:lnTo>
                  <a:lnTo>
                    <a:pt x="1952875" y="859562"/>
                  </a:lnTo>
                </a:path>
              </a:pathLst>
            </a:custGeom>
            <a:ln w="13550" cap="flat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38658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2482838" y="982801"/>
              <a:ext cx="385291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MEX</a:t>
              </a:r>
            </a:p>
          </p:txBody>
        </p:sp>
        <p:sp>
          <p:nvSpPr>
            <p:cNvPr id="133" name="rc133"/>
            <p:cNvSpPr/>
            <p:nvPr/>
          </p:nvSpPr>
          <p:spPr>
            <a:xfrm>
              <a:off x="4330141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5490637" y="980630"/>
              <a:ext cx="256802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35" name="rc135"/>
            <p:cNvSpPr/>
            <p:nvPr/>
          </p:nvSpPr>
          <p:spPr>
            <a:xfrm>
              <a:off x="7273696" y="908421"/>
              <a:ext cx="2577795" cy="2760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8439098" y="978373"/>
              <a:ext cx="246992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656667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307625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958584" y="627087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609542" y="627326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600222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251181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902139" y="627087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553098" y="627326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7543778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8194736" y="6272813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845695" y="6270879"/>
              <a:ext cx="8475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9496653" y="6273260"/>
              <a:ext cx="84757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239198" y="588007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154440" y="474907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154440" y="361806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1154440" y="2488927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069683" y="135606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4" name="rc154"/>
            <p:cNvSpPr/>
            <p:nvPr/>
          </p:nvSpPr>
          <p:spPr>
            <a:xfrm>
              <a:off x="3741548" y="6553601"/>
              <a:ext cx="37549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388072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3889726" y="6632190"/>
              <a:ext cx="201456" cy="201455"/>
            </a:xfrm>
            <a:prstGeom prst="rect">
              <a:avLst/>
            </a:prstGeom>
            <a:solidFill>
              <a:srgbClr val="E96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5128708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5137708" y="6632190"/>
              <a:ext cx="201456" cy="201455"/>
            </a:xfrm>
            <a:prstGeom prst="rect">
              <a:avLst/>
            </a:prstGeom>
            <a:solidFill>
              <a:srgbClr val="B1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6248635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6257635" y="6632190"/>
              <a:ext cx="201456" cy="201455"/>
            </a:xfrm>
            <a:prstGeom prst="rect">
              <a:avLst/>
            </a:prstGeom>
            <a:solidFill>
              <a:srgbClr val="B1D9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4169771" y="6667198"/>
              <a:ext cx="88934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Detractors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417753" y="6667198"/>
              <a:ext cx="76129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Passives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6537680" y="6667198"/>
              <a:ext cx="889260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Promoters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4488243" y="562607"/>
              <a:ext cx="226159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Quarterly NPS Trend (•)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2022-11-04T03:27:52Z</dcterms:modified>
</cp:coreProperties>
</file>