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702bb7efd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679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5540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11773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8006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423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60471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703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36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3657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9889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612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2354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8587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82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27152"/>
              <a:ext cx="698476" cy="418837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89478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51804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7618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8781"/>
              <a:ext cx="698476" cy="418837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89478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70641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95292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8781"/>
              <a:ext cx="698476" cy="418837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27152"/>
              <a:ext cx="698476" cy="418837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89478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95292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6455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7618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8781"/>
              <a:ext cx="698476" cy="418837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908315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51804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32967"/>
              <a:ext cx="698476" cy="418837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6455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27152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908315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70641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14130"/>
              <a:ext cx="698476" cy="418837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6455"/>
              <a:ext cx="698476" cy="418837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7618"/>
              <a:ext cx="698476" cy="418837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51804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95292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6455"/>
              <a:ext cx="698476" cy="418837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7618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8781"/>
              <a:ext cx="698476" cy="418837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89478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51804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14130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6455"/>
              <a:ext cx="698476" cy="418837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7618"/>
              <a:ext cx="698476" cy="418837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8781"/>
              <a:ext cx="698476" cy="418837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89478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70641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32967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95292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7618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908315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89478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70641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51804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95292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7618"/>
              <a:ext cx="698476" cy="418837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8781"/>
              <a:ext cx="698476" cy="418837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89478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32967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95292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6455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7618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8781"/>
              <a:ext cx="698476" cy="418837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89478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6455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7618"/>
              <a:ext cx="698476" cy="418837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8781"/>
              <a:ext cx="698476" cy="418837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27152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908315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89478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32967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95292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6455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7618"/>
              <a:ext cx="698476" cy="418837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70243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34739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97065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5722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945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8187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617863" y="6037120"/>
              <a:ext cx="262607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12172" y="6037194"/>
              <a:ext cx="27094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010611" y="6037194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3366" y="6008917"/>
              <a:ext cx="26245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94839" y="6006908"/>
              <a:ext cx="2964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06077" y="6037120"/>
              <a:ext cx="27094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29929" y="6037120"/>
              <a:ext cx="22019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90380" y="6006908"/>
              <a:ext cx="29624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97227" y="6007056"/>
              <a:ext cx="279499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908429" y="6035259"/>
              <a:ext cx="25404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89976" y="6037194"/>
              <a:ext cx="28790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92619" y="6037194"/>
              <a:ext cx="2795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67128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2022-11-05T14:58:14Z</dcterms:modified>
</cp:coreProperties>
</file>