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cd4553d554brId00000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0080" y="908421"/>
              <a:ext cx="8521411" cy="50679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30080" y="595540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30080" y="511773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30080" y="428006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30080" y="3442385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30080" y="260471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30080" y="176703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30080" y="92936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0080" y="553657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0080" y="469889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30080" y="386122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30080" y="302354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30080" y="218587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30080" y="134820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49166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47643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9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44595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43072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41548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40024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8501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36977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35453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733930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432406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99928" y="5327152"/>
              <a:ext cx="698476" cy="418837"/>
            </a:xfrm>
            <a:prstGeom prst="rect">
              <a:avLst/>
            </a:prstGeom>
            <a:solidFill>
              <a:srgbClr val="BBE4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399928" y="4908315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399928" y="4489478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399928" y="4070641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399928" y="3651804"/>
              <a:ext cx="698476" cy="418837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399928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399928" y="2814130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99928" y="2395292"/>
              <a:ext cx="698476" cy="418837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399928" y="1976455"/>
              <a:ext cx="698476" cy="418837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399928" y="1557618"/>
              <a:ext cx="698476" cy="418837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399928" y="1138781"/>
              <a:ext cx="698476" cy="418837"/>
            </a:xfrm>
            <a:prstGeom prst="rect">
              <a:avLst/>
            </a:prstGeom>
            <a:solidFill>
              <a:srgbClr val="1942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98404" y="5327152"/>
              <a:ext cx="698476" cy="418837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98404" y="4908315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98404" y="4489478"/>
              <a:ext cx="698476" cy="418837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98404" y="4070641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98404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98404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98404" y="2814130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98404" y="2395292"/>
              <a:ext cx="698476" cy="418837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98404" y="1976455"/>
              <a:ext cx="698476" cy="418837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98404" y="1557618"/>
              <a:ext cx="698476" cy="418837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98404" y="1138781"/>
              <a:ext cx="698476" cy="418837"/>
            </a:xfrm>
            <a:prstGeom prst="rect">
              <a:avLst/>
            </a:prstGeom>
            <a:solidFill>
              <a:srgbClr val="1F52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96881" y="5327152"/>
              <a:ext cx="698476" cy="418837"/>
            </a:xfrm>
            <a:prstGeom prst="rect">
              <a:avLst/>
            </a:prstGeom>
            <a:solidFill>
              <a:srgbClr val="B3E1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796881" y="4908315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796881" y="4489478"/>
              <a:ext cx="698476" cy="418837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96881" y="4070641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96881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96881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796881" y="2814130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796881" y="2395292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796881" y="1976455"/>
              <a:ext cx="698476" cy="418837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96881" y="1557618"/>
              <a:ext cx="698476" cy="418837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796881" y="1138781"/>
              <a:ext cx="698476" cy="418837"/>
            </a:xfrm>
            <a:prstGeom prst="rect">
              <a:avLst/>
            </a:prstGeom>
            <a:solidFill>
              <a:srgbClr val="0C2C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95357" y="5327152"/>
              <a:ext cx="698476" cy="418837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495357" y="4908315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495357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495357" y="4070641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95357" y="3651804"/>
              <a:ext cx="698476" cy="418837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495357" y="3232967"/>
              <a:ext cx="698476" cy="418837"/>
            </a:xfrm>
            <a:prstGeom prst="rect">
              <a:avLst/>
            </a:prstGeom>
            <a:solidFill>
              <a:srgbClr val="DDF2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495357" y="2814130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495357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495357" y="1976455"/>
              <a:ext cx="698476" cy="418837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495357" y="1557618"/>
              <a:ext cx="698476" cy="418837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95357" y="1138781"/>
              <a:ext cx="698476" cy="418837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193833" y="5327152"/>
              <a:ext cx="698476" cy="418837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193833" y="4908315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193833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193833" y="4070641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193833" y="3651804"/>
              <a:ext cx="698476" cy="418837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193833" y="3232967"/>
              <a:ext cx="698476" cy="418837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193833" y="2814130"/>
              <a:ext cx="698476" cy="418837"/>
            </a:xfrm>
            <a:prstGeom prst="rect">
              <a:avLst/>
            </a:prstGeom>
            <a:solidFill>
              <a:srgbClr val="CDEB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93833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93833" y="1976455"/>
              <a:ext cx="698476" cy="418837"/>
            </a:xfrm>
            <a:prstGeom prst="rect">
              <a:avLst/>
            </a:prstGeom>
            <a:solidFill>
              <a:srgbClr val="96D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193833" y="1557618"/>
              <a:ext cx="698476" cy="418837"/>
            </a:xfrm>
            <a:prstGeom prst="rect">
              <a:avLst/>
            </a:prstGeom>
            <a:solidFill>
              <a:srgbClr val="4EBA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193833" y="1138781"/>
              <a:ext cx="698476" cy="418837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892310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92310" y="4908315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892310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892310" y="4070641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892310" y="3651804"/>
              <a:ext cx="698476" cy="418837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892310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892310" y="2814130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892310" y="2395292"/>
              <a:ext cx="698476" cy="418837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892310" y="1976455"/>
              <a:ext cx="698476" cy="418837"/>
            </a:xfrm>
            <a:prstGeom prst="rect">
              <a:avLst/>
            </a:prstGeom>
            <a:solidFill>
              <a:srgbClr val="78CA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892310" y="1557618"/>
              <a:ext cx="698476" cy="418837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892310" y="1138781"/>
              <a:ext cx="698476" cy="418837"/>
            </a:xfrm>
            <a:prstGeom prst="rect">
              <a:avLst/>
            </a:prstGeom>
            <a:solidFill>
              <a:srgbClr val="2261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590786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590786" y="4908315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90786" y="4489478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590786" y="4070641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590786" y="3651804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590786" y="3232967"/>
              <a:ext cx="698476" cy="418837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590786" y="2814130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590786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90786" y="1976455"/>
              <a:ext cx="698476" cy="418837"/>
            </a:xfrm>
            <a:prstGeom prst="rect">
              <a:avLst/>
            </a:prstGeom>
            <a:solidFill>
              <a:srgbClr val="48B8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590786" y="1557618"/>
              <a:ext cx="698476" cy="418837"/>
            </a:xfrm>
            <a:prstGeom prst="rect">
              <a:avLst/>
            </a:prstGeom>
            <a:solidFill>
              <a:srgbClr val="61C0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90786" y="1138781"/>
              <a:ext cx="698476" cy="418837"/>
            </a:xfrm>
            <a:prstGeom prst="rect">
              <a:avLst/>
            </a:prstGeom>
            <a:solidFill>
              <a:srgbClr val="1D4C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89263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289263" y="4908315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289263" y="4489478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289263" y="4070641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89263" y="3651804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289263" y="3232967"/>
              <a:ext cx="698476" cy="418837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289263" y="2814130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289263" y="2395292"/>
              <a:ext cx="698476" cy="418837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289263" y="1976455"/>
              <a:ext cx="698476" cy="418837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289263" y="1557618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289263" y="1138781"/>
              <a:ext cx="698476" cy="418837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987739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987739" y="4908315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6987739" y="4489478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987739" y="4070641"/>
              <a:ext cx="698476" cy="418837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987739" y="3651804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87739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87739" y="2814130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987739" y="2395292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987739" y="1976455"/>
              <a:ext cx="698476" cy="418837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987739" y="1557618"/>
              <a:ext cx="698476" cy="418837"/>
            </a:xfrm>
            <a:prstGeom prst="rect">
              <a:avLst/>
            </a:prstGeom>
            <a:solidFill>
              <a:srgbClr val="59BD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987739" y="1138781"/>
              <a:ext cx="698476" cy="418837"/>
            </a:xfrm>
            <a:prstGeom prst="rect">
              <a:avLst/>
            </a:prstGeom>
            <a:solidFill>
              <a:srgbClr val="236D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86215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686215" y="4908315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686215" y="4489478"/>
              <a:ext cx="698476" cy="418837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686215" y="4070641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7686215" y="3651804"/>
              <a:ext cx="698476" cy="418837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686215" y="3232967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686215" y="2814130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686215" y="2395292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686215" y="1976455"/>
              <a:ext cx="698476" cy="418837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686215" y="1557618"/>
              <a:ext cx="698476" cy="418837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686215" y="1138781"/>
              <a:ext cx="698476" cy="418837"/>
            </a:xfrm>
            <a:prstGeom prst="rect">
              <a:avLst/>
            </a:prstGeom>
            <a:solidFill>
              <a:srgbClr val="2379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384692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8384692" y="4908315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8384692" y="4489478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384692" y="4070641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384692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384692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384692" y="2814130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8384692" y="2395292"/>
              <a:ext cx="698476" cy="418837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8384692" y="1976455"/>
              <a:ext cx="698476" cy="418837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8384692" y="1557618"/>
              <a:ext cx="698476" cy="418837"/>
            </a:xfrm>
            <a:prstGeom prst="rect">
              <a:avLst/>
            </a:prstGeom>
            <a:solidFill>
              <a:srgbClr val="57BC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384692" y="1138781"/>
              <a:ext cx="698476" cy="418837"/>
            </a:xfrm>
            <a:prstGeom prst="rect">
              <a:avLst/>
            </a:prstGeom>
            <a:solidFill>
              <a:srgbClr val="2367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9083168" y="5327152"/>
              <a:ext cx="698476" cy="418837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9083168" y="4908315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9083168" y="4489478"/>
              <a:ext cx="698476" cy="418837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9083168" y="4070641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9083168" y="3651804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9083168" y="3232967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9083168" y="2814130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9083168" y="2395292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083168" y="1976455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9083168" y="1557618"/>
              <a:ext cx="698476" cy="418837"/>
            </a:xfrm>
            <a:prstGeom prst="rect">
              <a:avLst/>
            </a:prstGeom>
            <a:solidFill>
              <a:srgbClr val="5FBF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9083168" y="1138781"/>
              <a:ext cx="698476" cy="418837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1168566" y="5470243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168566" y="4634739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168566" y="3797065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168566" y="295722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168566" y="2119459"/>
              <a:ext cx="98883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069683" y="128187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617863" y="6037120"/>
              <a:ext cx="262607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312172" y="6037194"/>
              <a:ext cx="27094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010611" y="6037194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713366" y="6008917"/>
              <a:ext cx="26245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394839" y="6006908"/>
              <a:ext cx="29646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106077" y="6037120"/>
              <a:ext cx="27094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829929" y="6037120"/>
              <a:ext cx="22019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490380" y="6006908"/>
              <a:ext cx="29624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197227" y="6007056"/>
              <a:ext cx="279499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908429" y="6035259"/>
              <a:ext cx="25404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589976" y="6037194"/>
              <a:ext cx="28790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9292619" y="6037194"/>
              <a:ext cx="27957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414225" y="3367128"/>
              <a:ext cx="1005284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Scale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4382510" y="6319322"/>
              <a:ext cx="2416552" cy="592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83" name="pic1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2194" y="6388911"/>
              <a:ext cx="1097280" cy="219455"/>
            </a:xfrm>
            <a:prstGeom prst="rect">
              <a:avLst/>
            </a:prstGeom>
          </p:spPr>
        </p:pic>
        <p:sp>
          <p:nvSpPr>
            <p:cNvPr id="184" name="tx184"/>
            <p:cNvSpPr/>
            <p:nvPr/>
          </p:nvSpPr>
          <p:spPr>
            <a:xfrm>
              <a:off x="5860270" y="6675264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80295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549762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52099" y="6536311"/>
              <a:ext cx="1110505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Count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5959153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28620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98087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59153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328620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698087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258278" y="565285"/>
              <a:ext cx="2665015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Responses Dispersion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8658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1336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246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59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4724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5854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98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811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99242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037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150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626309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37604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449974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61269" y="3971540"/>
              <a:ext cx="126776" cy="182210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72563" y="3490283"/>
              <a:ext cx="126776" cy="230335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3858" y="4031370"/>
              <a:ext cx="126776" cy="17622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95153" y="3290451"/>
              <a:ext cx="126776" cy="25031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06447" y="4138132"/>
              <a:ext cx="126776" cy="165550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17742" y="3754857"/>
              <a:ext cx="126776" cy="20387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29037" y="3690152"/>
              <a:ext cx="126776" cy="210348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40332" y="3590429"/>
              <a:ext cx="126776" cy="220321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351626" y="3536587"/>
              <a:ext cx="126776" cy="225705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62921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74216" y="3176441"/>
              <a:ext cx="126776" cy="261719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49974" y="2755878"/>
              <a:ext cx="126776" cy="106822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661269" y="3030121"/>
              <a:ext cx="126776" cy="94141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72563" y="2856024"/>
              <a:ext cx="126776" cy="6342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3858" y="2954427"/>
              <a:ext cx="126776" cy="107694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95153" y="2476160"/>
              <a:ext cx="126776" cy="8142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06447" y="3013635"/>
              <a:ext cx="126776" cy="112449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17742" y="2691144"/>
              <a:ext cx="126776" cy="106371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29037" y="2749117"/>
              <a:ext cx="126776" cy="94103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40332" y="2622350"/>
              <a:ext cx="126776" cy="96807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351626" y="2549125"/>
              <a:ext cx="126776" cy="98746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2921" y="3089698"/>
              <a:ext cx="126776" cy="73440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74216" y="244760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49974" y="1420598"/>
              <a:ext cx="126776" cy="13352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61269" y="1420598"/>
              <a:ext cx="126776" cy="16095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872563" y="1420598"/>
              <a:ext cx="126776" cy="14354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83858" y="1420598"/>
              <a:ext cx="126776" cy="153382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95153" y="1420598"/>
              <a:ext cx="126776" cy="105556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06447" y="1420598"/>
              <a:ext cx="126776" cy="159303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17742" y="1420598"/>
              <a:ext cx="126776" cy="12705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929037" y="1420598"/>
              <a:ext cx="126776" cy="132851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140332" y="1420598"/>
              <a:ext cx="126776" cy="120175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351626" y="1420598"/>
              <a:ext cx="126776" cy="112852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562921" y="1420598"/>
              <a:ext cx="126776" cy="166910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774216" y="1420598"/>
              <a:ext cx="126776" cy="1027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330141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30141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330141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330141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330141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330141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330141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330141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30141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330141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30141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691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6821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87950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9080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30209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51339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2468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93598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4727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5857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6986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78116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93529" y="3789330"/>
              <a:ext cx="126776" cy="200431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604824" y="3657969"/>
              <a:ext cx="126776" cy="21356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16119" y="3673378"/>
              <a:ext cx="126776" cy="212026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027414" y="3938411"/>
              <a:ext cx="126776" cy="185523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238708" y="4033422"/>
              <a:ext cx="126776" cy="176021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450003" y="4030864"/>
              <a:ext cx="126776" cy="176277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661298" y="3803661"/>
              <a:ext cx="126776" cy="198998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72592" y="4206167"/>
              <a:ext cx="126776" cy="15874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083887" y="4061462"/>
              <a:ext cx="126776" cy="17321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295182" y="4229560"/>
              <a:ext cx="126776" cy="15640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506477" y="3325995"/>
              <a:ext cx="126776" cy="246764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717771" y="3700828"/>
              <a:ext cx="126776" cy="20928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393529" y="2726437"/>
              <a:ext cx="126776" cy="106289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604824" y="2946078"/>
              <a:ext cx="126776" cy="711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816119" y="2712633"/>
              <a:ext cx="126776" cy="9607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027414" y="3043925"/>
              <a:ext cx="126776" cy="89448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238708" y="3180817"/>
              <a:ext cx="126776" cy="85260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450003" y="2946078"/>
              <a:ext cx="126776" cy="1084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661298" y="2796387"/>
              <a:ext cx="126776" cy="100727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872592" y="3367501"/>
              <a:ext cx="126776" cy="83866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083887" y="3294759"/>
              <a:ext cx="126776" cy="76670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295182" y="3144279"/>
              <a:ext cx="126776" cy="10852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06477" y="2576331"/>
              <a:ext cx="126776" cy="74966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717771" y="2857455"/>
              <a:ext cx="126776" cy="84337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4393529" y="1420598"/>
              <a:ext cx="126776" cy="13058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4604824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4816119" y="1420598"/>
              <a:ext cx="126776" cy="129203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027414" y="1420598"/>
              <a:ext cx="126776" cy="16233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238708" y="1420598"/>
              <a:ext cx="126776" cy="176021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450003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661298" y="1420598"/>
              <a:ext cx="126776" cy="137578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872592" y="1420598"/>
              <a:ext cx="126776" cy="19469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083887" y="1420598"/>
              <a:ext cx="126776" cy="187416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6295182" y="1420598"/>
              <a:ext cx="126776" cy="17236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6506477" y="1420598"/>
              <a:ext cx="126776" cy="11557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6717771" y="1420598"/>
              <a:ext cx="126776" cy="14368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27369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27369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27369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27369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27369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27369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27369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27369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27369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7369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27369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40047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61176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82306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80343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2456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45694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66824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795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0908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30212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95134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7247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337085" y="3734079"/>
              <a:ext cx="126776" cy="20595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7548380" y="3729565"/>
              <a:ext cx="126776" cy="206407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7759674" y="3498569"/>
              <a:ext cx="126776" cy="22950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7970969" y="3589627"/>
              <a:ext cx="126776" cy="22040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8182264" y="3527319"/>
              <a:ext cx="126776" cy="226632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8393558" y="3540861"/>
              <a:ext cx="126776" cy="22527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8604853" y="4097971"/>
              <a:ext cx="126776" cy="16956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8816148" y="3641826"/>
              <a:ext cx="126776" cy="215181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9027443" y="3623316"/>
              <a:ext cx="126776" cy="217032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9238737" y="3882459"/>
              <a:ext cx="126776" cy="19111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9450032" y="3984106"/>
              <a:ext cx="126776" cy="18095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9661327" y="4085421"/>
              <a:ext cx="126776" cy="170821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7337085" y="3056963"/>
              <a:ext cx="126776" cy="6771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548380" y="2959909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759674" y="2909294"/>
              <a:ext cx="126776" cy="58927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970969" y="2819972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8182264" y="2984679"/>
              <a:ext cx="126776" cy="5426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8393558" y="281202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8604853" y="3265011"/>
              <a:ext cx="126776" cy="8329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8816148" y="2704746"/>
              <a:ext cx="126776" cy="9370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9027443" y="2975458"/>
              <a:ext cx="126776" cy="6478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9238737" y="3137422"/>
              <a:ext cx="126776" cy="74503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9450032" y="3260292"/>
              <a:ext cx="126776" cy="72381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9661327" y="3436298"/>
              <a:ext cx="126776" cy="6491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337085" y="1420598"/>
              <a:ext cx="126776" cy="16363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548380" y="1420598"/>
              <a:ext cx="126776" cy="153931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759674" y="1420598"/>
              <a:ext cx="126776" cy="14886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970969" y="1420598"/>
              <a:ext cx="126776" cy="139937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8182264" y="1420598"/>
              <a:ext cx="126776" cy="15640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8393558" y="1420598"/>
              <a:ext cx="126776" cy="13914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8604853" y="1420598"/>
              <a:ext cx="126776" cy="184441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8816148" y="1420598"/>
              <a:ext cx="126776" cy="128414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9027443" y="1420598"/>
              <a:ext cx="126776" cy="15548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9238737" y="1420598"/>
              <a:ext cx="126776" cy="171682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9450032" y="1420598"/>
              <a:ext cx="126776" cy="183969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9661327" y="1420598"/>
              <a:ext cx="126776" cy="20156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1239198" y="573678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1154440" y="464352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1154440" y="355026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1154440" y="245886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069683" y="136374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1" name="rc301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4550602" y="562607"/>
              <a:ext cx="21368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Monthly NPS Trend (•)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29051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29051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29051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29051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29051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29051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3226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9518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5810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2101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839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29051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29051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29051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29051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29051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0080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6372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2664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8955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5247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1539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22269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68561" y="37556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14853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61145" y="50356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07437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53729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00021" y="509129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46312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92604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38896" y="28096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85188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31480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77772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24064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70355" y="53695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16647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2939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09231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55523" y="23644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1815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48107" y="27539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94399" y="30322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4069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86982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33274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566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25858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2150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18442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64733" y="29765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11025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57317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03609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9901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96193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42485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88777" y="28652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35068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81360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27652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73944" y="26983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20236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528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1282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59111" y="41452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05403" y="40895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51695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7987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44279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90571" y="20305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36863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83154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447095" y="2384645"/>
              <a:ext cx="2360885" cy="2706205"/>
            </a:xfrm>
            <a:custGeom>
              <a:avLst/>
              <a:pathLst>
                <a:path w="2360885" h="2706205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  <a:lnTo>
                    <a:pt x="2360885" y="1760614"/>
                  </a:lnTo>
                  <a:lnTo>
                    <a:pt x="2331000" y="1717066"/>
                  </a:lnTo>
                  <a:lnTo>
                    <a:pt x="2301115" y="1677966"/>
                  </a:lnTo>
                  <a:lnTo>
                    <a:pt x="2271231" y="1643622"/>
                  </a:lnTo>
                  <a:lnTo>
                    <a:pt x="2241346" y="1614355"/>
                  </a:lnTo>
                  <a:lnTo>
                    <a:pt x="2211462" y="1590469"/>
                  </a:lnTo>
                  <a:lnTo>
                    <a:pt x="2181577" y="1572223"/>
                  </a:lnTo>
                  <a:lnTo>
                    <a:pt x="2151692" y="1559782"/>
                  </a:lnTo>
                  <a:lnTo>
                    <a:pt x="2121808" y="1553156"/>
                  </a:lnTo>
                  <a:lnTo>
                    <a:pt x="2091923" y="1552150"/>
                  </a:lnTo>
                  <a:lnTo>
                    <a:pt x="2062038" y="1556375"/>
                  </a:lnTo>
                  <a:lnTo>
                    <a:pt x="2032154" y="1565308"/>
                  </a:lnTo>
                  <a:lnTo>
                    <a:pt x="2002269" y="1578221"/>
                  </a:lnTo>
                  <a:lnTo>
                    <a:pt x="1972385" y="1594346"/>
                  </a:lnTo>
                  <a:lnTo>
                    <a:pt x="1942500" y="1612923"/>
                  </a:lnTo>
                  <a:lnTo>
                    <a:pt x="1912615" y="1633243"/>
                  </a:lnTo>
                  <a:lnTo>
                    <a:pt x="1882731" y="1654667"/>
                  </a:lnTo>
                  <a:lnTo>
                    <a:pt x="1852846" y="1676638"/>
                  </a:lnTo>
                  <a:lnTo>
                    <a:pt x="1822961" y="1698679"/>
                  </a:lnTo>
                  <a:lnTo>
                    <a:pt x="1793077" y="1720389"/>
                  </a:lnTo>
                  <a:lnTo>
                    <a:pt x="1763192" y="1741438"/>
                  </a:lnTo>
                  <a:lnTo>
                    <a:pt x="1733308" y="1758692"/>
                  </a:lnTo>
                  <a:lnTo>
                    <a:pt x="1703423" y="1768740"/>
                  </a:lnTo>
                  <a:lnTo>
                    <a:pt x="1673538" y="1774236"/>
                  </a:lnTo>
                  <a:lnTo>
                    <a:pt x="1643654" y="1777867"/>
                  </a:lnTo>
                  <a:lnTo>
                    <a:pt x="1613769" y="1781861"/>
                  </a:lnTo>
                  <a:lnTo>
                    <a:pt x="1583884" y="1787724"/>
                  </a:lnTo>
                  <a:lnTo>
                    <a:pt x="1554000" y="1796184"/>
                  </a:lnTo>
                  <a:lnTo>
                    <a:pt x="1524115" y="1807298"/>
                  </a:lnTo>
                  <a:lnTo>
                    <a:pt x="1494231" y="1820707"/>
                  </a:lnTo>
                  <a:lnTo>
                    <a:pt x="1464346" y="1836070"/>
                  </a:lnTo>
                  <a:lnTo>
                    <a:pt x="1434461" y="1854033"/>
                  </a:lnTo>
                  <a:lnTo>
                    <a:pt x="1404577" y="1875638"/>
                  </a:lnTo>
                  <a:lnTo>
                    <a:pt x="1374692" y="1902002"/>
                  </a:lnTo>
                  <a:lnTo>
                    <a:pt x="1344807" y="1933904"/>
                  </a:lnTo>
                  <a:lnTo>
                    <a:pt x="1314923" y="1971302"/>
                  </a:lnTo>
                  <a:lnTo>
                    <a:pt x="1285038" y="2012951"/>
                  </a:lnTo>
                  <a:lnTo>
                    <a:pt x="1255154" y="2056280"/>
                  </a:lnTo>
                  <a:lnTo>
                    <a:pt x="1225269" y="2097606"/>
                  </a:lnTo>
                  <a:lnTo>
                    <a:pt x="1195384" y="2132565"/>
                  </a:lnTo>
                  <a:lnTo>
                    <a:pt x="1165500" y="2156594"/>
                  </a:lnTo>
                  <a:lnTo>
                    <a:pt x="1135615" y="2165475"/>
                  </a:lnTo>
                  <a:lnTo>
                    <a:pt x="1105731" y="2160155"/>
                  </a:lnTo>
                  <a:lnTo>
                    <a:pt x="1075846" y="2146136"/>
                  </a:lnTo>
                  <a:lnTo>
                    <a:pt x="1045961" y="2128820"/>
                  </a:lnTo>
                  <a:lnTo>
                    <a:pt x="1016077" y="2112653"/>
                  </a:lnTo>
                  <a:lnTo>
                    <a:pt x="986192" y="2100507"/>
                  </a:lnTo>
                  <a:lnTo>
                    <a:pt x="956307" y="2093455"/>
                  </a:lnTo>
                  <a:lnTo>
                    <a:pt x="926423" y="2091075"/>
                  </a:lnTo>
                  <a:lnTo>
                    <a:pt x="896538" y="2092104"/>
                  </a:lnTo>
                  <a:lnTo>
                    <a:pt x="866654" y="2094872"/>
                  </a:lnTo>
                  <a:lnTo>
                    <a:pt x="836769" y="2096432"/>
                  </a:lnTo>
                  <a:lnTo>
                    <a:pt x="806884" y="2097152"/>
                  </a:lnTo>
                  <a:lnTo>
                    <a:pt x="777000" y="2098043"/>
                  </a:lnTo>
                  <a:lnTo>
                    <a:pt x="747115" y="2099917"/>
                  </a:lnTo>
                  <a:lnTo>
                    <a:pt x="717230" y="2103249"/>
                  </a:lnTo>
                  <a:lnTo>
                    <a:pt x="687346" y="2108082"/>
                  </a:lnTo>
                  <a:lnTo>
                    <a:pt x="657461" y="2113995"/>
                  </a:lnTo>
                  <a:lnTo>
                    <a:pt x="627577" y="2120168"/>
                  </a:lnTo>
                  <a:lnTo>
                    <a:pt x="597692" y="2125529"/>
                  </a:lnTo>
                  <a:lnTo>
                    <a:pt x="567807" y="2128972"/>
                  </a:lnTo>
                  <a:lnTo>
                    <a:pt x="537923" y="2130231"/>
                  </a:lnTo>
                  <a:lnTo>
                    <a:pt x="508038" y="2131651"/>
                  </a:lnTo>
                  <a:lnTo>
                    <a:pt x="478153" y="2133863"/>
                  </a:lnTo>
                  <a:lnTo>
                    <a:pt x="448269" y="2137307"/>
                  </a:lnTo>
                  <a:lnTo>
                    <a:pt x="418384" y="2142504"/>
                  </a:lnTo>
                  <a:lnTo>
                    <a:pt x="388500" y="2150050"/>
                  </a:lnTo>
                  <a:lnTo>
                    <a:pt x="358615" y="2160610"/>
                  </a:lnTo>
                  <a:lnTo>
                    <a:pt x="328730" y="2174893"/>
                  </a:lnTo>
                  <a:lnTo>
                    <a:pt x="298846" y="2193616"/>
                  </a:lnTo>
                  <a:lnTo>
                    <a:pt x="268961" y="2217473"/>
                  </a:lnTo>
                  <a:lnTo>
                    <a:pt x="239076" y="2247108"/>
                  </a:lnTo>
                  <a:lnTo>
                    <a:pt x="209192" y="2282970"/>
                  </a:lnTo>
                  <a:lnTo>
                    <a:pt x="179307" y="2325262"/>
                  </a:lnTo>
                  <a:lnTo>
                    <a:pt x="149423" y="2373984"/>
                  </a:lnTo>
                  <a:lnTo>
                    <a:pt x="119538" y="2428980"/>
                  </a:lnTo>
                  <a:lnTo>
                    <a:pt x="89653" y="2490002"/>
                  </a:lnTo>
                  <a:lnTo>
                    <a:pt x="59769" y="2556751"/>
                  </a:lnTo>
                  <a:lnTo>
                    <a:pt x="29884" y="2628919"/>
                  </a:lnTo>
                  <a:lnTo>
                    <a:pt x="0" y="270620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47095" y="2384645"/>
              <a:ext cx="2360885" cy="1331689"/>
            </a:xfrm>
            <a:custGeom>
              <a:avLst/>
              <a:pathLst>
                <a:path w="2360885" h="1331689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47095" y="3936796"/>
              <a:ext cx="2360885" cy="1154054"/>
            </a:xfrm>
            <a:custGeom>
              <a:avLst/>
              <a:pathLst>
                <a:path w="2360885" h="1154054">
                  <a:moveTo>
                    <a:pt x="2360885" y="208463"/>
                  </a:moveTo>
                  <a:lnTo>
                    <a:pt x="2331000" y="164915"/>
                  </a:lnTo>
                  <a:lnTo>
                    <a:pt x="2301115" y="125815"/>
                  </a:lnTo>
                  <a:lnTo>
                    <a:pt x="2271231" y="91472"/>
                  </a:lnTo>
                  <a:lnTo>
                    <a:pt x="2241346" y="62204"/>
                  </a:lnTo>
                  <a:lnTo>
                    <a:pt x="2211462" y="38318"/>
                  </a:lnTo>
                  <a:lnTo>
                    <a:pt x="2181577" y="20073"/>
                  </a:lnTo>
                  <a:lnTo>
                    <a:pt x="2151692" y="7631"/>
                  </a:lnTo>
                  <a:lnTo>
                    <a:pt x="2121808" y="1005"/>
                  </a:lnTo>
                  <a:lnTo>
                    <a:pt x="2091923" y="0"/>
                  </a:lnTo>
                  <a:lnTo>
                    <a:pt x="2062038" y="4224"/>
                  </a:lnTo>
                  <a:lnTo>
                    <a:pt x="2032154" y="13158"/>
                  </a:lnTo>
                  <a:lnTo>
                    <a:pt x="2002269" y="26071"/>
                  </a:lnTo>
                  <a:lnTo>
                    <a:pt x="1972385" y="42195"/>
                  </a:lnTo>
                  <a:lnTo>
                    <a:pt x="1942500" y="60772"/>
                  </a:lnTo>
                  <a:lnTo>
                    <a:pt x="1912615" y="81092"/>
                  </a:lnTo>
                  <a:lnTo>
                    <a:pt x="1882731" y="102517"/>
                  </a:lnTo>
                  <a:lnTo>
                    <a:pt x="1852846" y="124487"/>
                  </a:lnTo>
                  <a:lnTo>
                    <a:pt x="1822961" y="146528"/>
                  </a:lnTo>
                  <a:lnTo>
                    <a:pt x="1793077" y="168239"/>
                  </a:lnTo>
                  <a:lnTo>
                    <a:pt x="1763192" y="189287"/>
                  </a:lnTo>
                  <a:lnTo>
                    <a:pt x="1733308" y="206541"/>
                  </a:lnTo>
                  <a:lnTo>
                    <a:pt x="1703423" y="216589"/>
                  </a:lnTo>
                  <a:lnTo>
                    <a:pt x="1673538" y="222085"/>
                  </a:lnTo>
                  <a:lnTo>
                    <a:pt x="1643654" y="225717"/>
                  </a:lnTo>
                  <a:lnTo>
                    <a:pt x="1613769" y="229710"/>
                  </a:lnTo>
                  <a:lnTo>
                    <a:pt x="1583884" y="235574"/>
                  </a:lnTo>
                  <a:lnTo>
                    <a:pt x="1554000" y="244034"/>
                  </a:lnTo>
                  <a:lnTo>
                    <a:pt x="1524115" y="255148"/>
                  </a:lnTo>
                  <a:lnTo>
                    <a:pt x="1494231" y="268557"/>
                  </a:lnTo>
                  <a:lnTo>
                    <a:pt x="1464346" y="283920"/>
                  </a:lnTo>
                  <a:lnTo>
                    <a:pt x="1434461" y="301882"/>
                  </a:lnTo>
                  <a:lnTo>
                    <a:pt x="1404577" y="323487"/>
                  </a:lnTo>
                  <a:lnTo>
                    <a:pt x="1374692" y="349851"/>
                  </a:lnTo>
                  <a:lnTo>
                    <a:pt x="1344807" y="381753"/>
                  </a:lnTo>
                  <a:lnTo>
                    <a:pt x="1314923" y="419152"/>
                  </a:lnTo>
                  <a:lnTo>
                    <a:pt x="1285038" y="460801"/>
                  </a:lnTo>
                  <a:lnTo>
                    <a:pt x="1255154" y="504130"/>
                  </a:lnTo>
                  <a:lnTo>
                    <a:pt x="1225269" y="545455"/>
                  </a:lnTo>
                  <a:lnTo>
                    <a:pt x="1195384" y="580414"/>
                  </a:lnTo>
                  <a:lnTo>
                    <a:pt x="1165500" y="604443"/>
                  </a:lnTo>
                  <a:lnTo>
                    <a:pt x="1135615" y="613324"/>
                  </a:lnTo>
                  <a:lnTo>
                    <a:pt x="1105731" y="608004"/>
                  </a:lnTo>
                  <a:lnTo>
                    <a:pt x="1075846" y="593985"/>
                  </a:lnTo>
                  <a:lnTo>
                    <a:pt x="1045961" y="576669"/>
                  </a:lnTo>
                  <a:lnTo>
                    <a:pt x="1016077" y="560502"/>
                  </a:lnTo>
                  <a:lnTo>
                    <a:pt x="986192" y="548356"/>
                  </a:lnTo>
                  <a:lnTo>
                    <a:pt x="956307" y="541305"/>
                  </a:lnTo>
                  <a:lnTo>
                    <a:pt x="926423" y="538925"/>
                  </a:lnTo>
                  <a:lnTo>
                    <a:pt x="896538" y="539954"/>
                  </a:lnTo>
                  <a:lnTo>
                    <a:pt x="866654" y="542722"/>
                  </a:lnTo>
                  <a:lnTo>
                    <a:pt x="836769" y="544281"/>
                  </a:lnTo>
                  <a:lnTo>
                    <a:pt x="806884" y="545002"/>
                  </a:lnTo>
                  <a:lnTo>
                    <a:pt x="777000" y="545892"/>
                  </a:lnTo>
                  <a:lnTo>
                    <a:pt x="747115" y="547766"/>
                  </a:lnTo>
                  <a:lnTo>
                    <a:pt x="717230" y="551099"/>
                  </a:lnTo>
                  <a:lnTo>
                    <a:pt x="687346" y="555931"/>
                  </a:lnTo>
                  <a:lnTo>
                    <a:pt x="657461" y="561844"/>
                  </a:lnTo>
                  <a:lnTo>
                    <a:pt x="627577" y="568017"/>
                  </a:lnTo>
                  <a:lnTo>
                    <a:pt x="597692" y="573379"/>
                  </a:lnTo>
                  <a:lnTo>
                    <a:pt x="567807" y="576822"/>
                  </a:lnTo>
                  <a:lnTo>
                    <a:pt x="537923" y="578081"/>
                  </a:lnTo>
                  <a:lnTo>
                    <a:pt x="508038" y="579501"/>
                  </a:lnTo>
                  <a:lnTo>
                    <a:pt x="478153" y="581713"/>
                  </a:lnTo>
                  <a:lnTo>
                    <a:pt x="448269" y="585157"/>
                  </a:lnTo>
                  <a:lnTo>
                    <a:pt x="418384" y="590353"/>
                  </a:lnTo>
                  <a:lnTo>
                    <a:pt x="388500" y="597899"/>
                  </a:lnTo>
                  <a:lnTo>
                    <a:pt x="358615" y="608459"/>
                  </a:lnTo>
                  <a:lnTo>
                    <a:pt x="328730" y="622742"/>
                  </a:lnTo>
                  <a:lnTo>
                    <a:pt x="298846" y="641466"/>
                  </a:lnTo>
                  <a:lnTo>
                    <a:pt x="268961" y="665322"/>
                  </a:lnTo>
                  <a:lnTo>
                    <a:pt x="239076" y="694957"/>
                  </a:lnTo>
                  <a:lnTo>
                    <a:pt x="209192" y="730819"/>
                  </a:lnTo>
                  <a:lnTo>
                    <a:pt x="179307" y="773112"/>
                  </a:lnTo>
                  <a:lnTo>
                    <a:pt x="149423" y="821834"/>
                  </a:lnTo>
                  <a:lnTo>
                    <a:pt x="119538" y="876830"/>
                  </a:lnTo>
                  <a:lnTo>
                    <a:pt x="89653" y="937851"/>
                  </a:lnTo>
                  <a:lnTo>
                    <a:pt x="59769" y="1004600"/>
                  </a:lnTo>
                  <a:lnTo>
                    <a:pt x="29884" y="1076768"/>
                  </a:lnTo>
                  <a:lnTo>
                    <a:pt x="0" y="1154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47095" y="3264952"/>
              <a:ext cx="2360885" cy="945591"/>
            </a:xfrm>
            <a:custGeom>
              <a:avLst/>
              <a:pathLst>
                <a:path w="2360885" h="945591">
                  <a:moveTo>
                    <a:pt x="0" y="945591"/>
                  </a:moveTo>
                  <a:lnTo>
                    <a:pt x="29884" y="939412"/>
                  </a:lnTo>
                  <a:lnTo>
                    <a:pt x="59769" y="933221"/>
                  </a:lnTo>
                  <a:lnTo>
                    <a:pt x="89653" y="926992"/>
                  </a:lnTo>
                  <a:lnTo>
                    <a:pt x="119538" y="920701"/>
                  </a:lnTo>
                  <a:lnTo>
                    <a:pt x="149423" y="914324"/>
                  </a:lnTo>
                  <a:lnTo>
                    <a:pt x="179307" y="907837"/>
                  </a:lnTo>
                  <a:lnTo>
                    <a:pt x="209192" y="901215"/>
                  </a:lnTo>
                  <a:lnTo>
                    <a:pt x="239076" y="894433"/>
                  </a:lnTo>
                  <a:lnTo>
                    <a:pt x="268961" y="887467"/>
                  </a:lnTo>
                  <a:lnTo>
                    <a:pt x="298846" y="880304"/>
                  </a:lnTo>
                  <a:lnTo>
                    <a:pt x="328730" y="872984"/>
                  </a:lnTo>
                  <a:lnTo>
                    <a:pt x="358615" y="865542"/>
                  </a:lnTo>
                  <a:lnTo>
                    <a:pt x="388500" y="858015"/>
                  </a:lnTo>
                  <a:lnTo>
                    <a:pt x="418384" y="850438"/>
                  </a:lnTo>
                  <a:lnTo>
                    <a:pt x="448269" y="842845"/>
                  </a:lnTo>
                  <a:lnTo>
                    <a:pt x="478153" y="835273"/>
                  </a:lnTo>
                  <a:lnTo>
                    <a:pt x="508038" y="827757"/>
                  </a:lnTo>
                  <a:lnTo>
                    <a:pt x="537923" y="820333"/>
                  </a:lnTo>
                  <a:lnTo>
                    <a:pt x="567807" y="812950"/>
                  </a:lnTo>
                  <a:lnTo>
                    <a:pt x="597692" y="804967"/>
                  </a:lnTo>
                  <a:lnTo>
                    <a:pt x="627577" y="796431"/>
                  </a:lnTo>
                  <a:lnTo>
                    <a:pt x="657461" y="787573"/>
                  </a:lnTo>
                  <a:lnTo>
                    <a:pt x="687346" y="778625"/>
                  </a:lnTo>
                  <a:lnTo>
                    <a:pt x="717230" y="769816"/>
                  </a:lnTo>
                  <a:lnTo>
                    <a:pt x="747115" y="761379"/>
                  </a:lnTo>
                  <a:lnTo>
                    <a:pt x="777000" y="753546"/>
                  </a:lnTo>
                  <a:lnTo>
                    <a:pt x="806884" y="746546"/>
                  </a:lnTo>
                  <a:lnTo>
                    <a:pt x="836769" y="740612"/>
                  </a:lnTo>
                  <a:lnTo>
                    <a:pt x="866654" y="735974"/>
                  </a:lnTo>
                  <a:lnTo>
                    <a:pt x="896538" y="733950"/>
                  </a:lnTo>
                  <a:lnTo>
                    <a:pt x="926423" y="738813"/>
                  </a:lnTo>
                  <a:lnTo>
                    <a:pt x="956307" y="749150"/>
                  </a:lnTo>
                  <a:lnTo>
                    <a:pt x="986192" y="762852"/>
                  </a:lnTo>
                  <a:lnTo>
                    <a:pt x="1016077" y="777807"/>
                  </a:lnTo>
                  <a:lnTo>
                    <a:pt x="1045961" y="791906"/>
                  </a:lnTo>
                  <a:lnTo>
                    <a:pt x="1075846" y="803039"/>
                  </a:lnTo>
                  <a:lnTo>
                    <a:pt x="1105731" y="809095"/>
                  </a:lnTo>
                  <a:lnTo>
                    <a:pt x="1135615" y="807964"/>
                  </a:lnTo>
                  <a:lnTo>
                    <a:pt x="1165500" y="797598"/>
                  </a:lnTo>
                  <a:lnTo>
                    <a:pt x="1195384" y="778071"/>
                  </a:lnTo>
                  <a:lnTo>
                    <a:pt x="1225269" y="751198"/>
                  </a:lnTo>
                  <a:lnTo>
                    <a:pt x="1255154" y="718696"/>
                  </a:lnTo>
                  <a:lnTo>
                    <a:pt x="1285038" y="682283"/>
                  </a:lnTo>
                  <a:lnTo>
                    <a:pt x="1314923" y="643676"/>
                  </a:lnTo>
                  <a:lnTo>
                    <a:pt x="1344807" y="604594"/>
                  </a:lnTo>
                  <a:lnTo>
                    <a:pt x="1374692" y="566754"/>
                  </a:lnTo>
                  <a:lnTo>
                    <a:pt x="1404577" y="531874"/>
                  </a:lnTo>
                  <a:lnTo>
                    <a:pt x="1434461" y="501671"/>
                  </a:lnTo>
                  <a:lnTo>
                    <a:pt x="1464346" y="477864"/>
                  </a:lnTo>
                  <a:lnTo>
                    <a:pt x="1494231" y="461898"/>
                  </a:lnTo>
                  <a:lnTo>
                    <a:pt x="1524115" y="452247"/>
                  </a:lnTo>
                  <a:lnTo>
                    <a:pt x="1554000" y="447189"/>
                  </a:lnTo>
                  <a:lnTo>
                    <a:pt x="1583884" y="445303"/>
                  </a:lnTo>
                  <a:lnTo>
                    <a:pt x="1613769" y="445168"/>
                  </a:lnTo>
                  <a:lnTo>
                    <a:pt x="1643654" y="445362"/>
                  </a:lnTo>
                  <a:lnTo>
                    <a:pt x="1673538" y="444466"/>
                  </a:lnTo>
                  <a:lnTo>
                    <a:pt x="1703423" y="441057"/>
                  </a:lnTo>
                  <a:lnTo>
                    <a:pt x="1733308" y="433716"/>
                  </a:lnTo>
                  <a:lnTo>
                    <a:pt x="1763192" y="421079"/>
                  </a:lnTo>
                  <a:lnTo>
                    <a:pt x="1793077" y="405796"/>
                  </a:lnTo>
                  <a:lnTo>
                    <a:pt x="1822961" y="389958"/>
                  </a:lnTo>
                  <a:lnTo>
                    <a:pt x="1852846" y="373562"/>
                  </a:lnTo>
                  <a:lnTo>
                    <a:pt x="1882731" y="356607"/>
                  </a:lnTo>
                  <a:lnTo>
                    <a:pt x="1912615" y="339092"/>
                  </a:lnTo>
                  <a:lnTo>
                    <a:pt x="1942500" y="321016"/>
                  </a:lnTo>
                  <a:lnTo>
                    <a:pt x="1972385" y="302376"/>
                  </a:lnTo>
                  <a:lnTo>
                    <a:pt x="2002269" y="283171"/>
                  </a:lnTo>
                  <a:lnTo>
                    <a:pt x="2032154" y="263400"/>
                  </a:lnTo>
                  <a:lnTo>
                    <a:pt x="2062038" y="243062"/>
                  </a:lnTo>
                  <a:lnTo>
                    <a:pt x="2091923" y="222144"/>
                  </a:lnTo>
                  <a:lnTo>
                    <a:pt x="2121808" y="200481"/>
                  </a:lnTo>
                  <a:lnTo>
                    <a:pt x="2151692" y="178027"/>
                  </a:lnTo>
                  <a:lnTo>
                    <a:pt x="2181577" y="154798"/>
                  </a:lnTo>
                  <a:lnTo>
                    <a:pt x="2211462" y="130809"/>
                  </a:lnTo>
                  <a:lnTo>
                    <a:pt x="2241346" y="106075"/>
                  </a:lnTo>
                  <a:lnTo>
                    <a:pt x="2271231" y="80612"/>
                  </a:lnTo>
                  <a:lnTo>
                    <a:pt x="2301115" y="54435"/>
                  </a:lnTo>
                  <a:lnTo>
                    <a:pt x="2331000" y="27559"/>
                  </a:lnTo>
                  <a:lnTo>
                    <a:pt x="2360885" y="0"/>
                  </a:lnTo>
                </a:path>
              </a:pathLst>
            </a:custGeom>
            <a:ln w="27101" cap="flat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291785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91785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291785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1785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91785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91785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9499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5791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2083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98375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4466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91785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91785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91785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291785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91785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3635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2645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8937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5229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1521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6781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5003" y="43678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31295" y="32548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77587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23879" y="33661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70170" y="29765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16462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62754" y="29209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09046" y="49243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5533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01630" y="30322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47922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94214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40505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86797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33089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79381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25673" y="40895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1965" y="55364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18257" y="37000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26454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10840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57132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03424" y="63712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49716" y="36443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96008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42300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88591" y="45347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4883" y="40339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81175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27467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73759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20051" y="52582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66343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2635" y="58703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58926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5218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51510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97802" y="39782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44094" y="60929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90386" y="26983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36678" y="65938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82969" y="53138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29261" y="581474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75553" y="34774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68137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14429" y="37556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60721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07013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53304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699596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45888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09829" y="2733936"/>
              <a:ext cx="2360885" cy="2557759"/>
            </a:xfrm>
            <a:custGeom>
              <a:avLst/>
              <a:pathLst>
                <a:path w="2360885" h="2557759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  <a:lnTo>
                    <a:pt x="2360885" y="2032323"/>
                  </a:lnTo>
                  <a:lnTo>
                    <a:pt x="2331000" y="2037525"/>
                  </a:lnTo>
                  <a:lnTo>
                    <a:pt x="2301115" y="2045110"/>
                  </a:lnTo>
                  <a:lnTo>
                    <a:pt x="2271231" y="2055308"/>
                  </a:lnTo>
                  <a:lnTo>
                    <a:pt x="2241346" y="2068355"/>
                  </a:lnTo>
                  <a:lnTo>
                    <a:pt x="2211462" y="2084465"/>
                  </a:lnTo>
                  <a:lnTo>
                    <a:pt x="2181577" y="2103802"/>
                  </a:lnTo>
                  <a:lnTo>
                    <a:pt x="2151692" y="2126428"/>
                  </a:lnTo>
                  <a:lnTo>
                    <a:pt x="2121808" y="2152254"/>
                  </a:lnTo>
                  <a:lnTo>
                    <a:pt x="2091923" y="2180994"/>
                  </a:lnTo>
                  <a:lnTo>
                    <a:pt x="2062038" y="2212008"/>
                  </a:lnTo>
                  <a:lnTo>
                    <a:pt x="2032154" y="2244359"/>
                  </a:lnTo>
                  <a:lnTo>
                    <a:pt x="2002269" y="2277508"/>
                  </a:lnTo>
                  <a:lnTo>
                    <a:pt x="1972385" y="2310918"/>
                  </a:lnTo>
                  <a:lnTo>
                    <a:pt x="1942500" y="2344068"/>
                  </a:lnTo>
                  <a:lnTo>
                    <a:pt x="1912615" y="2376486"/>
                  </a:lnTo>
                  <a:lnTo>
                    <a:pt x="1882731" y="2407768"/>
                  </a:lnTo>
                  <a:lnTo>
                    <a:pt x="1852846" y="2437585"/>
                  </a:lnTo>
                  <a:lnTo>
                    <a:pt x="1822961" y="2465686"/>
                  </a:lnTo>
                  <a:lnTo>
                    <a:pt x="1793077" y="2491891"/>
                  </a:lnTo>
                  <a:lnTo>
                    <a:pt x="1763192" y="2516083"/>
                  </a:lnTo>
                  <a:lnTo>
                    <a:pt x="1733308" y="2535749"/>
                  </a:lnTo>
                  <a:lnTo>
                    <a:pt x="1703423" y="2547823"/>
                  </a:lnTo>
                  <a:lnTo>
                    <a:pt x="1673538" y="2554256"/>
                  </a:lnTo>
                  <a:lnTo>
                    <a:pt x="1643654" y="2557042"/>
                  </a:lnTo>
                  <a:lnTo>
                    <a:pt x="1613769" y="2557759"/>
                  </a:lnTo>
                  <a:lnTo>
                    <a:pt x="1583884" y="2557313"/>
                  </a:lnTo>
                  <a:lnTo>
                    <a:pt x="1554000" y="2555858"/>
                  </a:lnTo>
                  <a:lnTo>
                    <a:pt x="1524115" y="2552886"/>
                  </a:lnTo>
                  <a:lnTo>
                    <a:pt x="1494231" y="2547448"/>
                  </a:lnTo>
                  <a:lnTo>
                    <a:pt x="1464346" y="2537072"/>
                  </a:lnTo>
                  <a:lnTo>
                    <a:pt x="1434461" y="2516255"/>
                  </a:lnTo>
                  <a:lnTo>
                    <a:pt x="1404577" y="2487935"/>
                  </a:lnTo>
                  <a:lnTo>
                    <a:pt x="1374692" y="2456103"/>
                  </a:lnTo>
                  <a:lnTo>
                    <a:pt x="1344807" y="2424413"/>
                  </a:lnTo>
                  <a:lnTo>
                    <a:pt x="1314923" y="2395710"/>
                  </a:lnTo>
                  <a:lnTo>
                    <a:pt x="1285038" y="2371652"/>
                  </a:lnTo>
                  <a:lnTo>
                    <a:pt x="1255154" y="2352586"/>
                  </a:lnTo>
                  <a:lnTo>
                    <a:pt x="1225269" y="2337758"/>
                  </a:lnTo>
                  <a:lnTo>
                    <a:pt x="1195384" y="2325728"/>
                  </a:lnTo>
                  <a:lnTo>
                    <a:pt x="1165500" y="2314850"/>
                  </a:lnTo>
                  <a:lnTo>
                    <a:pt x="1135615" y="2304363"/>
                  </a:lnTo>
                  <a:lnTo>
                    <a:pt x="1105731" y="2296130"/>
                  </a:lnTo>
                  <a:lnTo>
                    <a:pt x="1075846" y="2291801"/>
                  </a:lnTo>
                  <a:lnTo>
                    <a:pt x="1045961" y="2292753"/>
                  </a:lnTo>
                  <a:lnTo>
                    <a:pt x="1016077" y="2299397"/>
                  </a:lnTo>
                  <a:lnTo>
                    <a:pt x="986192" y="2310542"/>
                  </a:lnTo>
                  <a:lnTo>
                    <a:pt x="956307" y="2323172"/>
                  </a:lnTo>
                  <a:lnTo>
                    <a:pt x="926423" y="2332752"/>
                  </a:lnTo>
                  <a:lnTo>
                    <a:pt x="896538" y="2333893"/>
                  </a:lnTo>
                  <a:lnTo>
                    <a:pt x="866654" y="2322171"/>
                  </a:lnTo>
                  <a:lnTo>
                    <a:pt x="836769" y="2303137"/>
                  </a:lnTo>
                  <a:lnTo>
                    <a:pt x="806884" y="2279910"/>
                  </a:lnTo>
                  <a:lnTo>
                    <a:pt x="777000" y="2254102"/>
                  </a:lnTo>
                  <a:lnTo>
                    <a:pt x="747115" y="2227085"/>
                  </a:lnTo>
                  <a:lnTo>
                    <a:pt x="717230" y="2199809"/>
                  </a:lnTo>
                  <a:lnTo>
                    <a:pt x="687346" y="2172696"/>
                  </a:lnTo>
                  <a:lnTo>
                    <a:pt x="657461" y="2145610"/>
                  </a:lnTo>
                  <a:lnTo>
                    <a:pt x="627577" y="2117945"/>
                  </a:lnTo>
                  <a:lnTo>
                    <a:pt x="597692" y="2088801"/>
                  </a:lnTo>
                  <a:lnTo>
                    <a:pt x="567807" y="2057245"/>
                  </a:lnTo>
                  <a:lnTo>
                    <a:pt x="537923" y="2022900"/>
                  </a:lnTo>
                  <a:lnTo>
                    <a:pt x="508038" y="1986980"/>
                  </a:lnTo>
                  <a:lnTo>
                    <a:pt x="478153" y="1950133"/>
                  </a:lnTo>
                  <a:lnTo>
                    <a:pt x="448269" y="1912976"/>
                  </a:lnTo>
                  <a:lnTo>
                    <a:pt x="418384" y="1876211"/>
                  </a:lnTo>
                  <a:lnTo>
                    <a:pt x="388500" y="1840636"/>
                  </a:lnTo>
                  <a:lnTo>
                    <a:pt x="358615" y="1807131"/>
                  </a:lnTo>
                  <a:lnTo>
                    <a:pt x="328730" y="1776648"/>
                  </a:lnTo>
                  <a:lnTo>
                    <a:pt x="298846" y="1750172"/>
                  </a:lnTo>
                  <a:lnTo>
                    <a:pt x="268961" y="1728685"/>
                  </a:lnTo>
                  <a:lnTo>
                    <a:pt x="239076" y="1713046"/>
                  </a:lnTo>
                  <a:lnTo>
                    <a:pt x="209192" y="1703739"/>
                  </a:lnTo>
                  <a:lnTo>
                    <a:pt x="179307" y="1700946"/>
                  </a:lnTo>
                  <a:lnTo>
                    <a:pt x="149423" y="1704609"/>
                  </a:lnTo>
                  <a:lnTo>
                    <a:pt x="119538" y="1714489"/>
                  </a:lnTo>
                  <a:lnTo>
                    <a:pt x="89653" y="1730235"/>
                  </a:lnTo>
                  <a:lnTo>
                    <a:pt x="59769" y="1751438"/>
                  </a:lnTo>
                  <a:lnTo>
                    <a:pt x="29884" y="1777677"/>
                  </a:lnTo>
                  <a:lnTo>
                    <a:pt x="0" y="180854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09829" y="2733936"/>
              <a:ext cx="2360885" cy="1631885"/>
            </a:xfrm>
            <a:custGeom>
              <a:avLst/>
              <a:pathLst>
                <a:path w="2360885" h="1631885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09829" y="4434883"/>
              <a:ext cx="2360885" cy="856812"/>
            </a:xfrm>
            <a:custGeom>
              <a:avLst/>
              <a:pathLst>
                <a:path w="2360885" h="856812">
                  <a:moveTo>
                    <a:pt x="2360885" y="331376"/>
                  </a:moveTo>
                  <a:lnTo>
                    <a:pt x="2331000" y="336579"/>
                  </a:lnTo>
                  <a:lnTo>
                    <a:pt x="2301115" y="344164"/>
                  </a:lnTo>
                  <a:lnTo>
                    <a:pt x="2271231" y="354362"/>
                  </a:lnTo>
                  <a:lnTo>
                    <a:pt x="2241346" y="367408"/>
                  </a:lnTo>
                  <a:lnTo>
                    <a:pt x="2211462" y="383518"/>
                  </a:lnTo>
                  <a:lnTo>
                    <a:pt x="2181577" y="402855"/>
                  </a:lnTo>
                  <a:lnTo>
                    <a:pt x="2151692" y="425481"/>
                  </a:lnTo>
                  <a:lnTo>
                    <a:pt x="2121808" y="451308"/>
                  </a:lnTo>
                  <a:lnTo>
                    <a:pt x="2091923" y="480048"/>
                  </a:lnTo>
                  <a:lnTo>
                    <a:pt x="2062038" y="511061"/>
                  </a:lnTo>
                  <a:lnTo>
                    <a:pt x="2032154" y="543413"/>
                  </a:lnTo>
                  <a:lnTo>
                    <a:pt x="2002269" y="576561"/>
                  </a:lnTo>
                  <a:lnTo>
                    <a:pt x="1972385" y="609971"/>
                  </a:lnTo>
                  <a:lnTo>
                    <a:pt x="1942500" y="643121"/>
                  </a:lnTo>
                  <a:lnTo>
                    <a:pt x="1912615" y="675539"/>
                  </a:lnTo>
                  <a:lnTo>
                    <a:pt x="1882731" y="706821"/>
                  </a:lnTo>
                  <a:lnTo>
                    <a:pt x="1852846" y="736638"/>
                  </a:lnTo>
                  <a:lnTo>
                    <a:pt x="1822961" y="764739"/>
                  </a:lnTo>
                  <a:lnTo>
                    <a:pt x="1793077" y="790944"/>
                  </a:lnTo>
                  <a:lnTo>
                    <a:pt x="1763192" y="815136"/>
                  </a:lnTo>
                  <a:lnTo>
                    <a:pt x="1733308" y="834803"/>
                  </a:lnTo>
                  <a:lnTo>
                    <a:pt x="1703423" y="846877"/>
                  </a:lnTo>
                  <a:lnTo>
                    <a:pt x="1673538" y="853309"/>
                  </a:lnTo>
                  <a:lnTo>
                    <a:pt x="1643654" y="856095"/>
                  </a:lnTo>
                  <a:lnTo>
                    <a:pt x="1613769" y="856812"/>
                  </a:lnTo>
                  <a:lnTo>
                    <a:pt x="1583884" y="856366"/>
                  </a:lnTo>
                  <a:lnTo>
                    <a:pt x="1554000" y="854912"/>
                  </a:lnTo>
                  <a:lnTo>
                    <a:pt x="1524115" y="851939"/>
                  </a:lnTo>
                  <a:lnTo>
                    <a:pt x="1494231" y="846502"/>
                  </a:lnTo>
                  <a:lnTo>
                    <a:pt x="1464346" y="836125"/>
                  </a:lnTo>
                  <a:lnTo>
                    <a:pt x="1434461" y="815308"/>
                  </a:lnTo>
                  <a:lnTo>
                    <a:pt x="1404577" y="786989"/>
                  </a:lnTo>
                  <a:lnTo>
                    <a:pt x="1374692" y="755156"/>
                  </a:lnTo>
                  <a:lnTo>
                    <a:pt x="1344807" y="723466"/>
                  </a:lnTo>
                  <a:lnTo>
                    <a:pt x="1314923" y="694763"/>
                  </a:lnTo>
                  <a:lnTo>
                    <a:pt x="1285038" y="670705"/>
                  </a:lnTo>
                  <a:lnTo>
                    <a:pt x="1255154" y="651639"/>
                  </a:lnTo>
                  <a:lnTo>
                    <a:pt x="1225269" y="636811"/>
                  </a:lnTo>
                  <a:lnTo>
                    <a:pt x="1195384" y="624781"/>
                  </a:lnTo>
                  <a:lnTo>
                    <a:pt x="1165500" y="613903"/>
                  </a:lnTo>
                  <a:lnTo>
                    <a:pt x="1135615" y="603416"/>
                  </a:lnTo>
                  <a:lnTo>
                    <a:pt x="1105731" y="595183"/>
                  </a:lnTo>
                  <a:lnTo>
                    <a:pt x="1075846" y="590854"/>
                  </a:lnTo>
                  <a:lnTo>
                    <a:pt x="1045961" y="591807"/>
                  </a:lnTo>
                  <a:lnTo>
                    <a:pt x="1016077" y="598450"/>
                  </a:lnTo>
                  <a:lnTo>
                    <a:pt x="986192" y="609595"/>
                  </a:lnTo>
                  <a:lnTo>
                    <a:pt x="956307" y="622225"/>
                  </a:lnTo>
                  <a:lnTo>
                    <a:pt x="926423" y="631805"/>
                  </a:lnTo>
                  <a:lnTo>
                    <a:pt x="896538" y="632946"/>
                  </a:lnTo>
                  <a:lnTo>
                    <a:pt x="866654" y="621225"/>
                  </a:lnTo>
                  <a:lnTo>
                    <a:pt x="836769" y="602190"/>
                  </a:lnTo>
                  <a:lnTo>
                    <a:pt x="806884" y="578963"/>
                  </a:lnTo>
                  <a:lnTo>
                    <a:pt x="777000" y="553155"/>
                  </a:lnTo>
                  <a:lnTo>
                    <a:pt x="747115" y="526138"/>
                  </a:lnTo>
                  <a:lnTo>
                    <a:pt x="717230" y="498863"/>
                  </a:lnTo>
                  <a:lnTo>
                    <a:pt x="687346" y="471750"/>
                  </a:lnTo>
                  <a:lnTo>
                    <a:pt x="657461" y="444664"/>
                  </a:lnTo>
                  <a:lnTo>
                    <a:pt x="627577" y="416998"/>
                  </a:lnTo>
                  <a:lnTo>
                    <a:pt x="597692" y="387854"/>
                  </a:lnTo>
                  <a:lnTo>
                    <a:pt x="567807" y="356298"/>
                  </a:lnTo>
                  <a:lnTo>
                    <a:pt x="537923" y="321954"/>
                  </a:lnTo>
                  <a:lnTo>
                    <a:pt x="508038" y="286033"/>
                  </a:lnTo>
                  <a:lnTo>
                    <a:pt x="478153" y="249187"/>
                  </a:lnTo>
                  <a:lnTo>
                    <a:pt x="448269" y="212029"/>
                  </a:lnTo>
                  <a:lnTo>
                    <a:pt x="418384" y="175264"/>
                  </a:lnTo>
                  <a:lnTo>
                    <a:pt x="388500" y="139689"/>
                  </a:lnTo>
                  <a:lnTo>
                    <a:pt x="358615" y="106184"/>
                  </a:lnTo>
                  <a:lnTo>
                    <a:pt x="328730" y="75701"/>
                  </a:lnTo>
                  <a:lnTo>
                    <a:pt x="298846" y="49226"/>
                  </a:lnTo>
                  <a:lnTo>
                    <a:pt x="268961" y="27738"/>
                  </a:lnTo>
                  <a:lnTo>
                    <a:pt x="239076" y="12099"/>
                  </a:lnTo>
                  <a:lnTo>
                    <a:pt x="209192" y="2792"/>
                  </a:lnTo>
                  <a:lnTo>
                    <a:pt x="179307" y="0"/>
                  </a:lnTo>
                  <a:lnTo>
                    <a:pt x="149423" y="3663"/>
                  </a:lnTo>
                  <a:lnTo>
                    <a:pt x="119538" y="13543"/>
                  </a:lnTo>
                  <a:lnTo>
                    <a:pt x="89653" y="29288"/>
                  </a:lnTo>
                  <a:lnTo>
                    <a:pt x="59769" y="50491"/>
                  </a:lnTo>
                  <a:lnTo>
                    <a:pt x="29884" y="76730"/>
                  </a:lnTo>
                  <a:lnTo>
                    <a:pt x="0" y="107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09829" y="3638208"/>
              <a:ext cx="2360885" cy="1189737"/>
            </a:xfrm>
            <a:custGeom>
              <a:avLst/>
              <a:pathLst>
                <a:path w="2360885" h="1189737">
                  <a:moveTo>
                    <a:pt x="0" y="0"/>
                  </a:moveTo>
                  <a:lnTo>
                    <a:pt x="29884" y="44061"/>
                  </a:lnTo>
                  <a:lnTo>
                    <a:pt x="59769" y="87162"/>
                  </a:lnTo>
                  <a:lnTo>
                    <a:pt x="89653" y="129361"/>
                  </a:lnTo>
                  <a:lnTo>
                    <a:pt x="119538" y="170713"/>
                  </a:lnTo>
                  <a:lnTo>
                    <a:pt x="149423" y="211276"/>
                  </a:lnTo>
                  <a:lnTo>
                    <a:pt x="179307" y="251107"/>
                  </a:lnTo>
                  <a:lnTo>
                    <a:pt x="209192" y="290262"/>
                  </a:lnTo>
                  <a:lnTo>
                    <a:pt x="239076" y="328798"/>
                  </a:lnTo>
                  <a:lnTo>
                    <a:pt x="268961" y="366772"/>
                  </a:lnTo>
                  <a:lnTo>
                    <a:pt x="298846" y="404243"/>
                  </a:lnTo>
                  <a:lnTo>
                    <a:pt x="328730" y="441182"/>
                  </a:lnTo>
                  <a:lnTo>
                    <a:pt x="358615" y="477462"/>
                  </a:lnTo>
                  <a:lnTo>
                    <a:pt x="388500" y="512950"/>
                  </a:lnTo>
                  <a:lnTo>
                    <a:pt x="418384" y="547515"/>
                  </a:lnTo>
                  <a:lnTo>
                    <a:pt x="448269" y="581026"/>
                  </a:lnTo>
                  <a:lnTo>
                    <a:pt x="478153" y="613350"/>
                  </a:lnTo>
                  <a:lnTo>
                    <a:pt x="508038" y="644356"/>
                  </a:lnTo>
                  <a:lnTo>
                    <a:pt x="537923" y="673912"/>
                  </a:lnTo>
                  <a:lnTo>
                    <a:pt x="567807" y="702012"/>
                  </a:lnTo>
                  <a:lnTo>
                    <a:pt x="597692" y="729599"/>
                  </a:lnTo>
                  <a:lnTo>
                    <a:pt x="627577" y="756723"/>
                  </a:lnTo>
                  <a:lnTo>
                    <a:pt x="657461" y="783174"/>
                  </a:lnTo>
                  <a:lnTo>
                    <a:pt x="687346" y="808744"/>
                  </a:lnTo>
                  <a:lnTo>
                    <a:pt x="717230" y="833222"/>
                  </a:lnTo>
                  <a:lnTo>
                    <a:pt x="747115" y="856400"/>
                  </a:lnTo>
                  <a:lnTo>
                    <a:pt x="777000" y="878067"/>
                  </a:lnTo>
                  <a:lnTo>
                    <a:pt x="806884" y="898014"/>
                  </a:lnTo>
                  <a:lnTo>
                    <a:pt x="836769" y="916031"/>
                  </a:lnTo>
                  <a:lnTo>
                    <a:pt x="866654" y="931910"/>
                  </a:lnTo>
                  <a:lnTo>
                    <a:pt x="896538" y="944378"/>
                  </a:lnTo>
                  <a:lnTo>
                    <a:pt x="926423" y="949220"/>
                  </a:lnTo>
                  <a:lnTo>
                    <a:pt x="956307" y="947721"/>
                  </a:lnTo>
                  <a:lnTo>
                    <a:pt x="986192" y="941844"/>
                  </a:lnTo>
                  <a:lnTo>
                    <a:pt x="1016077" y="933552"/>
                  </a:lnTo>
                  <a:lnTo>
                    <a:pt x="1045961" y="924808"/>
                  </a:lnTo>
                  <a:lnTo>
                    <a:pt x="1075846" y="917577"/>
                  </a:lnTo>
                  <a:lnTo>
                    <a:pt x="1105731" y="913820"/>
                  </a:lnTo>
                  <a:lnTo>
                    <a:pt x="1135615" y="915502"/>
                  </a:lnTo>
                  <a:lnTo>
                    <a:pt x="1165500" y="924475"/>
                  </a:lnTo>
                  <a:lnTo>
                    <a:pt x="1195384" y="939811"/>
                  </a:lnTo>
                  <a:lnTo>
                    <a:pt x="1225269" y="959837"/>
                  </a:lnTo>
                  <a:lnTo>
                    <a:pt x="1255154" y="983376"/>
                  </a:lnTo>
                  <a:lnTo>
                    <a:pt x="1285038" y="1009249"/>
                  </a:lnTo>
                  <a:lnTo>
                    <a:pt x="1314923" y="1036277"/>
                  </a:lnTo>
                  <a:lnTo>
                    <a:pt x="1344807" y="1063281"/>
                  </a:lnTo>
                  <a:lnTo>
                    <a:pt x="1374692" y="1089084"/>
                  </a:lnTo>
                  <a:lnTo>
                    <a:pt x="1404577" y="1112507"/>
                  </a:lnTo>
                  <a:lnTo>
                    <a:pt x="1434461" y="1132371"/>
                  </a:lnTo>
                  <a:lnTo>
                    <a:pt x="1464346" y="1147498"/>
                  </a:lnTo>
                  <a:lnTo>
                    <a:pt x="1494231" y="1157378"/>
                  </a:lnTo>
                  <a:lnTo>
                    <a:pt x="1524115" y="1166342"/>
                  </a:lnTo>
                  <a:lnTo>
                    <a:pt x="1554000" y="1174794"/>
                  </a:lnTo>
                  <a:lnTo>
                    <a:pt x="1583884" y="1182000"/>
                  </a:lnTo>
                  <a:lnTo>
                    <a:pt x="1613769" y="1187226"/>
                  </a:lnTo>
                  <a:lnTo>
                    <a:pt x="1643654" y="1189737"/>
                  </a:lnTo>
                  <a:lnTo>
                    <a:pt x="1673538" y="1188799"/>
                  </a:lnTo>
                  <a:lnTo>
                    <a:pt x="1703423" y="1183677"/>
                  </a:lnTo>
                  <a:lnTo>
                    <a:pt x="1733308" y="1173638"/>
                  </a:lnTo>
                  <a:lnTo>
                    <a:pt x="1763192" y="1157991"/>
                  </a:lnTo>
                  <a:lnTo>
                    <a:pt x="1793077" y="1138963"/>
                  </a:lnTo>
                  <a:lnTo>
                    <a:pt x="1822961" y="1117990"/>
                  </a:lnTo>
                  <a:lnTo>
                    <a:pt x="1852846" y="1094861"/>
                  </a:lnTo>
                  <a:lnTo>
                    <a:pt x="1882731" y="1069363"/>
                  </a:lnTo>
                  <a:lnTo>
                    <a:pt x="1912615" y="1041283"/>
                  </a:lnTo>
                  <a:lnTo>
                    <a:pt x="1942500" y="1010408"/>
                  </a:lnTo>
                  <a:lnTo>
                    <a:pt x="1972385" y="976527"/>
                  </a:lnTo>
                  <a:lnTo>
                    <a:pt x="2002269" y="939425"/>
                  </a:lnTo>
                  <a:lnTo>
                    <a:pt x="2032154" y="898891"/>
                  </a:lnTo>
                  <a:lnTo>
                    <a:pt x="2062038" y="854711"/>
                  </a:lnTo>
                  <a:lnTo>
                    <a:pt x="2091923" y="806697"/>
                  </a:lnTo>
                  <a:lnTo>
                    <a:pt x="2121808" y="755084"/>
                  </a:lnTo>
                  <a:lnTo>
                    <a:pt x="2151692" y="700057"/>
                  </a:lnTo>
                  <a:lnTo>
                    <a:pt x="2181577" y="641697"/>
                  </a:lnTo>
                  <a:lnTo>
                    <a:pt x="2211462" y="580081"/>
                  </a:lnTo>
                  <a:lnTo>
                    <a:pt x="2241346" y="515290"/>
                  </a:lnTo>
                  <a:lnTo>
                    <a:pt x="2271231" y="447403"/>
                  </a:lnTo>
                  <a:lnTo>
                    <a:pt x="2301115" y="376499"/>
                  </a:lnTo>
                  <a:lnTo>
                    <a:pt x="2331000" y="302657"/>
                  </a:lnTo>
                  <a:lnTo>
                    <a:pt x="2360885" y="225957"/>
                  </a:lnTo>
                </a:path>
              </a:pathLst>
            </a:custGeom>
            <a:ln w="27101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254518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54518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254518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254518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254518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254518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5577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02064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48356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94648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940940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254518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254518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254518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254518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54518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3262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8918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825210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71502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17794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64086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347737" y="49243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94029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440320" y="39782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486612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532904" y="2420099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579196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625488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67178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718072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764363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810655" y="39226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856947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90323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949531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995823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8042115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8088406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8134698" y="36443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18099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8227282" y="50356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273574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8319866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66158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8412450" y="34217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8458741" y="51469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505033" y="30322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8551325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8597617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643909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690201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736493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782784" y="42008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29076" y="31435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75368" y="52582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21660" y="1418400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67952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9014244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9060536" y="559214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9106828" y="26983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915311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9199411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9245703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9291995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9338287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9384579" y="55364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9430871" y="38669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477162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523454" y="58703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569746" y="6259943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9616038" y="49799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9662330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9708622" y="53138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372563" y="3434688"/>
              <a:ext cx="2360885" cy="2793700"/>
            </a:xfrm>
            <a:custGeom>
              <a:avLst/>
              <a:pathLst>
                <a:path w="2360885" h="2793700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  <a:lnTo>
                    <a:pt x="2360885" y="2793700"/>
                  </a:lnTo>
                  <a:lnTo>
                    <a:pt x="2331000" y="2654815"/>
                  </a:lnTo>
                  <a:lnTo>
                    <a:pt x="2301115" y="2522851"/>
                  </a:lnTo>
                  <a:lnTo>
                    <a:pt x="2271231" y="2398173"/>
                  </a:lnTo>
                  <a:lnTo>
                    <a:pt x="2241346" y="2281156"/>
                  </a:lnTo>
                  <a:lnTo>
                    <a:pt x="2211462" y="2172160"/>
                  </a:lnTo>
                  <a:lnTo>
                    <a:pt x="2181577" y="2071502"/>
                  </a:lnTo>
                  <a:lnTo>
                    <a:pt x="2151692" y="1979402"/>
                  </a:lnTo>
                  <a:lnTo>
                    <a:pt x="2121808" y="1895934"/>
                  </a:lnTo>
                  <a:lnTo>
                    <a:pt x="2091923" y="1820968"/>
                  </a:lnTo>
                  <a:lnTo>
                    <a:pt x="2062038" y="1754206"/>
                  </a:lnTo>
                  <a:lnTo>
                    <a:pt x="2032154" y="1695169"/>
                  </a:lnTo>
                  <a:lnTo>
                    <a:pt x="2002269" y="1643010"/>
                  </a:lnTo>
                  <a:lnTo>
                    <a:pt x="1972385" y="1596839"/>
                  </a:lnTo>
                  <a:lnTo>
                    <a:pt x="1942500" y="1555774"/>
                  </a:lnTo>
                  <a:lnTo>
                    <a:pt x="1912615" y="1518982"/>
                  </a:lnTo>
                  <a:lnTo>
                    <a:pt x="1882731" y="1485699"/>
                  </a:lnTo>
                  <a:lnTo>
                    <a:pt x="1852846" y="1455240"/>
                  </a:lnTo>
                  <a:lnTo>
                    <a:pt x="1822961" y="1427001"/>
                  </a:lnTo>
                  <a:lnTo>
                    <a:pt x="1793077" y="1400452"/>
                  </a:lnTo>
                  <a:lnTo>
                    <a:pt x="1763192" y="1375129"/>
                  </a:lnTo>
                  <a:lnTo>
                    <a:pt x="1733308" y="1350789"/>
                  </a:lnTo>
                  <a:lnTo>
                    <a:pt x="1703423" y="1327921"/>
                  </a:lnTo>
                  <a:lnTo>
                    <a:pt x="1673538" y="1307426"/>
                  </a:lnTo>
                  <a:lnTo>
                    <a:pt x="1643654" y="1290155"/>
                  </a:lnTo>
                  <a:lnTo>
                    <a:pt x="1613769" y="1276509"/>
                  </a:lnTo>
                  <a:lnTo>
                    <a:pt x="1583884" y="1266184"/>
                  </a:lnTo>
                  <a:lnTo>
                    <a:pt x="1554000" y="1258108"/>
                  </a:lnTo>
                  <a:lnTo>
                    <a:pt x="1524115" y="1250555"/>
                  </a:lnTo>
                  <a:lnTo>
                    <a:pt x="1494231" y="1241391"/>
                  </a:lnTo>
                  <a:lnTo>
                    <a:pt x="1464346" y="1229259"/>
                  </a:lnTo>
                  <a:lnTo>
                    <a:pt x="1434461" y="1217437"/>
                  </a:lnTo>
                  <a:lnTo>
                    <a:pt x="1404577" y="1207775"/>
                  </a:lnTo>
                  <a:lnTo>
                    <a:pt x="1374692" y="1201825"/>
                  </a:lnTo>
                  <a:lnTo>
                    <a:pt x="1344807" y="1200809"/>
                  </a:lnTo>
                  <a:lnTo>
                    <a:pt x="1314923" y="1205145"/>
                  </a:lnTo>
                  <a:lnTo>
                    <a:pt x="1285038" y="1214068"/>
                  </a:lnTo>
                  <a:lnTo>
                    <a:pt x="1255154" y="1225517"/>
                  </a:lnTo>
                  <a:lnTo>
                    <a:pt x="1225269" y="1236339"/>
                  </a:lnTo>
                  <a:lnTo>
                    <a:pt x="1195384" y="1242713"/>
                  </a:lnTo>
                  <a:lnTo>
                    <a:pt x="1165500" y="1240625"/>
                  </a:lnTo>
                  <a:lnTo>
                    <a:pt x="1135615" y="1226184"/>
                  </a:lnTo>
                  <a:lnTo>
                    <a:pt x="1105731" y="1199825"/>
                  </a:lnTo>
                  <a:lnTo>
                    <a:pt x="1075846" y="1166605"/>
                  </a:lnTo>
                  <a:lnTo>
                    <a:pt x="1045961" y="1131499"/>
                  </a:lnTo>
                  <a:lnTo>
                    <a:pt x="1016077" y="1098548"/>
                  </a:lnTo>
                  <a:lnTo>
                    <a:pt x="986192" y="1070249"/>
                  </a:lnTo>
                  <a:lnTo>
                    <a:pt x="956307" y="1047335"/>
                  </a:lnTo>
                  <a:lnTo>
                    <a:pt x="926423" y="1029074"/>
                  </a:lnTo>
                  <a:lnTo>
                    <a:pt x="896538" y="1013907"/>
                  </a:lnTo>
                  <a:lnTo>
                    <a:pt x="866654" y="999709"/>
                  </a:lnTo>
                  <a:lnTo>
                    <a:pt x="836769" y="982270"/>
                  </a:lnTo>
                  <a:lnTo>
                    <a:pt x="806884" y="962363"/>
                  </a:lnTo>
                  <a:lnTo>
                    <a:pt x="777000" y="941740"/>
                  </a:lnTo>
                  <a:lnTo>
                    <a:pt x="747115" y="921963"/>
                  </a:lnTo>
                  <a:lnTo>
                    <a:pt x="717230" y="904264"/>
                  </a:lnTo>
                  <a:lnTo>
                    <a:pt x="687346" y="889447"/>
                  </a:lnTo>
                  <a:lnTo>
                    <a:pt x="657461" y="877864"/>
                  </a:lnTo>
                  <a:lnTo>
                    <a:pt x="627577" y="869477"/>
                  </a:lnTo>
                  <a:lnTo>
                    <a:pt x="597692" y="863999"/>
                  </a:lnTo>
                  <a:lnTo>
                    <a:pt x="567807" y="861109"/>
                  </a:lnTo>
                  <a:lnTo>
                    <a:pt x="537923" y="860580"/>
                  </a:lnTo>
                  <a:lnTo>
                    <a:pt x="508038" y="862087"/>
                  </a:lnTo>
                  <a:lnTo>
                    <a:pt x="478153" y="866089"/>
                  </a:lnTo>
                  <a:lnTo>
                    <a:pt x="448269" y="873198"/>
                  </a:lnTo>
                  <a:lnTo>
                    <a:pt x="418384" y="884104"/>
                  </a:lnTo>
                  <a:lnTo>
                    <a:pt x="388500" y="899574"/>
                  </a:lnTo>
                  <a:lnTo>
                    <a:pt x="358615" y="920441"/>
                  </a:lnTo>
                  <a:lnTo>
                    <a:pt x="328730" y="947580"/>
                  </a:lnTo>
                  <a:lnTo>
                    <a:pt x="298846" y="981875"/>
                  </a:lnTo>
                  <a:lnTo>
                    <a:pt x="268961" y="1024171"/>
                  </a:lnTo>
                  <a:lnTo>
                    <a:pt x="239076" y="1074949"/>
                  </a:lnTo>
                  <a:lnTo>
                    <a:pt x="209192" y="1134505"/>
                  </a:lnTo>
                  <a:lnTo>
                    <a:pt x="179307" y="1202967"/>
                  </a:lnTo>
                  <a:lnTo>
                    <a:pt x="149423" y="1280261"/>
                  </a:lnTo>
                  <a:lnTo>
                    <a:pt x="119538" y="1366163"/>
                  </a:lnTo>
                  <a:lnTo>
                    <a:pt x="89653" y="1460354"/>
                  </a:lnTo>
                  <a:lnTo>
                    <a:pt x="59769" y="1562473"/>
                  </a:lnTo>
                  <a:lnTo>
                    <a:pt x="29884" y="1672143"/>
                  </a:lnTo>
                  <a:lnTo>
                    <a:pt x="0" y="178899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372563" y="3434688"/>
              <a:ext cx="2360885" cy="1068133"/>
            </a:xfrm>
            <a:custGeom>
              <a:avLst/>
              <a:pathLst>
                <a:path w="2360885" h="1068133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72563" y="4295268"/>
              <a:ext cx="2360885" cy="1933120"/>
            </a:xfrm>
            <a:custGeom>
              <a:avLst/>
              <a:pathLst>
                <a:path w="2360885" h="1933120">
                  <a:moveTo>
                    <a:pt x="2360885" y="1933120"/>
                  </a:moveTo>
                  <a:lnTo>
                    <a:pt x="2331000" y="1794234"/>
                  </a:lnTo>
                  <a:lnTo>
                    <a:pt x="2301115" y="1662270"/>
                  </a:lnTo>
                  <a:lnTo>
                    <a:pt x="2271231" y="1537593"/>
                  </a:lnTo>
                  <a:lnTo>
                    <a:pt x="2241346" y="1420575"/>
                  </a:lnTo>
                  <a:lnTo>
                    <a:pt x="2211462" y="1311580"/>
                  </a:lnTo>
                  <a:lnTo>
                    <a:pt x="2181577" y="1210921"/>
                  </a:lnTo>
                  <a:lnTo>
                    <a:pt x="2151692" y="1118822"/>
                  </a:lnTo>
                  <a:lnTo>
                    <a:pt x="2121808" y="1035354"/>
                  </a:lnTo>
                  <a:lnTo>
                    <a:pt x="2091923" y="960388"/>
                  </a:lnTo>
                  <a:lnTo>
                    <a:pt x="2062038" y="893626"/>
                  </a:lnTo>
                  <a:lnTo>
                    <a:pt x="2032154" y="834589"/>
                  </a:lnTo>
                  <a:lnTo>
                    <a:pt x="2002269" y="782430"/>
                  </a:lnTo>
                  <a:lnTo>
                    <a:pt x="1972385" y="736259"/>
                  </a:lnTo>
                  <a:lnTo>
                    <a:pt x="1942500" y="695194"/>
                  </a:lnTo>
                  <a:lnTo>
                    <a:pt x="1912615" y="658402"/>
                  </a:lnTo>
                  <a:lnTo>
                    <a:pt x="1882731" y="625119"/>
                  </a:lnTo>
                  <a:lnTo>
                    <a:pt x="1852846" y="594660"/>
                  </a:lnTo>
                  <a:lnTo>
                    <a:pt x="1822961" y="566421"/>
                  </a:lnTo>
                  <a:lnTo>
                    <a:pt x="1793077" y="539872"/>
                  </a:lnTo>
                  <a:lnTo>
                    <a:pt x="1763192" y="514549"/>
                  </a:lnTo>
                  <a:lnTo>
                    <a:pt x="1733308" y="490208"/>
                  </a:lnTo>
                  <a:lnTo>
                    <a:pt x="1703423" y="467341"/>
                  </a:lnTo>
                  <a:lnTo>
                    <a:pt x="1673538" y="446846"/>
                  </a:lnTo>
                  <a:lnTo>
                    <a:pt x="1643654" y="429575"/>
                  </a:lnTo>
                  <a:lnTo>
                    <a:pt x="1613769" y="415929"/>
                  </a:lnTo>
                  <a:lnTo>
                    <a:pt x="1583884" y="405604"/>
                  </a:lnTo>
                  <a:lnTo>
                    <a:pt x="1554000" y="397528"/>
                  </a:lnTo>
                  <a:lnTo>
                    <a:pt x="1524115" y="389975"/>
                  </a:lnTo>
                  <a:lnTo>
                    <a:pt x="1494231" y="380811"/>
                  </a:lnTo>
                  <a:lnTo>
                    <a:pt x="1464346" y="368679"/>
                  </a:lnTo>
                  <a:lnTo>
                    <a:pt x="1434461" y="356857"/>
                  </a:lnTo>
                  <a:lnTo>
                    <a:pt x="1404577" y="347195"/>
                  </a:lnTo>
                  <a:lnTo>
                    <a:pt x="1374692" y="341245"/>
                  </a:lnTo>
                  <a:lnTo>
                    <a:pt x="1344807" y="340229"/>
                  </a:lnTo>
                  <a:lnTo>
                    <a:pt x="1314923" y="344565"/>
                  </a:lnTo>
                  <a:lnTo>
                    <a:pt x="1285038" y="353488"/>
                  </a:lnTo>
                  <a:lnTo>
                    <a:pt x="1255154" y="364937"/>
                  </a:lnTo>
                  <a:lnTo>
                    <a:pt x="1225269" y="375758"/>
                  </a:lnTo>
                  <a:lnTo>
                    <a:pt x="1195384" y="382133"/>
                  </a:lnTo>
                  <a:lnTo>
                    <a:pt x="1165500" y="380044"/>
                  </a:lnTo>
                  <a:lnTo>
                    <a:pt x="1135615" y="365603"/>
                  </a:lnTo>
                  <a:lnTo>
                    <a:pt x="1105731" y="339245"/>
                  </a:lnTo>
                  <a:lnTo>
                    <a:pt x="1075846" y="306025"/>
                  </a:lnTo>
                  <a:lnTo>
                    <a:pt x="1045961" y="270919"/>
                  </a:lnTo>
                  <a:lnTo>
                    <a:pt x="1016077" y="237968"/>
                  </a:lnTo>
                  <a:lnTo>
                    <a:pt x="986192" y="209669"/>
                  </a:lnTo>
                  <a:lnTo>
                    <a:pt x="956307" y="186755"/>
                  </a:lnTo>
                  <a:lnTo>
                    <a:pt x="926423" y="168493"/>
                  </a:lnTo>
                  <a:lnTo>
                    <a:pt x="896538" y="153327"/>
                  </a:lnTo>
                  <a:lnTo>
                    <a:pt x="866654" y="139129"/>
                  </a:lnTo>
                  <a:lnTo>
                    <a:pt x="836769" y="121690"/>
                  </a:lnTo>
                  <a:lnTo>
                    <a:pt x="806884" y="101782"/>
                  </a:lnTo>
                  <a:lnTo>
                    <a:pt x="777000" y="81159"/>
                  </a:lnTo>
                  <a:lnTo>
                    <a:pt x="747115" y="61383"/>
                  </a:lnTo>
                  <a:lnTo>
                    <a:pt x="717230" y="43684"/>
                  </a:lnTo>
                  <a:lnTo>
                    <a:pt x="687346" y="28866"/>
                  </a:lnTo>
                  <a:lnTo>
                    <a:pt x="657461" y="17284"/>
                  </a:lnTo>
                  <a:lnTo>
                    <a:pt x="627577" y="8897"/>
                  </a:lnTo>
                  <a:lnTo>
                    <a:pt x="597692" y="3419"/>
                  </a:lnTo>
                  <a:lnTo>
                    <a:pt x="567807" y="529"/>
                  </a:lnTo>
                  <a:lnTo>
                    <a:pt x="537923" y="0"/>
                  </a:lnTo>
                  <a:lnTo>
                    <a:pt x="508038" y="1507"/>
                  </a:lnTo>
                  <a:lnTo>
                    <a:pt x="478153" y="5509"/>
                  </a:lnTo>
                  <a:lnTo>
                    <a:pt x="448269" y="12618"/>
                  </a:lnTo>
                  <a:lnTo>
                    <a:pt x="418384" y="23524"/>
                  </a:lnTo>
                  <a:lnTo>
                    <a:pt x="388500" y="38994"/>
                  </a:lnTo>
                  <a:lnTo>
                    <a:pt x="358615" y="59861"/>
                  </a:lnTo>
                  <a:lnTo>
                    <a:pt x="328730" y="86999"/>
                  </a:lnTo>
                  <a:lnTo>
                    <a:pt x="298846" y="121295"/>
                  </a:lnTo>
                  <a:lnTo>
                    <a:pt x="268961" y="163591"/>
                  </a:lnTo>
                  <a:lnTo>
                    <a:pt x="239076" y="214368"/>
                  </a:lnTo>
                  <a:lnTo>
                    <a:pt x="209192" y="273925"/>
                  </a:lnTo>
                  <a:lnTo>
                    <a:pt x="179307" y="342387"/>
                  </a:lnTo>
                  <a:lnTo>
                    <a:pt x="149423" y="419681"/>
                  </a:lnTo>
                  <a:lnTo>
                    <a:pt x="119538" y="505582"/>
                  </a:lnTo>
                  <a:lnTo>
                    <a:pt x="89653" y="599774"/>
                  </a:lnTo>
                  <a:lnTo>
                    <a:pt x="59769" y="701893"/>
                  </a:lnTo>
                  <a:lnTo>
                    <a:pt x="29884" y="811563"/>
                  </a:lnTo>
                  <a:lnTo>
                    <a:pt x="0" y="9284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372563" y="3867061"/>
              <a:ext cx="2360885" cy="1498272"/>
            </a:xfrm>
            <a:custGeom>
              <a:avLst/>
              <a:pathLst>
                <a:path w="2360885" h="1498272">
                  <a:moveTo>
                    <a:pt x="0" y="493569"/>
                  </a:moveTo>
                  <a:lnTo>
                    <a:pt x="29884" y="446429"/>
                  </a:lnTo>
                  <a:lnTo>
                    <a:pt x="59769" y="401443"/>
                  </a:lnTo>
                  <a:lnTo>
                    <a:pt x="89653" y="358659"/>
                  </a:lnTo>
                  <a:lnTo>
                    <a:pt x="119538" y="318125"/>
                  </a:lnTo>
                  <a:lnTo>
                    <a:pt x="149423" y="279890"/>
                  </a:lnTo>
                  <a:lnTo>
                    <a:pt x="179307" y="244003"/>
                  </a:lnTo>
                  <a:lnTo>
                    <a:pt x="209192" y="210512"/>
                  </a:lnTo>
                  <a:lnTo>
                    <a:pt x="239076" y="179465"/>
                  </a:lnTo>
                  <a:lnTo>
                    <a:pt x="268961" y="150912"/>
                  </a:lnTo>
                  <a:lnTo>
                    <a:pt x="298846" y="124983"/>
                  </a:lnTo>
                  <a:lnTo>
                    <a:pt x="328730" y="101867"/>
                  </a:lnTo>
                  <a:lnTo>
                    <a:pt x="358615" y="81436"/>
                  </a:lnTo>
                  <a:lnTo>
                    <a:pt x="388500" y="63543"/>
                  </a:lnTo>
                  <a:lnTo>
                    <a:pt x="418384" y="48042"/>
                  </a:lnTo>
                  <a:lnTo>
                    <a:pt x="448269" y="34786"/>
                  </a:lnTo>
                  <a:lnTo>
                    <a:pt x="478153" y="23631"/>
                  </a:lnTo>
                  <a:lnTo>
                    <a:pt x="508038" y="14429"/>
                  </a:lnTo>
                  <a:lnTo>
                    <a:pt x="537923" y="7034"/>
                  </a:lnTo>
                  <a:lnTo>
                    <a:pt x="567807" y="1560"/>
                  </a:lnTo>
                  <a:lnTo>
                    <a:pt x="597692" y="0"/>
                  </a:lnTo>
                  <a:lnTo>
                    <a:pt x="627577" y="2365"/>
                  </a:lnTo>
                  <a:lnTo>
                    <a:pt x="657461" y="8120"/>
                  </a:lnTo>
                  <a:lnTo>
                    <a:pt x="687346" y="16726"/>
                  </a:lnTo>
                  <a:lnTo>
                    <a:pt x="717230" y="27646"/>
                  </a:lnTo>
                  <a:lnTo>
                    <a:pt x="747115" y="40341"/>
                  </a:lnTo>
                  <a:lnTo>
                    <a:pt x="777000" y="54274"/>
                  </a:lnTo>
                  <a:lnTo>
                    <a:pt x="806884" y="68908"/>
                  </a:lnTo>
                  <a:lnTo>
                    <a:pt x="836769" y="83704"/>
                  </a:lnTo>
                  <a:lnTo>
                    <a:pt x="866654" y="98124"/>
                  </a:lnTo>
                  <a:lnTo>
                    <a:pt x="896538" y="113052"/>
                  </a:lnTo>
                  <a:lnTo>
                    <a:pt x="926423" y="133995"/>
                  </a:lnTo>
                  <a:lnTo>
                    <a:pt x="956307" y="160058"/>
                  </a:lnTo>
                  <a:lnTo>
                    <a:pt x="986192" y="189491"/>
                  </a:lnTo>
                  <a:lnTo>
                    <a:pt x="1016077" y="220545"/>
                  </a:lnTo>
                  <a:lnTo>
                    <a:pt x="1045961" y="251468"/>
                  </a:lnTo>
                  <a:lnTo>
                    <a:pt x="1075846" y="280512"/>
                  </a:lnTo>
                  <a:lnTo>
                    <a:pt x="1105731" y="305925"/>
                  </a:lnTo>
                  <a:lnTo>
                    <a:pt x="1135615" y="325959"/>
                  </a:lnTo>
                  <a:lnTo>
                    <a:pt x="1165500" y="338944"/>
                  </a:lnTo>
                  <a:lnTo>
                    <a:pt x="1195384" y="345447"/>
                  </a:lnTo>
                  <a:lnTo>
                    <a:pt x="1225269" y="346999"/>
                  </a:lnTo>
                  <a:lnTo>
                    <a:pt x="1255154" y="344828"/>
                  </a:lnTo>
                  <a:lnTo>
                    <a:pt x="1285038" y="340160"/>
                  </a:lnTo>
                  <a:lnTo>
                    <a:pt x="1314923" y="334220"/>
                  </a:lnTo>
                  <a:lnTo>
                    <a:pt x="1344807" y="328234"/>
                  </a:lnTo>
                  <a:lnTo>
                    <a:pt x="1374692" y="323428"/>
                  </a:lnTo>
                  <a:lnTo>
                    <a:pt x="1404577" y="321029"/>
                  </a:lnTo>
                  <a:lnTo>
                    <a:pt x="1434461" y="322262"/>
                  </a:lnTo>
                  <a:lnTo>
                    <a:pt x="1464346" y="328353"/>
                  </a:lnTo>
                  <a:lnTo>
                    <a:pt x="1494231" y="339893"/>
                  </a:lnTo>
                  <a:lnTo>
                    <a:pt x="1524115" y="352742"/>
                  </a:lnTo>
                  <a:lnTo>
                    <a:pt x="1554000" y="366232"/>
                  </a:lnTo>
                  <a:lnTo>
                    <a:pt x="1583884" y="380753"/>
                  </a:lnTo>
                  <a:lnTo>
                    <a:pt x="1613769" y="396695"/>
                  </a:lnTo>
                  <a:lnTo>
                    <a:pt x="1643654" y="414447"/>
                  </a:lnTo>
                  <a:lnTo>
                    <a:pt x="1673538" y="434399"/>
                  </a:lnTo>
                  <a:lnTo>
                    <a:pt x="1703423" y="456940"/>
                  </a:lnTo>
                  <a:lnTo>
                    <a:pt x="1733308" y="482462"/>
                  </a:lnTo>
                  <a:lnTo>
                    <a:pt x="1763192" y="511328"/>
                  </a:lnTo>
                  <a:lnTo>
                    <a:pt x="1793077" y="542304"/>
                  </a:lnTo>
                  <a:lnTo>
                    <a:pt x="1822961" y="574610"/>
                  </a:lnTo>
                  <a:lnTo>
                    <a:pt x="1852846" y="608384"/>
                  </a:lnTo>
                  <a:lnTo>
                    <a:pt x="1882731" y="643761"/>
                  </a:lnTo>
                  <a:lnTo>
                    <a:pt x="1912615" y="680877"/>
                  </a:lnTo>
                  <a:lnTo>
                    <a:pt x="1942500" y="719868"/>
                  </a:lnTo>
                  <a:lnTo>
                    <a:pt x="1972385" y="760871"/>
                  </a:lnTo>
                  <a:lnTo>
                    <a:pt x="2002269" y="804023"/>
                  </a:lnTo>
                  <a:lnTo>
                    <a:pt x="2032154" y="849458"/>
                  </a:lnTo>
                  <a:lnTo>
                    <a:pt x="2062038" y="897314"/>
                  </a:lnTo>
                  <a:lnTo>
                    <a:pt x="2091923" y="947709"/>
                  </a:lnTo>
                  <a:lnTo>
                    <a:pt x="2121808" y="1000451"/>
                  </a:lnTo>
                  <a:lnTo>
                    <a:pt x="2151692" y="1055409"/>
                  </a:lnTo>
                  <a:lnTo>
                    <a:pt x="2181577" y="1112537"/>
                  </a:lnTo>
                  <a:lnTo>
                    <a:pt x="2211462" y="1171789"/>
                  </a:lnTo>
                  <a:lnTo>
                    <a:pt x="2241346" y="1233118"/>
                  </a:lnTo>
                  <a:lnTo>
                    <a:pt x="2271231" y="1296477"/>
                  </a:lnTo>
                  <a:lnTo>
                    <a:pt x="2301115" y="1361820"/>
                  </a:lnTo>
                  <a:lnTo>
                    <a:pt x="2331000" y="1429101"/>
                  </a:lnTo>
                  <a:lnTo>
                    <a:pt x="2360885" y="1498272"/>
                  </a:lnTo>
                </a:path>
              </a:pathLst>
            </a:custGeom>
            <a:ln w="27101" cap="flat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329051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2434892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4291785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461870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7254518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429509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046155" y="5894017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181663" y="47810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096906" y="36680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096906" y="25550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096906" y="14420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687883" y="3965097"/>
              <a:ext cx="365583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692540" y="562607"/>
              <a:ext cx="1795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Weekly NPS Trend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78301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78301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78301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78301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7274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22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718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213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7087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78301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78301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78301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79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51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4704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657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956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6172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0903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53985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9658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45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8340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624801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7532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22491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6630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081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61287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0230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472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87048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3716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7989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248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7454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475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65866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108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44054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956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395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44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305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733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2277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6651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092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552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96207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45183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9249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3200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8239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33421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7109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21547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64932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11453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5090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87255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4202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8251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2957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144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24558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72860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0529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566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392932" y="2024617"/>
              <a:ext cx="2292617" cy="492147"/>
            </a:xfrm>
            <a:custGeom>
              <a:avLst/>
              <a:pathLst>
                <a:path w="2292617" h="492147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  <a:lnTo>
                    <a:pt x="2292617" y="492147"/>
                  </a:lnTo>
                  <a:lnTo>
                    <a:pt x="2263597" y="475993"/>
                  </a:lnTo>
                  <a:lnTo>
                    <a:pt x="2234576" y="460880"/>
                  </a:lnTo>
                  <a:lnTo>
                    <a:pt x="2205556" y="446864"/>
                  </a:lnTo>
                  <a:lnTo>
                    <a:pt x="2176535" y="434000"/>
                  </a:lnTo>
                  <a:lnTo>
                    <a:pt x="2147515" y="422342"/>
                  </a:lnTo>
                  <a:lnTo>
                    <a:pt x="2118494" y="411934"/>
                  </a:lnTo>
                  <a:lnTo>
                    <a:pt x="2089474" y="402801"/>
                  </a:lnTo>
                  <a:lnTo>
                    <a:pt x="2060453" y="394932"/>
                  </a:lnTo>
                  <a:lnTo>
                    <a:pt x="2031433" y="388279"/>
                  </a:lnTo>
                  <a:lnTo>
                    <a:pt x="2002412" y="382719"/>
                  </a:lnTo>
                  <a:lnTo>
                    <a:pt x="1973392" y="378072"/>
                  </a:lnTo>
                  <a:lnTo>
                    <a:pt x="1944371" y="374213"/>
                  </a:lnTo>
                  <a:lnTo>
                    <a:pt x="1915351" y="371012"/>
                  </a:lnTo>
                  <a:lnTo>
                    <a:pt x="1886330" y="368344"/>
                  </a:lnTo>
                  <a:lnTo>
                    <a:pt x="1857310" y="366090"/>
                  </a:lnTo>
                  <a:lnTo>
                    <a:pt x="1828289" y="364150"/>
                  </a:lnTo>
                  <a:lnTo>
                    <a:pt x="1799269" y="362438"/>
                  </a:lnTo>
                  <a:lnTo>
                    <a:pt x="1770249" y="360887"/>
                  </a:lnTo>
                  <a:lnTo>
                    <a:pt x="1741228" y="359447"/>
                  </a:lnTo>
                  <a:lnTo>
                    <a:pt x="1712208" y="358078"/>
                  </a:lnTo>
                  <a:lnTo>
                    <a:pt x="1683187" y="356612"/>
                  </a:lnTo>
                  <a:lnTo>
                    <a:pt x="1654167" y="354896"/>
                  </a:lnTo>
                  <a:lnTo>
                    <a:pt x="1625146" y="353141"/>
                  </a:lnTo>
                  <a:lnTo>
                    <a:pt x="1596126" y="351553"/>
                  </a:lnTo>
                  <a:lnTo>
                    <a:pt x="1567105" y="350241"/>
                  </a:lnTo>
                  <a:lnTo>
                    <a:pt x="1538085" y="349163"/>
                  </a:lnTo>
                  <a:lnTo>
                    <a:pt x="1509064" y="348114"/>
                  </a:lnTo>
                  <a:lnTo>
                    <a:pt x="1480044" y="346745"/>
                  </a:lnTo>
                  <a:lnTo>
                    <a:pt x="1451023" y="344625"/>
                  </a:lnTo>
                  <a:lnTo>
                    <a:pt x="1422003" y="341092"/>
                  </a:lnTo>
                  <a:lnTo>
                    <a:pt x="1392982" y="335274"/>
                  </a:lnTo>
                  <a:lnTo>
                    <a:pt x="1363962" y="327893"/>
                  </a:lnTo>
                  <a:lnTo>
                    <a:pt x="1334941" y="319849"/>
                  </a:lnTo>
                  <a:lnTo>
                    <a:pt x="1305921" y="311973"/>
                  </a:lnTo>
                  <a:lnTo>
                    <a:pt x="1276900" y="304924"/>
                  </a:lnTo>
                  <a:lnTo>
                    <a:pt x="1247880" y="299106"/>
                  </a:lnTo>
                  <a:lnTo>
                    <a:pt x="1218859" y="294646"/>
                  </a:lnTo>
                  <a:lnTo>
                    <a:pt x="1189839" y="291440"/>
                  </a:lnTo>
                  <a:lnTo>
                    <a:pt x="1160819" y="289237"/>
                  </a:lnTo>
                  <a:lnTo>
                    <a:pt x="1131798" y="287747"/>
                  </a:lnTo>
                  <a:lnTo>
                    <a:pt x="1102778" y="287120"/>
                  </a:lnTo>
                  <a:lnTo>
                    <a:pt x="1073757" y="288292"/>
                  </a:lnTo>
                  <a:lnTo>
                    <a:pt x="1044737" y="291333"/>
                  </a:lnTo>
                  <a:lnTo>
                    <a:pt x="1015716" y="296214"/>
                  </a:lnTo>
                  <a:lnTo>
                    <a:pt x="986696" y="302710"/>
                  </a:lnTo>
                  <a:lnTo>
                    <a:pt x="957675" y="310261"/>
                  </a:lnTo>
                  <a:lnTo>
                    <a:pt x="928655" y="317932"/>
                  </a:lnTo>
                  <a:lnTo>
                    <a:pt x="899634" y="324472"/>
                  </a:lnTo>
                  <a:lnTo>
                    <a:pt x="870614" y="328458"/>
                  </a:lnTo>
                  <a:lnTo>
                    <a:pt x="841593" y="328729"/>
                  </a:lnTo>
                  <a:lnTo>
                    <a:pt x="812573" y="326811"/>
                  </a:lnTo>
                  <a:lnTo>
                    <a:pt x="783552" y="323568"/>
                  </a:lnTo>
                  <a:lnTo>
                    <a:pt x="754532" y="319459"/>
                  </a:lnTo>
                  <a:lnTo>
                    <a:pt x="725511" y="314902"/>
                  </a:lnTo>
                  <a:lnTo>
                    <a:pt x="696491" y="310246"/>
                  </a:lnTo>
                  <a:lnTo>
                    <a:pt x="667470" y="305748"/>
                  </a:lnTo>
                  <a:lnTo>
                    <a:pt x="638450" y="301568"/>
                  </a:lnTo>
                  <a:lnTo>
                    <a:pt x="609429" y="297782"/>
                  </a:lnTo>
                  <a:lnTo>
                    <a:pt x="580409" y="294412"/>
                  </a:lnTo>
                  <a:lnTo>
                    <a:pt x="551389" y="291476"/>
                  </a:lnTo>
                  <a:lnTo>
                    <a:pt x="522368" y="288934"/>
                  </a:lnTo>
                  <a:lnTo>
                    <a:pt x="493348" y="286444"/>
                  </a:lnTo>
                  <a:lnTo>
                    <a:pt x="464327" y="284063"/>
                  </a:lnTo>
                  <a:lnTo>
                    <a:pt x="435307" y="281913"/>
                  </a:lnTo>
                  <a:lnTo>
                    <a:pt x="406286" y="280134"/>
                  </a:lnTo>
                  <a:lnTo>
                    <a:pt x="377266" y="278882"/>
                  </a:lnTo>
                  <a:lnTo>
                    <a:pt x="348245" y="278327"/>
                  </a:lnTo>
                  <a:lnTo>
                    <a:pt x="319225" y="278648"/>
                  </a:lnTo>
                  <a:lnTo>
                    <a:pt x="290204" y="280027"/>
                  </a:lnTo>
                  <a:lnTo>
                    <a:pt x="261184" y="282639"/>
                  </a:lnTo>
                  <a:lnTo>
                    <a:pt x="232163" y="286633"/>
                  </a:lnTo>
                  <a:lnTo>
                    <a:pt x="203143" y="292089"/>
                  </a:lnTo>
                  <a:lnTo>
                    <a:pt x="174122" y="299036"/>
                  </a:lnTo>
                  <a:lnTo>
                    <a:pt x="145102" y="307457"/>
                  </a:lnTo>
                  <a:lnTo>
                    <a:pt x="116081" y="317304"/>
                  </a:lnTo>
                  <a:lnTo>
                    <a:pt x="87061" y="328509"/>
                  </a:lnTo>
                  <a:lnTo>
                    <a:pt x="58040" y="340995"/>
                  </a:lnTo>
                  <a:lnTo>
                    <a:pt x="29020" y="354680"/>
                  </a:lnTo>
                  <a:lnTo>
                    <a:pt x="0" y="3694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92932" y="2024617"/>
              <a:ext cx="2292617" cy="201115"/>
            </a:xfrm>
            <a:custGeom>
              <a:avLst/>
              <a:pathLst>
                <a:path w="2292617" h="201115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92932" y="2302944"/>
              <a:ext cx="2292617" cy="213819"/>
            </a:xfrm>
            <a:custGeom>
              <a:avLst/>
              <a:pathLst>
                <a:path w="2292617" h="213819">
                  <a:moveTo>
                    <a:pt x="2292617" y="213819"/>
                  </a:moveTo>
                  <a:lnTo>
                    <a:pt x="2263597" y="197666"/>
                  </a:lnTo>
                  <a:lnTo>
                    <a:pt x="2234576" y="182553"/>
                  </a:lnTo>
                  <a:lnTo>
                    <a:pt x="2205556" y="168537"/>
                  </a:lnTo>
                  <a:lnTo>
                    <a:pt x="2176535" y="155673"/>
                  </a:lnTo>
                  <a:lnTo>
                    <a:pt x="2147515" y="144015"/>
                  </a:lnTo>
                  <a:lnTo>
                    <a:pt x="2118494" y="133607"/>
                  </a:lnTo>
                  <a:lnTo>
                    <a:pt x="2089474" y="124473"/>
                  </a:lnTo>
                  <a:lnTo>
                    <a:pt x="2060453" y="116605"/>
                  </a:lnTo>
                  <a:lnTo>
                    <a:pt x="2031433" y="109952"/>
                  </a:lnTo>
                  <a:lnTo>
                    <a:pt x="2002412" y="104392"/>
                  </a:lnTo>
                  <a:lnTo>
                    <a:pt x="1973392" y="99745"/>
                  </a:lnTo>
                  <a:lnTo>
                    <a:pt x="1944371" y="95886"/>
                  </a:lnTo>
                  <a:lnTo>
                    <a:pt x="1915351" y="92685"/>
                  </a:lnTo>
                  <a:lnTo>
                    <a:pt x="1886330" y="90017"/>
                  </a:lnTo>
                  <a:lnTo>
                    <a:pt x="1857310" y="87763"/>
                  </a:lnTo>
                  <a:lnTo>
                    <a:pt x="1828289" y="85823"/>
                  </a:lnTo>
                  <a:lnTo>
                    <a:pt x="1799269" y="84111"/>
                  </a:lnTo>
                  <a:lnTo>
                    <a:pt x="1770249" y="82560"/>
                  </a:lnTo>
                  <a:lnTo>
                    <a:pt x="1741228" y="81119"/>
                  </a:lnTo>
                  <a:lnTo>
                    <a:pt x="1712208" y="79751"/>
                  </a:lnTo>
                  <a:lnTo>
                    <a:pt x="1683187" y="78285"/>
                  </a:lnTo>
                  <a:lnTo>
                    <a:pt x="1654167" y="76569"/>
                  </a:lnTo>
                  <a:lnTo>
                    <a:pt x="1625146" y="74814"/>
                  </a:lnTo>
                  <a:lnTo>
                    <a:pt x="1596126" y="73226"/>
                  </a:lnTo>
                  <a:lnTo>
                    <a:pt x="1567105" y="71914"/>
                  </a:lnTo>
                  <a:lnTo>
                    <a:pt x="1538085" y="70836"/>
                  </a:lnTo>
                  <a:lnTo>
                    <a:pt x="1509064" y="69786"/>
                  </a:lnTo>
                  <a:lnTo>
                    <a:pt x="1480044" y="68418"/>
                  </a:lnTo>
                  <a:lnTo>
                    <a:pt x="1451023" y="66298"/>
                  </a:lnTo>
                  <a:lnTo>
                    <a:pt x="1422003" y="62765"/>
                  </a:lnTo>
                  <a:lnTo>
                    <a:pt x="1392982" y="56947"/>
                  </a:lnTo>
                  <a:lnTo>
                    <a:pt x="1363962" y="49566"/>
                  </a:lnTo>
                  <a:lnTo>
                    <a:pt x="1334941" y="41522"/>
                  </a:lnTo>
                  <a:lnTo>
                    <a:pt x="1305921" y="33646"/>
                  </a:lnTo>
                  <a:lnTo>
                    <a:pt x="1276900" y="26597"/>
                  </a:lnTo>
                  <a:lnTo>
                    <a:pt x="1247880" y="20778"/>
                  </a:lnTo>
                  <a:lnTo>
                    <a:pt x="1218859" y="16319"/>
                  </a:lnTo>
                  <a:lnTo>
                    <a:pt x="1189839" y="13112"/>
                  </a:lnTo>
                  <a:lnTo>
                    <a:pt x="1160819" y="10910"/>
                  </a:lnTo>
                  <a:lnTo>
                    <a:pt x="1131798" y="9420"/>
                  </a:lnTo>
                  <a:lnTo>
                    <a:pt x="1102778" y="8793"/>
                  </a:lnTo>
                  <a:lnTo>
                    <a:pt x="1073757" y="9965"/>
                  </a:lnTo>
                  <a:lnTo>
                    <a:pt x="1044737" y="13005"/>
                  </a:lnTo>
                  <a:lnTo>
                    <a:pt x="1015716" y="17887"/>
                  </a:lnTo>
                  <a:lnTo>
                    <a:pt x="986696" y="24383"/>
                  </a:lnTo>
                  <a:lnTo>
                    <a:pt x="957675" y="31934"/>
                  </a:lnTo>
                  <a:lnTo>
                    <a:pt x="928655" y="39604"/>
                  </a:lnTo>
                  <a:lnTo>
                    <a:pt x="899634" y="46145"/>
                  </a:lnTo>
                  <a:lnTo>
                    <a:pt x="870614" y="50131"/>
                  </a:lnTo>
                  <a:lnTo>
                    <a:pt x="841593" y="50402"/>
                  </a:lnTo>
                  <a:lnTo>
                    <a:pt x="812573" y="48484"/>
                  </a:lnTo>
                  <a:lnTo>
                    <a:pt x="783552" y="45241"/>
                  </a:lnTo>
                  <a:lnTo>
                    <a:pt x="754532" y="41132"/>
                  </a:lnTo>
                  <a:lnTo>
                    <a:pt x="725511" y="36575"/>
                  </a:lnTo>
                  <a:lnTo>
                    <a:pt x="696491" y="31919"/>
                  </a:lnTo>
                  <a:lnTo>
                    <a:pt x="667470" y="27421"/>
                  </a:lnTo>
                  <a:lnTo>
                    <a:pt x="638450" y="23241"/>
                  </a:lnTo>
                  <a:lnTo>
                    <a:pt x="609429" y="19455"/>
                  </a:lnTo>
                  <a:lnTo>
                    <a:pt x="580409" y="16085"/>
                  </a:lnTo>
                  <a:lnTo>
                    <a:pt x="551389" y="13149"/>
                  </a:lnTo>
                  <a:lnTo>
                    <a:pt x="522368" y="10607"/>
                  </a:lnTo>
                  <a:lnTo>
                    <a:pt x="493348" y="8117"/>
                  </a:lnTo>
                  <a:lnTo>
                    <a:pt x="464327" y="5736"/>
                  </a:lnTo>
                  <a:lnTo>
                    <a:pt x="435307" y="3586"/>
                  </a:lnTo>
                  <a:lnTo>
                    <a:pt x="406286" y="1807"/>
                  </a:lnTo>
                  <a:lnTo>
                    <a:pt x="377266" y="555"/>
                  </a:lnTo>
                  <a:lnTo>
                    <a:pt x="348245" y="0"/>
                  </a:lnTo>
                  <a:lnTo>
                    <a:pt x="319225" y="321"/>
                  </a:lnTo>
                  <a:lnTo>
                    <a:pt x="290204" y="1700"/>
                  </a:lnTo>
                  <a:lnTo>
                    <a:pt x="261184" y="4312"/>
                  </a:lnTo>
                  <a:lnTo>
                    <a:pt x="232163" y="8305"/>
                  </a:lnTo>
                  <a:lnTo>
                    <a:pt x="203143" y="13762"/>
                  </a:lnTo>
                  <a:lnTo>
                    <a:pt x="174122" y="20709"/>
                  </a:lnTo>
                  <a:lnTo>
                    <a:pt x="145102" y="29130"/>
                  </a:lnTo>
                  <a:lnTo>
                    <a:pt x="116081" y="38977"/>
                  </a:lnTo>
                  <a:lnTo>
                    <a:pt x="87061" y="50182"/>
                  </a:lnTo>
                  <a:lnTo>
                    <a:pt x="58040" y="62668"/>
                  </a:lnTo>
                  <a:lnTo>
                    <a:pt x="29020" y="76353"/>
                  </a:lnTo>
                  <a:lnTo>
                    <a:pt x="0" y="911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92932" y="2209361"/>
              <a:ext cx="2292617" cy="122659"/>
            </a:xfrm>
            <a:custGeom>
              <a:avLst/>
              <a:pathLst>
                <a:path w="2292617" h="122659">
                  <a:moveTo>
                    <a:pt x="0" y="0"/>
                  </a:moveTo>
                  <a:lnTo>
                    <a:pt x="29020" y="115"/>
                  </a:lnTo>
                  <a:lnTo>
                    <a:pt x="58040" y="276"/>
                  </a:lnTo>
                  <a:lnTo>
                    <a:pt x="87061" y="491"/>
                  </a:lnTo>
                  <a:lnTo>
                    <a:pt x="116081" y="772"/>
                  </a:lnTo>
                  <a:lnTo>
                    <a:pt x="145102" y="1128"/>
                  </a:lnTo>
                  <a:lnTo>
                    <a:pt x="174122" y="1571"/>
                  </a:lnTo>
                  <a:lnTo>
                    <a:pt x="203143" y="2110"/>
                  </a:lnTo>
                  <a:lnTo>
                    <a:pt x="232163" y="2756"/>
                  </a:lnTo>
                  <a:lnTo>
                    <a:pt x="261184" y="3520"/>
                  </a:lnTo>
                  <a:lnTo>
                    <a:pt x="290204" y="4411"/>
                  </a:lnTo>
                  <a:lnTo>
                    <a:pt x="319225" y="5425"/>
                  </a:lnTo>
                  <a:lnTo>
                    <a:pt x="348245" y="6540"/>
                  </a:lnTo>
                  <a:lnTo>
                    <a:pt x="377266" y="7731"/>
                  </a:lnTo>
                  <a:lnTo>
                    <a:pt x="406286" y="8977"/>
                  </a:lnTo>
                  <a:lnTo>
                    <a:pt x="435307" y="10253"/>
                  </a:lnTo>
                  <a:lnTo>
                    <a:pt x="464327" y="11537"/>
                  </a:lnTo>
                  <a:lnTo>
                    <a:pt x="493348" y="12805"/>
                  </a:lnTo>
                  <a:lnTo>
                    <a:pt x="522368" y="14035"/>
                  </a:lnTo>
                  <a:lnTo>
                    <a:pt x="551389" y="15292"/>
                  </a:lnTo>
                  <a:lnTo>
                    <a:pt x="580409" y="17275"/>
                  </a:lnTo>
                  <a:lnTo>
                    <a:pt x="609429" y="19978"/>
                  </a:lnTo>
                  <a:lnTo>
                    <a:pt x="638450" y="23201"/>
                  </a:lnTo>
                  <a:lnTo>
                    <a:pt x="667470" y="26744"/>
                  </a:lnTo>
                  <a:lnTo>
                    <a:pt x="696491" y="30408"/>
                  </a:lnTo>
                  <a:lnTo>
                    <a:pt x="725511" y="33993"/>
                  </a:lnTo>
                  <a:lnTo>
                    <a:pt x="754532" y="37298"/>
                  </a:lnTo>
                  <a:lnTo>
                    <a:pt x="783552" y="40126"/>
                  </a:lnTo>
                  <a:lnTo>
                    <a:pt x="812573" y="42275"/>
                  </a:lnTo>
                  <a:lnTo>
                    <a:pt x="841593" y="43546"/>
                  </a:lnTo>
                  <a:lnTo>
                    <a:pt x="870614" y="43431"/>
                  </a:lnTo>
                  <a:lnTo>
                    <a:pt x="899634" y="40683"/>
                  </a:lnTo>
                  <a:lnTo>
                    <a:pt x="928655" y="35812"/>
                  </a:lnTo>
                  <a:lnTo>
                    <a:pt x="957675" y="29536"/>
                  </a:lnTo>
                  <a:lnTo>
                    <a:pt x="986696" y="22575"/>
                  </a:lnTo>
                  <a:lnTo>
                    <a:pt x="1015716" y="15646"/>
                  </a:lnTo>
                  <a:lnTo>
                    <a:pt x="1044737" y="9466"/>
                  </a:lnTo>
                  <a:lnTo>
                    <a:pt x="1073757" y="4754"/>
                  </a:lnTo>
                  <a:lnTo>
                    <a:pt x="1102778" y="2229"/>
                  </a:lnTo>
                  <a:lnTo>
                    <a:pt x="1131798" y="2544"/>
                  </a:lnTo>
                  <a:lnTo>
                    <a:pt x="1160819" y="4979"/>
                  </a:lnTo>
                  <a:lnTo>
                    <a:pt x="1189839" y="8878"/>
                  </a:lnTo>
                  <a:lnTo>
                    <a:pt x="1218859" y="13937"/>
                  </a:lnTo>
                  <a:lnTo>
                    <a:pt x="1247880" y="19847"/>
                  </a:lnTo>
                  <a:lnTo>
                    <a:pt x="1276900" y="26304"/>
                  </a:lnTo>
                  <a:lnTo>
                    <a:pt x="1305921" y="33000"/>
                  </a:lnTo>
                  <a:lnTo>
                    <a:pt x="1334941" y="39630"/>
                  </a:lnTo>
                  <a:lnTo>
                    <a:pt x="1363962" y="45886"/>
                  </a:lnTo>
                  <a:lnTo>
                    <a:pt x="1392982" y="51463"/>
                  </a:lnTo>
                  <a:lnTo>
                    <a:pt x="1422003" y="56054"/>
                  </a:lnTo>
                  <a:lnTo>
                    <a:pt x="1451023" y="59462"/>
                  </a:lnTo>
                  <a:lnTo>
                    <a:pt x="1480044" y="62370"/>
                  </a:lnTo>
                  <a:lnTo>
                    <a:pt x="1509064" y="65009"/>
                  </a:lnTo>
                  <a:lnTo>
                    <a:pt x="1538085" y="67439"/>
                  </a:lnTo>
                  <a:lnTo>
                    <a:pt x="1567105" y="69719"/>
                  </a:lnTo>
                  <a:lnTo>
                    <a:pt x="1596126" y="71910"/>
                  </a:lnTo>
                  <a:lnTo>
                    <a:pt x="1625146" y="74071"/>
                  </a:lnTo>
                  <a:lnTo>
                    <a:pt x="1654167" y="76264"/>
                  </a:lnTo>
                  <a:lnTo>
                    <a:pt x="1683187" y="78548"/>
                  </a:lnTo>
                  <a:lnTo>
                    <a:pt x="1712208" y="80983"/>
                  </a:lnTo>
                  <a:lnTo>
                    <a:pt x="1741228" y="83562"/>
                  </a:lnTo>
                  <a:lnTo>
                    <a:pt x="1770249" y="86235"/>
                  </a:lnTo>
                  <a:lnTo>
                    <a:pt x="1799269" y="88971"/>
                  </a:lnTo>
                  <a:lnTo>
                    <a:pt x="1828289" y="91735"/>
                  </a:lnTo>
                  <a:lnTo>
                    <a:pt x="1857310" y="94496"/>
                  </a:lnTo>
                  <a:lnTo>
                    <a:pt x="1886330" y="97220"/>
                  </a:lnTo>
                  <a:lnTo>
                    <a:pt x="1915351" y="99876"/>
                  </a:lnTo>
                  <a:lnTo>
                    <a:pt x="1944371" y="102430"/>
                  </a:lnTo>
                  <a:lnTo>
                    <a:pt x="1973392" y="104850"/>
                  </a:lnTo>
                  <a:lnTo>
                    <a:pt x="2002412" y="107103"/>
                  </a:lnTo>
                  <a:lnTo>
                    <a:pt x="2031433" y="109160"/>
                  </a:lnTo>
                  <a:lnTo>
                    <a:pt x="2060453" y="111056"/>
                  </a:lnTo>
                  <a:lnTo>
                    <a:pt x="2089474" y="112821"/>
                  </a:lnTo>
                  <a:lnTo>
                    <a:pt x="2118494" y="114469"/>
                  </a:lnTo>
                  <a:lnTo>
                    <a:pt x="2147515" y="116014"/>
                  </a:lnTo>
                  <a:lnTo>
                    <a:pt x="2176535" y="117468"/>
                  </a:lnTo>
                  <a:lnTo>
                    <a:pt x="2205556" y="118846"/>
                  </a:lnTo>
                  <a:lnTo>
                    <a:pt x="2234576" y="120161"/>
                  </a:lnTo>
                  <a:lnTo>
                    <a:pt x="2263597" y="121428"/>
                  </a:lnTo>
                  <a:lnTo>
                    <a:pt x="2292617" y="122659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278301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278301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278301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278301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7274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222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718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9213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7087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78301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78301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278301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3479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79751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24704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9657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1461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956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360647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411754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5827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50024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549962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5876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3652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77538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723705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76840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1633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86674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0482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49775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9771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33921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860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4355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7596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1583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674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09401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5577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9800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4060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8555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29432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5778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30953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653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169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603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01370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44105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9521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94016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98846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3164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066867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12154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649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08467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521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13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4474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97910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346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811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279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6809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1603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59418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392932" y="4269846"/>
              <a:ext cx="2292617" cy="429302"/>
            </a:xfrm>
            <a:custGeom>
              <a:avLst/>
              <a:pathLst>
                <a:path w="2292617" h="429302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  <a:lnTo>
                    <a:pt x="2292617" y="429302"/>
                  </a:lnTo>
                  <a:lnTo>
                    <a:pt x="2263597" y="412314"/>
                  </a:lnTo>
                  <a:lnTo>
                    <a:pt x="2234576" y="396222"/>
                  </a:lnTo>
                  <a:lnTo>
                    <a:pt x="2205556" y="381070"/>
                  </a:lnTo>
                  <a:lnTo>
                    <a:pt x="2176535" y="366903"/>
                  </a:lnTo>
                  <a:lnTo>
                    <a:pt x="2147515" y="353764"/>
                  </a:lnTo>
                  <a:lnTo>
                    <a:pt x="2118494" y="341688"/>
                  </a:lnTo>
                  <a:lnTo>
                    <a:pt x="2089474" y="330696"/>
                  </a:lnTo>
                  <a:lnTo>
                    <a:pt x="2060453" y="320783"/>
                  </a:lnTo>
                  <a:lnTo>
                    <a:pt x="2031433" y="311910"/>
                  </a:lnTo>
                  <a:lnTo>
                    <a:pt x="2002412" y="303986"/>
                  </a:lnTo>
                  <a:lnTo>
                    <a:pt x="1973392" y="296869"/>
                  </a:lnTo>
                  <a:lnTo>
                    <a:pt x="1944371" y="290459"/>
                  </a:lnTo>
                  <a:lnTo>
                    <a:pt x="1915351" y="284657"/>
                  </a:lnTo>
                  <a:lnTo>
                    <a:pt x="1886330" y="279364"/>
                  </a:lnTo>
                  <a:lnTo>
                    <a:pt x="1857310" y="274489"/>
                  </a:lnTo>
                  <a:lnTo>
                    <a:pt x="1828289" y="269952"/>
                  </a:lnTo>
                  <a:lnTo>
                    <a:pt x="1799269" y="265688"/>
                  </a:lnTo>
                  <a:lnTo>
                    <a:pt x="1770249" y="261644"/>
                  </a:lnTo>
                  <a:lnTo>
                    <a:pt x="1741228" y="257778"/>
                  </a:lnTo>
                  <a:lnTo>
                    <a:pt x="1712208" y="254062"/>
                  </a:lnTo>
                  <a:lnTo>
                    <a:pt x="1683187" y="250009"/>
                  </a:lnTo>
                  <a:lnTo>
                    <a:pt x="1654167" y="245055"/>
                  </a:lnTo>
                  <a:lnTo>
                    <a:pt x="1625146" y="239600"/>
                  </a:lnTo>
                  <a:lnTo>
                    <a:pt x="1596126" y="234048"/>
                  </a:lnTo>
                  <a:lnTo>
                    <a:pt x="1567105" y="228730"/>
                  </a:lnTo>
                  <a:lnTo>
                    <a:pt x="1538085" y="223859"/>
                  </a:lnTo>
                  <a:lnTo>
                    <a:pt x="1509064" y="219523"/>
                  </a:lnTo>
                  <a:lnTo>
                    <a:pt x="1480044" y="215700"/>
                  </a:lnTo>
                  <a:lnTo>
                    <a:pt x="1451023" y="212300"/>
                  </a:lnTo>
                  <a:lnTo>
                    <a:pt x="1422003" y="209049"/>
                  </a:lnTo>
                  <a:lnTo>
                    <a:pt x="1392982" y="205282"/>
                  </a:lnTo>
                  <a:lnTo>
                    <a:pt x="1363962" y="201348"/>
                  </a:lnTo>
                  <a:lnTo>
                    <a:pt x="1334941" y="197730"/>
                  </a:lnTo>
                  <a:lnTo>
                    <a:pt x="1305921" y="194853"/>
                  </a:lnTo>
                  <a:lnTo>
                    <a:pt x="1276900" y="193011"/>
                  </a:lnTo>
                  <a:lnTo>
                    <a:pt x="1247880" y="192301"/>
                  </a:lnTo>
                  <a:lnTo>
                    <a:pt x="1218859" y="192607"/>
                  </a:lnTo>
                  <a:lnTo>
                    <a:pt x="1189839" y="193631"/>
                  </a:lnTo>
                  <a:lnTo>
                    <a:pt x="1160819" y="194965"/>
                  </a:lnTo>
                  <a:lnTo>
                    <a:pt x="1131798" y="196169"/>
                  </a:lnTo>
                  <a:lnTo>
                    <a:pt x="1102778" y="197108"/>
                  </a:lnTo>
                  <a:lnTo>
                    <a:pt x="1073757" y="198452"/>
                  </a:lnTo>
                  <a:lnTo>
                    <a:pt x="1044737" y="200546"/>
                  </a:lnTo>
                  <a:lnTo>
                    <a:pt x="1015716" y="203670"/>
                  </a:lnTo>
                  <a:lnTo>
                    <a:pt x="986696" y="207949"/>
                  </a:lnTo>
                  <a:lnTo>
                    <a:pt x="957675" y="213253"/>
                  </a:lnTo>
                  <a:lnTo>
                    <a:pt x="928655" y="219161"/>
                  </a:lnTo>
                  <a:lnTo>
                    <a:pt x="899634" y="225008"/>
                  </a:lnTo>
                  <a:lnTo>
                    <a:pt x="870614" y="229992"/>
                  </a:lnTo>
                  <a:lnTo>
                    <a:pt x="841593" y="233521"/>
                  </a:lnTo>
                  <a:lnTo>
                    <a:pt x="812573" y="236856"/>
                  </a:lnTo>
                  <a:lnTo>
                    <a:pt x="783552" y="240355"/>
                  </a:lnTo>
                  <a:lnTo>
                    <a:pt x="754532" y="244033"/>
                  </a:lnTo>
                  <a:lnTo>
                    <a:pt x="725511" y="247870"/>
                  </a:lnTo>
                  <a:lnTo>
                    <a:pt x="696491" y="251792"/>
                  </a:lnTo>
                  <a:lnTo>
                    <a:pt x="667470" y="255655"/>
                  </a:lnTo>
                  <a:lnTo>
                    <a:pt x="638450" y="259241"/>
                  </a:lnTo>
                  <a:lnTo>
                    <a:pt x="609429" y="262265"/>
                  </a:lnTo>
                  <a:lnTo>
                    <a:pt x="580409" y="264402"/>
                  </a:lnTo>
                  <a:lnTo>
                    <a:pt x="551389" y="265323"/>
                  </a:lnTo>
                  <a:lnTo>
                    <a:pt x="522368" y="265009"/>
                  </a:lnTo>
                  <a:lnTo>
                    <a:pt x="493348" y="264484"/>
                  </a:lnTo>
                  <a:lnTo>
                    <a:pt x="464327" y="263884"/>
                  </a:lnTo>
                  <a:lnTo>
                    <a:pt x="435307" y="263229"/>
                  </a:lnTo>
                  <a:lnTo>
                    <a:pt x="406286" y="262553"/>
                  </a:lnTo>
                  <a:lnTo>
                    <a:pt x="377266" y="261901"/>
                  </a:lnTo>
                  <a:lnTo>
                    <a:pt x="348245" y="261331"/>
                  </a:lnTo>
                  <a:lnTo>
                    <a:pt x="319225" y="260907"/>
                  </a:lnTo>
                  <a:lnTo>
                    <a:pt x="290204" y="260694"/>
                  </a:lnTo>
                  <a:lnTo>
                    <a:pt x="261184" y="260759"/>
                  </a:lnTo>
                  <a:lnTo>
                    <a:pt x="232163" y="261249"/>
                  </a:lnTo>
                  <a:lnTo>
                    <a:pt x="203143" y="262276"/>
                  </a:lnTo>
                  <a:lnTo>
                    <a:pt x="174122" y="263891"/>
                  </a:lnTo>
                  <a:lnTo>
                    <a:pt x="145102" y="266111"/>
                  </a:lnTo>
                  <a:lnTo>
                    <a:pt x="116081" y="268930"/>
                  </a:lnTo>
                  <a:lnTo>
                    <a:pt x="87061" y="272324"/>
                  </a:lnTo>
                  <a:lnTo>
                    <a:pt x="58040" y="276262"/>
                  </a:lnTo>
                  <a:lnTo>
                    <a:pt x="29020" y="280714"/>
                  </a:lnTo>
                  <a:lnTo>
                    <a:pt x="0" y="28564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392932" y="4269846"/>
              <a:ext cx="2292617" cy="167983"/>
            </a:xfrm>
            <a:custGeom>
              <a:avLst/>
              <a:pathLst>
                <a:path w="2292617" h="167983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392932" y="4462147"/>
              <a:ext cx="2292617" cy="237000"/>
            </a:xfrm>
            <a:custGeom>
              <a:avLst/>
              <a:pathLst>
                <a:path w="2292617" h="237000">
                  <a:moveTo>
                    <a:pt x="2292617" y="237000"/>
                  </a:moveTo>
                  <a:lnTo>
                    <a:pt x="2263597" y="220013"/>
                  </a:lnTo>
                  <a:lnTo>
                    <a:pt x="2234576" y="203921"/>
                  </a:lnTo>
                  <a:lnTo>
                    <a:pt x="2205556" y="188769"/>
                  </a:lnTo>
                  <a:lnTo>
                    <a:pt x="2176535" y="174602"/>
                  </a:lnTo>
                  <a:lnTo>
                    <a:pt x="2147515" y="161462"/>
                  </a:lnTo>
                  <a:lnTo>
                    <a:pt x="2118494" y="149386"/>
                  </a:lnTo>
                  <a:lnTo>
                    <a:pt x="2089474" y="138394"/>
                  </a:lnTo>
                  <a:lnTo>
                    <a:pt x="2060453" y="128481"/>
                  </a:lnTo>
                  <a:lnTo>
                    <a:pt x="2031433" y="119609"/>
                  </a:lnTo>
                  <a:lnTo>
                    <a:pt x="2002412" y="111685"/>
                  </a:lnTo>
                  <a:lnTo>
                    <a:pt x="1973392" y="104567"/>
                  </a:lnTo>
                  <a:lnTo>
                    <a:pt x="1944371" y="98158"/>
                  </a:lnTo>
                  <a:lnTo>
                    <a:pt x="1915351" y="92356"/>
                  </a:lnTo>
                  <a:lnTo>
                    <a:pt x="1886330" y="87062"/>
                  </a:lnTo>
                  <a:lnTo>
                    <a:pt x="1857310" y="82187"/>
                  </a:lnTo>
                  <a:lnTo>
                    <a:pt x="1828289" y="77651"/>
                  </a:lnTo>
                  <a:lnTo>
                    <a:pt x="1799269" y="73387"/>
                  </a:lnTo>
                  <a:lnTo>
                    <a:pt x="1770249" y="69342"/>
                  </a:lnTo>
                  <a:lnTo>
                    <a:pt x="1741228" y="65477"/>
                  </a:lnTo>
                  <a:lnTo>
                    <a:pt x="1712208" y="61761"/>
                  </a:lnTo>
                  <a:lnTo>
                    <a:pt x="1683187" y="57708"/>
                  </a:lnTo>
                  <a:lnTo>
                    <a:pt x="1654167" y="52754"/>
                  </a:lnTo>
                  <a:lnTo>
                    <a:pt x="1625146" y="47298"/>
                  </a:lnTo>
                  <a:lnTo>
                    <a:pt x="1596126" y="41746"/>
                  </a:lnTo>
                  <a:lnTo>
                    <a:pt x="1567105" y="36428"/>
                  </a:lnTo>
                  <a:lnTo>
                    <a:pt x="1538085" y="31558"/>
                  </a:lnTo>
                  <a:lnTo>
                    <a:pt x="1509064" y="27222"/>
                  </a:lnTo>
                  <a:lnTo>
                    <a:pt x="1480044" y="23398"/>
                  </a:lnTo>
                  <a:lnTo>
                    <a:pt x="1451023" y="19999"/>
                  </a:lnTo>
                  <a:lnTo>
                    <a:pt x="1422003" y="16748"/>
                  </a:lnTo>
                  <a:lnTo>
                    <a:pt x="1392982" y="12980"/>
                  </a:lnTo>
                  <a:lnTo>
                    <a:pt x="1363962" y="9047"/>
                  </a:lnTo>
                  <a:lnTo>
                    <a:pt x="1334941" y="5428"/>
                  </a:lnTo>
                  <a:lnTo>
                    <a:pt x="1305921" y="2551"/>
                  </a:lnTo>
                  <a:lnTo>
                    <a:pt x="1276900" y="709"/>
                  </a:lnTo>
                  <a:lnTo>
                    <a:pt x="1247880" y="0"/>
                  </a:lnTo>
                  <a:lnTo>
                    <a:pt x="1218859" y="305"/>
                  </a:lnTo>
                  <a:lnTo>
                    <a:pt x="1189839" y="1329"/>
                  </a:lnTo>
                  <a:lnTo>
                    <a:pt x="1160819" y="2664"/>
                  </a:lnTo>
                  <a:lnTo>
                    <a:pt x="1131798" y="3868"/>
                  </a:lnTo>
                  <a:lnTo>
                    <a:pt x="1102778" y="4806"/>
                  </a:lnTo>
                  <a:lnTo>
                    <a:pt x="1073757" y="6151"/>
                  </a:lnTo>
                  <a:lnTo>
                    <a:pt x="1044737" y="8245"/>
                  </a:lnTo>
                  <a:lnTo>
                    <a:pt x="1015716" y="11368"/>
                  </a:lnTo>
                  <a:lnTo>
                    <a:pt x="986696" y="15647"/>
                  </a:lnTo>
                  <a:lnTo>
                    <a:pt x="957675" y="20952"/>
                  </a:lnTo>
                  <a:lnTo>
                    <a:pt x="928655" y="26860"/>
                  </a:lnTo>
                  <a:lnTo>
                    <a:pt x="899634" y="32706"/>
                  </a:lnTo>
                  <a:lnTo>
                    <a:pt x="870614" y="37691"/>
                  </a:lnTo>
                  <a:lnTo>
                    <a:pt x="841593" y="41220"/>
                  </a:lnTo>
                  <a:lnTo>
                    <a:pt x="812573" y="44554"/>
                  </a:lnTo>
                  <a:lnTo>
                    <a:pt x="783552" y="48054"/>
                  </a:lnTo>
                  <a:lnTo>
                    <a:pt x="754532" y="51732"/>
                  </a:lnTo>
                  <a:lnTo>
                    <a:pt x="725511" y="55568"/>
                  </a:lnTo>
                  <a:lnTo>
                    <a:pt x="696491" y="59490"/>
                  </a:lnTo>
                  <a:lnTo>
                    <a:pt x="667470" y="63354"/>
                  </a:lnTo>
                  <a:lnTo>
                    <a:pt x="638450" y="66939"/>
                  </a:lnTo>
                  <a:lnTo>
                    <a:pt x="609429" y="69963"/>
                  </a:lnTo>
                  <a:lnTo>
                    <a:pt x="580409" y="72101"/>
                  </a:lnTo>
                  <a:lnTo>
                    <a:pt x="551389" y="73022"/>
                  </a:lnTo>
                  <a:lnTo>
                    <a:pt x="522368" y="72707"/>
                  </a:lnTo>
                  <a:lnTo>
                    <a:pt x="493348" y="72183"/>
                  </a:lnTo>
                  <a:lnTo>
                    <a:pt x="464327" y="71583"/>
                  </a:lnTo>
                  <a:lnTo>
                    <a:pt x="435307" y="70928"/>
                  </a:lnTo>
                  <a:lnTo>
                    <a:pt x="406286" y="70251"/>
                  </a:lnTo>
                  <a:lnTo>
                    <a:pt x="377266" y="69600"/>
                  </a:lnTo>
                  <a:lnTo>
                    <a:pt x="348245" y="69030"/>
                  </a:lnTo>
                  <a:lnTo>
                    <a:pt x="319225" y="68605"/>
                  </a:lnTo>
                  <a:lnTo>
                    <a:pt x="290204" y="68393"/>
                  </a:lnTo>
                  <a:lnTo>
                    <a:pt x="261184" y="68457"/>
                  </a:lnTo>
                  <a:lnTo>
                    <a:pt x="232163" y="68947"/>
                  </a:lnTo>
                  <a:lnTo>
                    <a:pt x="203143" y="69975"/>
                  </a:lnTo>
                  <a:lnTo>
                    <a:pt x="174122" y="71590"/>
                  </a:lnTo>
                  <a:lnTo>
                    <a:pt x="145102" y="73810"/>
                  </a:lnTo>
                  <a:lnTo>
                    <a:pt x="116081" y="76628"/>
                  </a:lnTo>
                  <a:lnTo>
                    <a:pt x="87061" y="80022"/>
                  </a:lnTo>
                  <a:lnTo>
                    <a:pt x="58040" y="83961"/>
                  </a:lnTo>
                  <a:lnTo>
                    <a:pt x="29020" y="88412"/>
                  </a:lnTo>
                  <a:lnTo>
                    <a:pt x="0" y="933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392932" y="4387855"/>
              <a:ext cx="2292617" cy="168468"/>
            </a:xfrm>
            <a:custGeom>
              <a:avLst/>
              <a:pathLst>
                <a:path w="2292617" h="168468">
                  <a:moveTo>
                    <a:pt x="0" y="24814"/>
                  </a:moveTo>
                  <a:lnTo>
                    <a:pt x="29020" y="31417"/>
                  </a:lnTo>
                  <a:lnTo>
                    <a:pt x="58040" y="37670"/>
                  </a:lnTo>
                  <a:lnTo>
                    <a:pt x="87061" y="43550"/>
                  </a:lnTo>
                  <a:lnTo>
                    <a:pt x="116081" y="49036"/>
                  </a:lnTo>
                  <a:lnTo>
                    <a:pt x="145102" y="54106"/>
                  </a:lnTo>
                  <a:lnTo>
                    <a:pt x="174122" y="58738"/>
                  </a:lnTo>
                  <a:lnTo>
                    <a:pt x="203143" y="62910"/>
                  </a:lnTo>
                  <a:lnTo>
                    <a:pt x="232163" y="66601"/>
                  </a:lnTo>
                  <a:lnTo>
                    <a:pt x="261184" y="69788"/>
                  </a:lnTo>
                  <a:lnTo>
                    <a:pt x="290204" y="72432"/>
                  </a:lnTo>
                  <a:lnTo>
                    <a:pt x="319225" y="74495"/>
                  </a:lnTo>
                  <a:lnTo>
                    <a:pt x="348245" y="76029"/>
                  </a:lnTo>
                  <a:lnTo>
                    <a:pt x="377266" y="77092"/>
                  </a:lnTo>
                  <a:lnTo>
                    <a:pt x="406286" y="77738"/>
                  </a:lnTo>
                  <a:lnTo>
                    <a:pt x="435307" y="78026"/>
                  </a:lnTo>
                  <a:lnTo>
                    <a:pt x="464327" y="78011"/>
                  </a:lnTo>
                  <a:lnTo>
                    <a:pt x="493348" y="77751"/>
                  </a:lnTo>
                  <a:lnTo>
                    <a:pt x="522368" y="77301"/>
                  </a:lnTo>
                  <a:lnTo>
                    <a:pt x="551389" y="76622"/>
                  </a:lnTo>
                  <a:lnTo>
                    <a:pt x="580409" y="74964"/>
                  </a:lnTo>
                  <a:lnTo>
                    <a:pt x="609429" y="72311"/>
                  </a:lnTo>
                  <a:lnTo>
                    <a:pt x="638450" y="68852"/>
                  </a:lnTo>
                  <a:lnTo>
                    <a:pt x="667470" y="64774"/>
                  </a:lnTo>
                  <a:lnTo>
                    <a:pt x="696491" y="60266"/>
                  </a:lnTo>
                  <a:lnTo>
                    <a:pt x="725511" y="55515"/>
                  </a:lnTo>
                  <a:lnTo>
                    <a:pt x="754532" y="50712"/>
                  </a:lnTo>
                  <a:lnTo>
                    <a:pt x="783552" y="46043"/>
                  </a:lnTo>
                  <a:lnTo>
                    <a:pt x="812573" y="41697"/>
                  </a:lnTo>
                  <a:lnTo>
                    <a:pt x="841593" y="37863"/>
                  </a:lnTo>
                  <a:lnTo>
                    <a:pt x="870614" y="34455"/>
                  </a:lnTo>
                  <a:lnTo>
                    <a:pt x="899634" y="30427"/>
                  </a:lnTo>
                  <a:lnTo>
                    <a:pt x="928655" y="25871"/>
                  </a:lnTo>
                  <a:lnTo>
                    <a:pt x="957675" y="21042"/>
                  </a:lnTo>
                  <a:lnTo>
                    <a:pt x="986696" y="16193"/>
                  </a:lnTo>
                  <a:lnTo>
                    <a:pt x="1015716" y="11579"/>
                  </a:lnTo>
                  <a:lnTo>
                    <a:pt x="1044737" y="7452"/>
                  </a:lnTo>
                  <a:lnTo>
                    <a:pt x="1073757" y="4066"/>
                  </a:lnTo>
                  <a:lnTo>
                    <a:pt x="1102778" y="1675"/>
                  </a:lnTo>
                  <a:lnTo>
                    <a:pt x="1131798" y="495"/>
                  </a:lnTo>
                  <a:lnTo>
                    <a:pt x="1160819" y="22"/>
                  </a:lnTo>
                  <a:lnTo>
                    <a:pt x="1189839" y="0"/>
                  </a:lnTo>
                  <a:lnTo>
                    <a:pt x="1218859" y="407"/>
                  </a:lnTo>
                  <a:lnTo>
                    <a:pt x="1247880" y="1223"/>
                  </a:lnTo>
                  <a:lnTo>
                    <a:pt x="1276900" y="2426"/>
                  </a:lnTo>
                  <a:lnTo>
                    <a:pt x="1305921" y="3996"/>
                  </a:lnTo>
                  <a:lnTo>
                    <a:pt x="1334941" y="5909"/>
                  </a:lnTo>
                  <a:lnTo>
                    <a:pt x="1363962" y="8146"/>
                  </a:lnTo>
                  <a:lnTo>
                    <a:pt x="1392982" y="10685"/>
                  </a:lnTo>
                  <a:lnTo>
                    <a:pt x="1422003" y="13504"/>
                  </a:lnTo>
                  <a:lnTo>
                    <a:pt x="1451023" y="16657"/>
                  </a:lnTo>
                  <a:lnTo>
                    <a:pt x="1480044" y="20666"/>
                  </a:lnTo>
                  <a:lnTo>
                    <a:pt x="1509064" y="25472"/>
                  </a:lnTo>
                  <a:lnTo>
                    <a:pt x="1538085" y="30874"/>
                  </a:lnTo>
                  <a:lnTo>
                    <a:pt x="1567105" y="36674"/>
                  </a:lnTo>
                  <a:lnTo>
                    <a:pt x="1596126" y="42672"/>
                  </a:lnTo>
                  <a:lnTo>
                    <a:pt x="1625146" y="48668"/>
                  </a:lnTo>
                  <a:lnTo>
                    <a:pt x="1654167" y="54462"/>
                  </a:lnTo>
                  <a:lnTo>
                    <a:pt x="1683187" y="59855"/>
                  </a:lnTo>
                  <a:lnTo>
                    <a:pt x="1712208" y="64657"/>
                  </a:lnTo>
                  <a:lnTo>
                    <a:pt x="1741228" y="69309"/>
                  </a:lnTo>
                  <a:lnTo>
                    <a:pt x="1770249" y="74127"/>
                  </a:lnTo>
                  <a:lnTo>
                    <a:pt x="1799269" y="79087"/>
                  </a:lnTo>
                  <a:lnTo>
                    <a:pt x="1828289" y="84165"/>
                  </a:lnTo>
                  <a:lnTo>
                    <a:pt x="1857310" y="89336"/>
                  </a:lnTo>
                  <a:lnTo>
                    <a:pt x="1886330" y="94575"/>
                  </a:lnTo>
                  <a:lnTo>
                    <a:pt x="1915351" y="99858"/>
                  </a:lnTo>
                  <a:lnTo>
                    <a:pt x="1944371" y="105160"/>
                  </a:lnTo>
                  <a:lnTo>
                    <a:pt x="1973392" y="110457"/>
                  </a:lnTo>
                  <a:lnTo>
                    <a:pt x="2002412" y="115725"/>
                  </a:lnTo>
                  <a:lnTo>
                    <a:pt x="2031433" y="120940"/>
                  </a:lnTo>
                  <a:lnTo>
                    <a:pt x="2060453" y="126135"/>
                  </a:lnTo>
                  <a:lnTo>
                    <a:pt x="2089474" y="131330"/>
                  </a:lnTo>
                  <a:lnTo>
                    <a:pt x="2118494" y="136534"/>
                  </a:lnTo>
                  <a:lnTo>
                    <a:pt x="2147515" y="141758"/>
                  </a:lnTo>
                  <a:lnTo>
                    <a:pt x="2176535" y="147009"/>
                  </a:lnTo>
                  <a:lnTo>
                    <a:pt x="2205556" y="152297"/>
                  </a:lnTo>
                  <a:lnTo>
                    <a:pt x="2234576" y="157630"/>
                  </a:lnTo>
                  <a:lnTo>
                    <a:pt x="2263597" y="163017"/>
                  </a:lnTo>
                  <a:lnTo>
                    <a:pt x="2292617" y="168468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278301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78301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278301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278301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57274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0222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4718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9213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37087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278301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278301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278301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3479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79751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4704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69657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461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5956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352697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40359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449528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497725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3845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57984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265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671471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717328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755074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805458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857351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971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4401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89993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09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7989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115417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59653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1181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54991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3008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4859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394572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43658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8345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2648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714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163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654140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706300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74702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790450" y="5604761"/>
              <a:ext cx="81974" cy="819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4210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88520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320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97178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2191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616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091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5321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19816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250903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29163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385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37882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2464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960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163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5618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0274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42412" y="5429133"/>
              <a:ext cx="86275" cy="8627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392932" y="5629212"/>
              <a:ext cx="2292617" cy="612185"/>
            </a:xfrm>
            <a:custGeom>
              <a:avLst/>
              <a:pathLst>
                <a:path w="2292617" h="612185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  <a:lnTo>
                    <a:pt x="2292617" y="442640"/>
                  </a:lnTo>
                  <a:lnTo>
                    <a:pt x="2263597" y="436099"/>
                  </a:lnTo>
                  <a:lnTo>
                    <a:pt x="2234576" y="430402"/>
                  </a:lnTo>
                  <a:lnTo>
                    <a:pt x="2205556" y="425594"/>
                  </a:lnTo>
                  <a:lnTo>
                    <a:pt x="2176535" y="421720"/>
                  </a:lnTo>
                  <a:lnTo>
                    <a:pt x="2147515" y="418822"/>
                  </a:lnTo>
                  <a:lnTo>
                    <a:pt x="2118494" y="416933"/>
                  </a:lnTo>
                  <a:lnTo>
                    <a:pt x="2089474" y="416060"/>
                  </a:lnTo>
                  <a:lnTo>
                    <a:pt x="2060453" y="416170"/>
                  </a:lnTo>
                  <a:lnTo>
                    <a:pt x="2031433" y="417181"/>
                  </a:lnTo>
                  <a:lnTo>
                    <a:pt x="2002412" y="418936"/>
                  </a:lnTo>
                  <a:lnTo>
                    <a:pt x="1973392" y="421253"/>
                  </a:lnTo>
                  <a:lnTo>
                    <a:pt x="1944371" y="424017"/>
                  </a:lnTo>
                  <a:lnTo>
                    <a:pt x="1915351" y="427110"/>
                  </a:lnTo>
                  <a:lnTo>
                    <a:pt x="1886330" y="430419"/>
                  </a:lnTo>
                  <a:lnTo>
                    <a:pt x="1857310" y="433840"/>
                  </a:lnTo>
                  <a:lnTo>
                    <a:pt x="1828289" y="437288"/>
                  </a:lnTo>
                  <a:lnTo>
                    <a:pt x="1799269" y="440698"/>
                  </a:lnTo>
                  <a:lnTo>
                    <a:pt x="1770249" y="444027"/>
                  </a:lnTo>
                  <a:lnTo>
                    <a:pt x="1741228" y="447249"/>
                  </a:lnTo>
                  <a:lnTo>
                    <a:pt x="1712208" y="450357"/>
                  </a:lnTo>
                  <a:lnTo>
                    <a:pt x="1683187" y="452104"/>
                  </a:lnTo>
                  <a:lnTo>
                    <a:pt x="1654167" y="450924"/>
                  </a:lnTo>
                  <a:lnTo>
                    <a:pt x="1625146" y="447731"/>
                  </a:lnTo>
                  <a:lnTo>
                    <a:pt x="1596126" y="443456"/>
                  </a:lnTo>
                  <a:lnTo>
                    <a:pt x="1567105" y="438918"/>
                  </a:lnTo>
                  <a:lnTo>
                    <a:pt x="1538085" y="434756"/>
                  </a:lnTo>
                  <a:lnTo>
                    <a:pt x="1509064" y="431408"/>
                  </a:lnTo>
                  <a:lnTo>
                    <a:pt x="1480044" y="429148"/>
                  </a:lnTo>
                  <a:lnTo>
                    <a:pt x="1451023" y="428144"/>
                  </a:lnTo>
                  <a:lnTo>
                    <a:pt x="1422003" y="428276"/>
                  </a:lnTo>
                  <a:lnTo>
                    <a:pt x="1392982" y="428588"/>
                  </a:lnTo>
                  <a:lnTo>
                    <a:pt x="1363962" y="429371"/>
                  </a:lnTo>
                  <a:lnTo>
                    <a:pt x="1334941" y="431100"/>
                  </a:lnTo>
                  <a:lnTo>
                    <a:pt x="1305921" y="434166"/>
                  </a:lnTo>
                  <a:lnTo>
                    <a:pt x="1276900" y="438752"/>
                  </a:lnTo>
                  <a:lnTo>
                    <a:pt x="1247880" y="444740"/>
                  </a:lnTo>
                  <a:lnTo>
                    <a:pt x="1218859" y="451678"/>
                  </a:lnTo>
                  <a:lnTo>
                    <a:pt x="1189839" y="458835"/>
                  </a:lnTo>
                  <a:lnTo>
                    <a:pt x="1160819" y="465308"/>
                  </a:lnTo>
                  <a:lnTo>
                    <a:pt x="1131798" y="470143"/>
                  </a:lnTo>
                  <a:lnTo>
                    <a:pt x="1102778" y="473039"/>
                  </a:lnTo>
                  <a:lnTo>
                    <a:pt x="1073757" y="475435"/>
                  </a:lnTo>
                  <a:lnTo>
                    <a:pt x="1044737" y="478024"/>
                  </a:lnTo>
                  <a:lnTo>
                    <a:pt x="1015716" y="481378"/>
                  </a:lnTo>
                  <a:lnTo>
                    <a:pt x="986696" y="485831"/>
                  </a:lnTo>
                  <a:lnTo>
                    <a:pt x="957675" y="491320"/>
                  </a:lnTo>
                  <a:lnTo>
                    <a:pt x="928655" y="497330"/>
                  </a:lnTo>
                  <a:lnTo>
                    <a:pt x="899634" y="502971"/>
                  </a:lnTo>
                  <a:lnTo>
                    <a:pt x="870614" y="507139"/>
                  </a:lnTo>
                  <a:lnTo>
                    <a:pt x="841593" y="508867"/>
                  </a:lnTo>
                  <a:lnTo>
                    <a:pt x="812573" y="508855"/>
                  </a:lnTo>
                  <a:lnTo>
                    <a:pt x="783552" y="507743"/>
                  </a:lnTo>
                  <a:lnTo>
                    <a:pt x="754532" y="505970"/>
                  </a:lnTo>
                  <a:lnTo>
                    <a:pt x="725511" y="503931"/>
                  </a:lnTo>
                  <a:lnTo>
                    <a:pt x="696491" y="501931"/>
                  </a:lnTo>
                  <a:lnTo>
                    <a:pt x="667470" y="500169"/>
                  </a:lnTo>
                  <a:lnTo>
                    <a:pt x="638450" y="498728"/>
                  </a:lnTo>
                  <a:lnTo>
                    <a:pt x="609429" y="497588"/>
                  </a:lnTo>
                  <a:lnTo>
                    <a:pt x="580409" y="496668"/>
                  </a:lnTo>
                  <a:lnTo>
                    <a:pt x="551389" y="495877"/>
                  </a:lnTo>
                  <a:lnTo>
                    <a:pt x="522368" y="495151"/>
                  </a:lnTo>
                  <a:lnTo>
                    <a:pt x="493348" y="494396"/>
                  </a:lnTo>
                  <a:lnTo>
                    <a:pt x="464327" y="493705"/>
                  </a:lnTo>
                  <a:lnTo>
                    <a:pt x="435307" y="493211"/>
                  </a:lnTo>
                  <a:lnTo>
                    <a:pt x="406286" y="493067"/>
                  </a:lnTo>
                  <a:lnTo>
                    <a:pt x="377266" y="493443"/>
                  </a:lnTo>
                  <a:lnTo>
                    <a:pt x="348245" y="494529"/>
                  </a:lnTo>
                  <a:lnTo>
                    <a:pt x="319225" y="496524"/>
                  </a:lnTo>
                  <a:lnTo>
                    <a:pt x="290204" y="499630"/>
                  </a:lnTo>
                  <a:lnTo>
                    <a:pt x="261184" y="504041"/>
                  </a:lnTo>
                  <a:lnTo>
                    <a:pt x="232163" y="509918"/>
                  </a:lnTo>
                  <a:lnTo>
                    <a:pt x="203143" y="517364"/>
                  </a:lnTo>
                  <a:lnTo>
                    <a:pt x="174122" y="526421"/>
                  </a:lnTo>
                  <a:lnTo>
                    <a:pt x="145102" y="537081"/>
                  </a:lnTo>
                  <a:lnTo>
                    <a:pt x="116081" y="549297"/>
                  </a:lnTo>
                  <a:lnTo>
                    <a:pt x="87061" y="562999"/>
                  </a:lnTo>
                  <a:lnTo>
                    <a:pt x="58040" y="578105"/>
                  </a:lnTo>
                  <a:lnTo>
                    <a:pt x="29020" y="594528"/>
                  </a:lnTo>
                  <a:lnTo>
                    <a:pt x="0" y="61218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392932" y="5629212"/>
              <a:ext cx="2292617" cy="286416"/>
            </a:xfrm>
            <a:custGeom>
              <a:avLst/>
              <a:pathLst>
                <a:path w="2292617" h="286416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392932" y="6045272"/>
              <a:ext cx="2292617" cy="196124"/>
            </a:xfrm>
            <a:custGeom>
              <a:avLst/>
              <a:pathLst>
                <a:path w="2292617" h="196124">
                  <a:moveTo>
                    <a:pt x="2292617" y="26580"/>
                  </a:moveTo>
                  <a:lnTo>
                    <a:pt x="2263597" y="20039"/>
                  </a:lnTo>
                  <a:lnTo>
                    <a:pt x="2234576" y="14342"/>
                  </a:lnTo>
                  <a:lnTo>
                    <a:pt x="2205556" y="9534"/>
                  </a:lnTo>
                  <a:lnTo>
                    <a:pt x="2176535" y="5659"/>
                  </a:lnTo>
                  <a:lnTo>
                    <a:pt x="2147515" y="2762"/>
                  </a:lnTo>
                  <a:lnTo>
                    <a:pt x="2118494" y="873"/>
                  </a:lnTo>
                  <a:lnTo>
                    <a:pt x="2089474" y="0"/>
                  </a:lnTo>
                  <a:lnTo>
                    <a:pt x="2060453" y="110"/>
                  </a:lnTo>
                  <a:lnTo>
                    <a:pt x="2031433" y="1121"/>
                  </a:lnTo>
                  <a:lnTo>
                    <a:pt x="2002412" y="2876"/>
                  </a:lnTo>
                  <a:lnTo>
                    <a:pt x="1973392" y="5193"/>
                  </a:lnTo>
                  <a:lnTo>
                    <a:pt x="1944371" y="7956"/>
                  </a:lnTo>
                  <a:lnTo>
                    <a:pt x="1915351" y="11050"/>
                  </a:lnTo>
                  <a:lnTo>
                    <a:pt x="1886330" y="14359"/>
                  </a:lnTo>
                  <a:lnTo>
                    <a:pt x="1857310" y="17780"/>
                  </a:lnTo>
                  <a:lnTo>
                    <a:pt x="1828289" y="21228"/>
                  </a:lnTo>
                  <a:lnTo>
                    <a:pt x="1799269" y="24638"/>
                  </a:lnTo>
                  <a:lnTo>
                    <a:pt x="1770249" y="27967"/>
                  </a:lnTo>
                  <a:lnTo>
                    <a:pt x="1741228" y="31189"/>
                  </a:lnTo>
                  <a:lnTo>
                    <a:pt x="1712208" y="34297"/>
                  </a:lnTo>
                  <a:lnTo>
                    <a:pt x="1683187" y="36043"/>
                  </a:lnTo>
                  <a:lnTo>
                    <a:pt x="1654167" y="34864"/>
                  </a:lnTo>
                  <a:lnTo>
                    <a:pt x="1625146" y="31670"/>
                  </a:lnTo>
                  <a:lnTo>
                    <a:pt x="1596126" y="27396"/>
                  </a:lnTo>
                  <a:lnTo>
                    <a:pt x="1567105" y="22858"/>
                  </a:lnTo>
                  <a:lnTo>
                    <a:pt x="1538085" y="18695"/>
                  </a:lnTo>
                  <a:lnTo>
                    <a:pt x="1509064" y="15348"/>
                  </a:lnTo>
                  <a:lnTo>
                    <a:pt x="1480044" y="13088"/>
                  </a:lnTo>
                  <a:lnTo>
                    <a:pt x="1451023" y="12084"/>
                  </a:lnTo>
                  <a:lnTo>
                    <a:pt x="1422003" y="12216"/>
                  </a:lnTo>
                  <a:lnTo>
                    <a:pt x="1392982" y="12528"/>
                  </a:lnTo>
                  <a:lnTo>
                    <a:pt x="1363962" y="13311"/>
                  </a:lnTo>
                  <a:lnTo>
                    <a:pt x="1334941" y="15040"/>
                  </a:lnTo>
                  <a:lnTo>
                    <a:pt x="1305921" y="18106"/>
                  </a:lnTo>
                  <a:lnTo>
                    <a:pt x="1276900" y="22692"/>
                  </a:lnTo>
                  <a:lnTo>
                    <a:pt x="1247880" y="28680"/>
                  </a:lnTo>
                  <a:lnTo>
                    <a:pt x="1218859" y="35618"/>
                  </a:lnTo>
                  <a:lnTo>
                    <a:pt x="1189839" y="42775"/>
                  </a:lnTo>
                  <a:lnTo>
                    <a:pt x="1160819" y="49247"/>
                  </a:lnTo>
                  <a:lnTo>
                    <a:pt x="1131798" y="54083"/>
                  </a:lnTo>
                  <a:lnTo>
                    <a:pt x="1102778" y="56979"/>
                  </a:lnTo>
                  <a:lnTo>
                    <a:pt x="1073757" y="59375"/>
                  </a:lnTo>
                  <a:lnTo>
                    <a:pt x="1044737" y="61964"/>
                  </a:lnTo>
                  <a:lnTo>
                    <a:pt x="1015716" y="65318"/>
                  </a:lnTo>
                  <a:lnTo>
                    <a:pt x="986696" y="69771"/>
                  </a:lnTo>
                  <a:lnTo>
                    <a:pt x="957675" y="75260"/>
                  </a:lnTo>
                  <a:lnTo>
                    <a:pt x="928655" y="81270"/>
                  </a:lnTo>
                  <a:lnTo>
                    <a:pt x="899634" y="86910"/>
                  </a:lnTo>
                  <a:lnTo>
                    <a:pt x="870614" y="91079"/>
                  </a:lnTo>
                  <a:lnTo>
                    <a:pt x="841593" y="92807"/>
                  </a:lnTo>
                  <a:lnTo>
                    <a:pt x="812573" y="92795"/>
                  </a:lnTo>
                  <a:lnTo>
                    <a:pt x="783552" y="91682"/>
                  </a:lnTo>
                  <a:lnTo>
                    <a:pt x="754532" y="89910"/>
                  </a:lnTo>
                  <a:lnTo>
                    <a:pt x="725511" y="87870"/>
                  </a:lnTo>
                  <a:lnTo>
                    <a:pt x="696491" y="85871"/>
                  </a:lnTo>
                  <a:lnTo>
                    <a:pt x="667470" y="84109"/>
                  </a:lnTo>
                  <a:lnTo>
                    <a:pt x="638450" y="82667"/>
                  </a:lnTo>
                  <a:lnTo>
                    <a:pt x="609429" y="81527"/>
                  </a:lnTo>
                  <a:lnTo>
                    <a:pt x="580409" y="80608"/>
                  </a:lnTo>
                  <a:lnTo>
                    <a:pt x="551389" y="79817"/>
                  </a:lnTo>
                  <a:lnTo>
                    <a:pt x="522368" y="79091"/>
                  </a:lnTo>
                  <a:lnTo>
                    <a:pt x="493348" y="78335"/>
                  </a:lnTo>
                  <a:lnTo>
                    <a:pt x="464327" y="77645"/>
                  </a:lnTo>
                  <a:lnTo>
                    <a:pt x="435307" y="77151"/>
                  </a:lnTo>
                  <a:lnTo>
                    <a:pt x="406286" y="77007"/>
                  </a:lnTo>
                  <a:lnTo>
                    <a:pt x="377266" y="77383"/>
                  </a:lnTo>
                  <a:lnTo>
                    <a:pt x="348245" y="78469"/>
                  </a:lnTo>
                  <a:lnTo>
                    <a:pt x="319225" y="80464"/>
                  </a:lnTo>
                  <a:lnTo>
                    <a:pt x="290204" y="83569"/>
                  </a:lnTo>
                  <a:lnTo>
                    <a:pt x="261184" y="87981"/>
                  </a:lnTo>
                  <a:lnTo>
                    <a:pt x="232163" y="93858"/>
                  </a:lnTo>
                  <a:lnTo>
                    <a:pt x="203143" y="101304"/>
                  </a:lnTo>
                  <a:lnTo>
                    <a:pt x="174122" y="110360"/>
                  </a:lnTo>
                  <a:lnTo>
                    <a:pt x="145102" y="121020"/>
                  </a:lnTo>
                  <a:lnTo>
                    <a:pt x="116081" y="133237"/>
                  </a:lnTo>
                  <a:lnTo>
                    <a:pt x="87061" y="146939"/>
                  </a:lnTo>
                  <a:lnTo>
                    <a:pt x="58040" y="162044"/>
                  </a:lnTo>
                  <a:lnTo>
                    <a:pt x="29020" y="178467"/>
                  </a:lnTo>
                  <a:lnTo>
                    <a:pt x="0" y="1961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392932" y="5850532"/>
              <a:ext cx="2292617" cy="170104"/>
            </a:xfrm>
            <a:custGeom>
              <a:avLst/>
              <a:pathLst>
                <a:path w="2292617" h="170104">
                  <a:moveTo>
                    <a:pt x="0" y="169544"/>
                  </a:moveTo>
                  <a:lnTo>
                    <a:pt x="29020" y="169764"/>
                  </a:lnTo>
                  <a:lnTo>
                    <a:pt x="58040" y="169929"/>
                  </a:lnTo>
                  <a:lnTo>
                    <a:pt x="87061" y="170039"/>
                  </a:lnTo>
                  <a:lnTo>
                    <a:pt x="116081" y="170097"/>
                  </a:lnTo>
                  <a:lnTo>
                    <a:pt x="145102" y="170104"/>
                  </a:lnTo>
                  <a:lnTo>
                    <a:pt x="174122" y="170062"/>
                  </a:lnTo>
                  <a:lnTo>
                    <a:pt x="203143" y="169973"/>
                  </a:lnTo>
                  <a:lnTo>
                    <a:pt x="232163" y="169839"/>
                  </a:lnTo>
                  <a:lnTo>
                    <a:pt x="261184" y="169661"/>
                  </a:lnTo>
                  <a:lnTo>
                    <a:pt x="290204" y="169446"/>
                  </a:lnTo>
                  <a:lnTo>
                    <a:pt x="319225" y="169207"/>
                  </a:lnTo>
                  <a:lnTo>
                    <a:pt x="348245" y="168933"/>
                  </a:lnTo>
                  <a:lnTo>
                    <a:pt x="377266" y="168610"/>
                  </a:lnTo>
                  <a:lnTo>
                    <a:pt x="406286" y="168225"/>
                  </a:lnTo>
                  <a:lnTo>
                    <a:pt x="435307" y="167767"/>
                  </a:lnTo>
                  <a:lnTo>
                    <a:pt x="464327" y="167223"/>
                  </a:lnTo>
                  <a:lnTo>
                    <a:pt x="493348" y="166580"/>
                  </a:lnTo>
                  <a:lnTo>
                    <a:pt x="522368" y="165826"/>
                  </a:lnTo>
                  <a:lnTo>
                    <a:pt x="551389" y="165013"/>
                  </a:lnTo>
                  <a:lnTo>
                    <a:pt x="580409" y="164662"/>
                  </a:lnTo>
                  <a:lnTo>
                    <a:pt x="609429" y="164784"/>
                  </a:lnTo>
                  <a:lnTo>
                    <a:pt x="638450" y="165248"/>
                  </a:lnTo>
                  <a:lnTo>
                    <a:pt x="667470" y="165927"/>
                  </a:lnTo>
                  <a:lnTo>
                    <a:pt x="696491" y="166689"/>
                  </a:lnTo>
                  <a:lnTo>
                    <a:pt x="725511" y="167405"/>
                  </a:lnTo>
                  <a:lnTo>
                    <a:pt x="754532" y="167947"/>
                  </a:lnTo>
                  <a:lnTo>
                    <a:pt x="783552" y="168183"/>
                  </a:lnTo>
                  <a:lnTo>
                    <a:pt x="812573" y="167985"/>
                  </a:lnTo>
                  <a:lnTo>
                    <a:pt x="841593" y="167223"/>
                  </a:lnTo>
                  <a:lnTo>
                    <a:pt x="870614" y="165682"/>
                  </a:lnTo>
                  <a:lnTo>
                    <a:pt x="899634" y="162995"/>
                  </a:lnTo>
                  <a:lnTo>
                    <a:pt x="928655" y="159355"/>
                  </a:lnTo>
                  <a:lnTo>
                    <a:pt x="957675" y="155017"/>
                  </a:lnTo>
                  <a:lnTo>
                    <a:pt x="986696" y="150234"/>
                  </a:lnTo>
                  <a:lnTo>
                    <a:pt x="1015716" y="145261"/>
                  </a:lnTo>
                  <a:lnTo>
                    <a:pt x="1044737" y="140353"/>
                  </a:lnTo>
                  <a:lnTo>
                    <a:pt x="1073757" y="135762"/>
                  </a:lnTo>
                  <a:lnTo>
                    <a:pt x="1102778" y="131744"/>
                  </a:lnTo>
                  <a:lnTo>
                    <a:pt x="1131798" y="128475"/>
                  </a:lnTo>
                  <a:lnTo>
                    <a:pt x="1160819" y="124771"/>
                  </a:lnTo>
                  <a:lnTo>
                    <a:pt x="1189839" y="120331"/>
                  </a:lnTo>
                  <a:lnTo>
                    <a:pt x="1218859" y="115393"/>
                  </a:lnTo>
                  <a:lnTo>
                    <a:pt x="1247880" y="110194"/>
                  </a:lnTo>
                  <a:lnTo>
                    <a:pt x="1276900" y="104970"/>
                  </a:lnTo>
                  <a:lnTo>
                    <a:pt x="1305921" y="99961"/>
                  </a:lnTo>
                  <a:lnTo>
                    <a:pt x="1334941" y="95402"/>
                  </a:lnTo>
                  <a:lnTo>
                    <a:pt x="1363962" y="91532"/>
                  </a:lnTo>
                  <a:lnTo>
                    <a:pt x="1392982" y="88587"/>
                  </a:lnTo>
                  <a:lnTo>
                    <a:pt x="1422003" y="86806"/>
                  </a:lnTo>
                  <a:lnTo>
                    <a:pt x="1451023" y="86522"/>
                  </a:lnTo>
                  <a:lnTo>
                    <a:pt x="1480044" y="88471"/>
                  </a:lnTo>
                  <a:lnTo>
                    <a:pt x="1509064" y="92253"/>
                  </a:lnTo>
                  <a:lnTo>
                    <a:pt x="1538085" y="97254"/>
                  </a:lnTo>
                  <a:lnTo>
                    <a:pt x="1567105" y="102857"/>
                  </a:lnTo>
                  <a:lnTo>
                    <a:pt x="1596126" y="108447"/>
                  </a:lnTo>
                  <a:lnTo>
                    <a:pt x="1625146" y="113410"/>
                  </a:lnTo>
                  <a:lnTo>
                    <a:pt x="1654167" y="117128"/>
                  </a:lnTo>
                  <a:lnTo>
                    <a:pt x="1683187" y="118988"/>
                  </a:lnTo>
                  <a:lnTo>
                    <a:pt x="1712208" y="118402"/>
                  </a:lnTo>
                  <a:lnTo>
                    <a:pt x="1741228" y="116744"/>
                  </a:lnTo>
                  <a:lnTo>
                    <a:pt x="1770249" y="114998"/>
                  </a:lnTo>
                  <a:lnTo>
                    <a:pt x="1799269" y="113088"/>
                  </a:lnTo>
                  <a:lnTo>
                    <a:pt x="1828289" y="110939"/>
                  </a:lnTo>
                  <a:lnTo>
                    <a:pt x="1857310" y="108474"/>
                  </a:lnTo>
                  <a:lnTo>
                    <a:pt x="1886330" y="105617"/>
                  </a:lnTo>
                  <a:lnTo>
                    <a:pt x="1915351" y="102293"/>
                  </a:lnTo>
                  <a:lnTo>
                    <a:pt x="1944371" y="98425"/>
                  </a:lnTo>
                  <a:lnTo>
                    <a:pt x="1973392" y="93937"/>
                  </a:lnTo>
                  <a:lnTo>
                    <a:pt x="2002412" y="88753"/>
                  </a:lnTo>
                  <a:lnTo>
                    <a:pt x="2031433" y="82801"/>
                  </a:lnTo>
                  <a:lnTo>
                    <a:pt x="2060453" y="76090"/>
                  </a:lnTo>
                  <a:lnTo>
                    <a:pt x="2089474" y="68669"/>
                  </a:lnTo>
                  <a:lnTo>
                    <a:pt x="2118494" y="60575"/>
                  </a:lnTo>
                  <a:lnTo>
                    <a:pt x="2147515" y="51846"/>
                  </a:lnTo>
                  <a:lnTo>
                    <a:pt x="2176535" y="42519"/>
                  </a:lnTo>
                  <a:lnTo>
                    <a:pt x="2205556" y="32633"/>
                  </a:lnTo>
                  <a:lnTo>
                    <a:pt x="2234576" y="22226"/>
                  </a:lnTo>
                  <a:lnTo>
                    <a:pt x="2263597" y="1133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165940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165940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165940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165940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46038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0991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3594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8089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2585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165940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165940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165940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23561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6851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1346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42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03374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48328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24628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954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33819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38788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43582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4730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2022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56576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0791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6590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70125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7438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7877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326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7562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205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7097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03790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574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99454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1453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19452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33409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28694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261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7319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11506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46202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50697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54992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5958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34660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8294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727023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77891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81780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861039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1155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485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048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40852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9244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3247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8235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32384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7592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1835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5908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0947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532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9702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5370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80571" y="1897511"/>
              <a:ext cx="2292617" cy="603425"/>
            </a:xfrm>
            <a:custGeom>
              <a:avLst/>
              <a:pathLst>
                <a:path w="2292617" h="603425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  <a:lnTo>
                    <a:pt x="2292617" y="603425"/>
                  </a:lnTo>
                  <a:lnTo>
                    <a:pt x="2263597" y="571201"/>
                  </a:lnTo>
                  <a:lnTo>
                    <a:pt x="2234576" y="540675"/>
                  </a:lnTo>
                  <a:lnTo>
                    <a:pt x="2205556" y="511912"/>
                  </a:lnTo>
                  <a:lnTo>
                    <a:pt x="2176535" y="484975"/>
                  </a:lnTo>
                  <a:lnTo>
                    <a:pt x="2147515" y="459927"/>
                  </a:lnTo>
                  <a:lnTo>
                    <a:pt x="2118494" y="436819"/>
                  </a:lnTo>
                  <a:lnTo>
                    <a:pt x="2089474" y="415678"/>
                  </a:lnTo>
                  <a:lnTo>
                    <a:pt x="2060453" y="396497"/>
                  </a:lnTo>
                  <a:lnTo>
                    <a:pt x="2031433" y="379216"/>
                  </a:lnTo>
                  <a:lnTo>
                    <a:pt x="2002412" y="363718"/>
                  </a:lnTo>
                  <a:lnTo>
                    <a:pt x="1973392" y="349851"/>
                  </a:lnTo>
                  <a:lnTo>
                    <a:pt x="1944371" y="337463"/>
                  </a:lnTo>
                  <a:lnTo>
                    <a:pt x="1915351" y="326395"/>
                  </a:lnTo>
                  <a:lnTo>
                    <a:pt x="1886330" y="316489"/>
                  </a:lnTo>
                  <a:lnTo>
                    <a:pt x="1857310" y="307602"/>
                  </a:lnTo>
                  <a:lnTo>
                    <a:pt x="1828289" y="299604"/>
                  </a:lnTo>
                  <a:lnTo>
                    <a:pt x="1799269" y="292387"/>
                  </a:lnTo>
                  <a:lnTo>
                    <a:pt x="1770249" y="285863"/>
                  </a:lnTo>
                  <a:lnTo>
                    <a:pt x="1741228" y="279960"/>
                  </a:lnTo>
                  <a:lnTo>
                    <a:pt x="1712208" y="274626"/>
                  </a:lnTo>
                  <a:lnTo>
                    <a:pt x="1683187" y="269103"/>
                  </a:lnTo>
                  <a:lnTo>
                    <a:pt x="1654167" y="262532"/>
                  </a:lnTo>
                  <a:lnTo>
                    <a:pt x="1625146" y="255543"/>
                  </a:lnTo>
                  <a:lnTo>
                    <a:pt x="1596126" y="248774"/>
                  </a:lnTo>
                  <a:lnTo>
                    <a:pt x="1567105" y="242755"/>
                  </a:lnTo>
                  <a:lnTo>
                    <a:pt x="1538085" y="237839"/>
                  </a:lnTo>
                  <a:lnTo>
                    <a:pt x="1509064" y="234194"/>
                  </a:lnTo>
                  <a:lnTo>
                    <a:pt x="1480044" y="231825"/>
                  </a:lnTo>
                  <a:lnTo>
                    <a:pt x="1451023" y="230637"/>
                  </a:lnTo>
                  <a:lnTo>
                    <a:pt x="1422003" y="230582"/>
                  </a:lnTo>
                  <a:lnTo>
                    <a:pt x="1392982" y="231976"/>
                  </a:lnTo>
                  <a:lnTo>
                    <a:pt x="1363962" y="235017"/>
                  </a:lnTo>
                  <a:lnTo>
                    <a:pt x="1334941" y="239892"/>
                  </a:lnTo>
                  <a:lnTo>
                    <a:pt x="1305921" y="246707"/>
                  </a:lnTo>
                  <a:lnTo>
                    <a:pt x="1276900" y="255371"/>
                  </a:lnTo>
                  <a:lnTo>
                    <a:pt x="1247880" y="265500"/>
                  </a:lnTo>
                  <a:lnTo>
                    <a:pt x="1218859" y="276396"/>
                  </a:lnTo>
                  <a:lnTo>
                    <a:pt x="1189839" y="287087"/>
                  </a:lnTo>
                  <a:lnTo>
                    <a:pt x="1160819" y="296441"/>
                  </a:lnTo>
                  <a:lnTo>
                    <a:pt x="1131798" y="303277"/>
                  </a:lnTo>
                  <a:lnTo>
                    <a:pt x="1102778" y="307050"/>
                  </a:lnTo>
                  <a:lnTo>
                    <a:pt x="1073757" y="309214"/>
                  </a:lnTo>
                  <a:lnTo>
                    <a:pt x="1044737" y="310770"/>
                  </a:lnTo>
                  <a:lnTo>
                    <a:pt x="1015716" y="312608"/>
                  </a:lnTo>
                  <a:lnTo>
                    <a:pt x="986696" y="315392"/>
                  </a:lnTo>
                  <a:lnTo>
                    <a:pt x="957675" y="319402"/>
                  </a:lnTo>
                  <a:lnTo>
                    <a:pt x="928655" y="324490"/>
                  </a:lnTo>
                  <a:lnTo>
                    <a:pt x="899634" y="330141"/>
                  </a:lnTo>
                  <a:lnTo>
                    <a:pt x="870614" y="335644"/>
                  </a:lnTo>
                  <a:lnTo>
                    <a:pt x="841593" y="340329"/>
                  </a:lnTo>
                  <a:lnTo>
                    <a:pt x="812573" y="344383"/>
                  </a:lnTo>
                  <a:lnTo>
                    <a:pt x="783552" y="348138"/>
                  </a:lnTo>
                  <a:lnTo>
                    <a:pt x="754532" y="351854"/>
                  </a:lnTo>
                  <a:lnTo>
                    <a:pt x="725511" y="355743"/>
                  </a:lnTo>
                  <a:lnTo>
                    <a:pt x="696491" y="359937"/>
                  </a:lnTo>
                  <a:lnTo>
                    <a:pt x="667470" y="364462"/>
                  </a:lnTo>
                  <a:lnTo>
                    <a:pt x="638450" y="369232"/>
                  </a:lnTo>
                  <a:lnTo>
                    <a:pt x="609429" y="374067"/>
                  </a:lnTo>
                  <a:lnTo>
                    <a:pt x="580409" y="378725"/>
                  </a:lnTo>
                  <a:lnTo>
                    <a:pt x="551389" y="382955"/>
                  </a:lnTo>
                  <a:lnTo>
                    <a:pt x="522368" y="386698"/>
                  </a:lnTo>
                  <a:lnTo>
                    <a:pt x="493348" y="390477"/>
                  </a:lnTo>
                  <a:lnTo>
                    <a:pt x="464327" y="394445"/>
                  </a:lnTo>
                  <a:lnTo>
                    <a:pt x="435307" y="398714"/>
                  </a:lnTo>
                  <a:lnTo>
                    <a:pt x="406286" y="403413"/>
                  </a:lnTo>
                  <a:lnTo>
                    <a:pt x="377266" y="408692"/>
                  </a:lnTo>
                  <a:lnTo>
                    <a:pt x="348245" y="414716"/>
                  </a:lnTo>
                  <a:lnTo>
                    <a:pt x="319225" y="421662"/>
                  </a:lnTo>
                  <a:lnTo>
                    <a:pt x="290204" y="429707"/>
                  </a:lnTo>
                  <a:lnTo>
                    <a:pt x="261184" y="439023"/>
                  </a:lnTo>
                  <a:lnTo>
                    <a:pt x="232163" y="449749"/>
                  </a:lnTo>
                  <a:lnTo>
                    <a:pt x="203143" y="461989"/>
                  </a:lnTo>
                  <a:lnTo>
                    <a:pt x="174122" y="475789"/>
                  </a:lnTo>
                  <a:lnTo>
                    <a:pt x="145102" y="491150"/>
                  </a:lnTo>
                  <a:lnTo>
                    <a:pt x="116081" y="508034"/>
                  </a:lnTo>
                  <a:lnTo>
                    <a:pt x="87061" y="526379"/>
                  </a:lnTo>
                  <a:lnTo>
                    <a:pt x="58040" y="546114"/>
                  </a:lnTo>
                  <a:lnTo>
                    <a:pt x="29020" y="567165"/>
                  </a:lnTo>
                  <a:lnTo>
                    <a:pt x="0" y="58945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80571" y="1897511"/>
              <a:ext cx="2292617" cy="222269"/>
            </a:xfrm>
            <a:custGeom>
              <a:avLst/>
              <a:pathLst>
                <a:path w="2292617" h="222269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80571" y="2128093"/>
              <a:ext cx="2292617" cy="372842"/>
            </a:xfrm>
            <a:custGeom>
              <a:avLst/>
              <a:pathLst>
                <a:path w="2292617" h="372842">
                  <a:moveTo>
                    <a:pt x="2292617" y="372842"/>
                  </a:moveTo>
                  <a:lnTo>
                    <a:pt x="2263597" y="340618"/>
                  </a:lnTo>
                  <a:lnTo>
                    <a:pt x="2234576" y="310093"/>
                  </a:lnTo>
                  <a:lnTo>
                    <a:pt x="2205556" y="281329"/>
                  </a:lnTo>
                  <a:lnTo>
                    <a:pt x="2176535" y="254392"/>
                  </a:lnTo>
                  <a:lnTo>
                    <a:pt x="2147515" y="229344"/>
                  </a:lnTo>
                  <a:lnTo>
                    <a:pt x="2118494" y="206236"/>
                  </a:lnTo>
                  <a:lnTo>
                    <a:pt x="2089474" y="185096"/>
                  </a:lnTo>
                  <a:lnTo>
                    <a:pt x="2060453" y="165914"/>
                  </a:lnTo>
                  <a:lnTo>
                    <a:pt x="2031433" y="148633"/>
                  </a:lnTo>
                  <a:lnTo>
                    <a:pt x="2002412" y="133135"/>
                  </a:lnTo>
                  <a:lnTo>
                    <a:pt x="1973392" y="119269"/>
                  </a:lnTo>
                  <a:lnTo>
                    <a:pt x="1944371" y="106881"/>
                  </a:lnTo>
                  <a:lnTo>
                    <a:pt x="1915351" y="95812"/>
                  </a:lnTo>
                  <a:lnTo>
                    <a:pt x="1886330" y="85907"/>
                  </a:lnTo>
                  <a:lnTo>
                    <a:pt x="1857310" y="77019"/>
                  </a:lnTo>
                  <a:lnTo>
                    <a:pt x="1828289" y="69021"/>
                  </a:lnTo>
                  <a:lnTo>
                    <a:pt x="1799269" y="61805"/>
                  </a:lnTo>
                  <a:lnTo>
                    <a:pt x="1770249" y="55280"/>
                  </a:lnTo>
                  <a:lnTo>
                    <a:pt x="1741228" y="49378"/>
                  </a:lnTo>
                  <a:lnTo>
                    <a:pt x="1712208" y="44043"/>
                  </a:lnTo>
                  <a:lnTo>
                    <a:pt x="1683187" y="38521"/>
                  </a:lnTo>
                  <a:lnTo>
                    <a:pt x="1654167" y="31950"/>
                  </a:lnTo>
                  <a:lnTo>
                    <a:pt x="1625146" y="24960"/>
                  </a:lnTo>
                  <a:lnTo>
                    <a:pt x="1596126" y="18192"/>
                  </a:lnTo>
                  <a:lnTo>
                    <a:pt x="1567105" y="12172"/>
                  </a:lnTo>
                  <a:lnTo>
                    <a:pt x="1538085" y="7257"/>
                  </a:lnTo>
                  <a:lnTo>
                    <a:pt x="1509064" y="3612"/>
                  </a:lnTo>
                  <a:lnTo>
                    <a:pt x="1480044" y="1243"/>
                  </a:lnTo>
                  <a:lnTo>
                    <a:pt x="1451023" y="54"/>
                  </a:lnTo>
                  <a:lnTo>
                    <a:pt x="1422003" y="0"/>
                  </a:lnTo>
                  <a:lnTo>
                    <a:pt x="1392982" y="1394"/>
                  </a:lnTo>
                  <a:lnTo>
                    <a:pt x="1363962" y="4435"/>
                  </a:lnTo>
                  <a:lnTo>
                    <a:pt x="1334941" y="9310"/>
                  </a:lnTo>
                  <a:lnTo>
                    <a:pt x="1305921" y="16125"/>
                  </a:lnTo>
                  <a:lnTo>
                    <a:pt x="1276900" y="24788"/>
                  </a:lnTo>
                  <a:lnTo>
                    <a:pt x="1247880" y="34918"/>
                  </a:lnTo>
                  <a:lnTo>
                    <a:pt x="1218859" y="45813"/>
                  </a:lnTo>
                  <a:lnTo>
                    <a:pt x="1189839" y="56505"/>
                  </a:lnTo>
                  <a:lnTo>
                    <a:pt x="1160819" y="65859"/>
                  </a:lnTo>
                  <a:lnTo>
                    <a:pt x="1131798" y="72695"/>
                  </a:lnTo>
                  <a:lnTo>
                    <a:pt x="1102778" y="76468"/>
                  </a:lnTo>
                  <a:lnTo>
                    <a:pt x="1073757" y="78632"/>
                  </a:lnTo>
                  <a:lnTo>
                    <a:pt x="1044737" y="80187"/>
                  </a:lnTo>
                  <a:lnTo>
                    <a:pt x="1015716" y="82026"/>
                  </a:lnTo>
                  <a:lnTo>
                    <a:pt x="986696" y="84809"/>
                  </a:lnTo>
                  <a:lnTo>
                    <a:pt x="957675" y="88820"/>
                  </a:lnTo>
                  <a:lnTo>
                    <a:pt x="928655" y="93907"/>
                  </a:lnTo>
                  <a:lnTo>
                    <a:pt x="899634" y="99559"/>
                  </a:lnTo>
                  <a:lnTo>
                    <a:pt x="870614" y="105062"/>
                  </a:lnTo>
                  <a:lnTo>
                    <a:pt x="841593" y="109747"/>
                  </a:lnTo>
                  <a:lnTo>
                    <a:pt x="812573" y="113800"/>
                  </a:lnTo>
                  <a:lnTo>
                    <a:pt x="783552" y="117555"/>
                  </a:lnTo>
                  <a:lnTo>
                    <a:pt x="754532" y="121271"/>
                  </a:lnTo>
                  <a:lnTo>
                    <a:pt x="725511" y="125161"/>
                  </a:lnTo>
                  <a:lnTo>
                    <a:pt x="696491" y="129355"/>
                  </a:lnTo>
                  <a:lnTo>
                    <a:pt x="667470" y="133880"/>
                  </a:lnTo>
                  <a:lnTo>
                    <a:pt x="638450" y="138650"/>
                  </a:lnTo>
                  <a:lnTo>
                    <a:pt x="609429" y="143485"/>
                  </a:lnTo>
                  <a:lnTo>
                    <a:pt x="580409" y="148143"/>
                  </a:lnTo>
                  <a:lnTo>
                    <a:pt x="551389" y="152373"/>
                  </a:lnTo>
                  <a:lnTo>
                    <a:pt x="522368" y="156115"/>
                  </a:lnTo>
                  <a:lnTo>
                    <a:pt x="493348" y="159895"/>
                  </a:lnTo>
                  <a:lnTo>
                    <a:pt x="464327" y="163863"/>
                  </a:lnTo>
                  <a:lnTo>
                    <a:pt x="435307" y="168131"/>
                  </a:lnTo>
                  <a:lnTo>
                    <a:pt x="406286" y="172830"/>
                  </a:lnTo>
                  <a:lnTo>
                    <a:pt x="377266" y="178109"/>
                  </a:lnTo>
                  <a:lnTo>
                    <a:pt x="348245" y="184134"/>
                  </a:lnTo>
                  <a:lnTo>
                    <a:pt x="319225" y="191079"/>
                  </a:lnTo>
                  <a:lnTo>
                    <a:pt x="290204" y="199124"/>
                  </a:lnTo>
                  <a:lnTo>
                    <a:pt x="261184" y="208440"/>
                  </a:lnTo>
                  <a:lnTo>
                    <a:pt x="232163" y="219167"/>
                  </a:lnTo>
                  <a:lnTo>
                    <a:pt x="203143" y="231406"/>
                  </a:lnTo>
                  <a:lnTo>
                    <a:pt x="174122" y="245207"/>
                  </a:lnTo>
                  <a:lnTo>
                    <a:pt x="145102" y="260568"/>
                  </a:lnTo>
                  <a:lnTo>
                    <a:pt x="116081" y="277451"/>
                  </a:lnTo>
                  <a:lnTo>
                    <a:pt x="87061" y="295797"/>
                  </a:lnTo>
                  <a:lnTo>
                    <a:pt x="58040" y="315532"/>
                  </a:lnTo>
                  <a:lnTo>
                    <a:pt x="29020" y="336582"/>
                  </a:lnTo>
                  <a:lnTo>
                    <a:pt x="0" y="3588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280571" y="2012830"/>
              <a:ext cx="2292617" cy="275953"/>
            </a:xfrm>
            <a:custGeom>
              <a:avLst/>
              <a:pathLst>
                <a:path w="2292617" h="275953">
                  <a:moveTo>
                    <a:pt x="0" y="261985"/>
                  </a:moveTo>
                  <a:lnTo>
                    <a:pt x="29020" y="256830"/>
                  </a:lnTo>
                  <a:lnTo>
                    <a:pt x="58040" y="251680"/>
                  </a:lnTo>
                  <a:lnTo>
                    <a:pt x="87061" y="246530"/>
                  </a:lnTo>
                  <a:lnTo>
                    <a:pt x="116081" y="241374"/>
                  </a:lnTo>
                  <a:lnTo>
                    <a:pt x="145102" y="236208"/>
                  </a:lnTo>
                  <a:lnTo>
                    <a:pt x="174122" y="231026"/>
                  </a:lnTo>
                  <a:lnTo>
                    <a:pt x="203143" y="225822"/>
                  </a:lnTo>
                  <a:lnTo>
                    <a:pt x="232163" y="220591"/>
                  </a:lnTo>
                  <a:lnTo>
                    <a:pt x="261184" y="215327"/>
                  </a:lnTo>
                  <a:lnTo>
                    <a:pt x="290204" y="210034"/>
                  </a:lnTo>
                  <a:lnTo>
                    <a:pt x="319225" y="204737"/>
                  </a:lnTo>
                  <a:lnTo>
                    <a:pt x="348245" y="199440"/>
                  </a:lnTo>
                  <a:lnTo>
                    <a:pt x="377266" y="194147"/>
                  </a:lnTo>
                  <a:lnTo>
                    <a:pt x="406286" y="188861"/>
                  </a:lnTo>
                  <a:lnTo>
                    <a:pt x="435307" y="183584"/>
                  </a:lnTo>
                  <a:lnTo>
                    <a:pt x="464327" y="178321"/>
                  </a:lnTo>
                  <a:lnTo>
                    <a:pt x="493348" y="173075"/>
                  </a:lnTo>
                  <a:lnTo>
                    <a:pt x="522368" y="167848"/>
                  </a:lnTo>
                  <a:lnTo>
                    <a:pt x="551389" y="162630"/>
                  </a:lnTo>
                  <a:lnTo>
                    <a:pt x="580409" y="157306"/>
                  </a:lnTo>
                  <a:lnTo>
                    <a:pt x="609429" y="151883"/>
                  </a:lnTo>
                  <a:lnTo>
                    <a:pt x="638450" y="146401"/>
                  </a:lnTo>
                  <a:lnTo>
                    <a:pt x="667470" y="140898"/>
                  </a:lnTo>
                  <a:lnTo>
                    <a:pt x="696491" y="135416"/>
                  </a:lnTo>
                  <a:lnTo>
                    <a:pt x="725511" y="129992"/>
                  </a:lnTo>
                  <a:lnTo>
                    <a:pt x="754532" y="124666"/>
                  </a:lnTo>
                  <a:lnTo>
                    <a:pt x="783552" y="119478"/>
                  </a:lnTo>
                  <a:lnTo>
                    <a:pt x="812573" y="114466"/>
                  </a:lnTo>
                  <a:lnTo>
                    <a:pt x="841593" y="109671"/>
                  </a:lnTo>
                  <a:lnTo>
                    <a:pt x="870614" y="105164"/>
                  </a:lnTo>
                  <a:lnTo>
                    <a:pt x="899634" y="101082"/>
                  </a:lnTo>
                  <a:lnTo>
                    <a:pt x="928655" y="97348"/>
                  </a:lnTo>
                  <a:lnTo>
                    <a:pt x="957675" y="93863"/>
                  </a:lnTo>
                  <a:lnTo>
                    <a:pt x="986696" y="90529"/>
                  </a:lnTo>
                  <a:lnTo>
                    <a:pt x="1015716" y="87248"/>
                  </a:lnTo>
                  <a:lnTo>
                    <a:pt x="1044737" y="83919"/>
                  </a:lnTo>
                  <a:lnTo>
                    <a:pt x="1073757" y="80444"/>
                  </a:lnTo>
                  <a:lnTo>
                    <a:pt x="1102778" y="76726"/>
                  </a:lnTo>
                  <a:lnTo>
                    <a:pt x="1131798" y="72595"/>
                  </a:lnTo>
                  <a:lnTo>
                    <a:pt x="1160819" y="66844"/>
                  </a:lnTo>
                  <a:lnTo>
                    <a:pt x="1189839" y="59438"/>
                  </a:lnTo>
                  <a:lnTo>
                    <a:pt x="1218859" y="50874"/>
                  </a:lnTo>
                  <a:lnTo>
                    <a:pt x="1247880" y="41645"/>
                  </a:lnTo>
                  <a:lnTo>
                    <a:pt x="1276900" y="32249"/>
                  </a:lnTo>
                  <a:lnTo>
                    <a:pt x="1305921" y="23180"/>
                  </a:lnTo>
                  <a:lnTo>
                    <a:pt x="1334941" y="14934"/>
                  </a:lnTo>
                  <a:lnTo>
                    <a:pt x="1363962" y="8006"/>
                  </a:lnTo>
                  <a:lnTo>
                    <a:pt x="1392982" y="2893"/>
                  </a:lnTo>
                  <a:lnTo>
                    <a:pt x="1422003" y="90"/>
                  </a:lnTo>
                  <a:lnTo>
                    <a:pt x="1451023" y="0"/>
                  </a:lnTo>
                  <a:lnTo>
                    <a:pt x="1480044" y="2094"/>
                  </a:lnTo>
                  <a:lnTo>
                    <a:pt x="1509064" y="5922"/>
                  </a:lnTo>
                  <a:lnTo>
                    <a:pt x="1538085" y="11151"/>
                  </a:lnTo>
                  <a:lnTo>
                    <a:pt x="1567105" y="17447"/>
                  </a:lnTo>
                  <a:lnTo>
                    <a:pt x="1596126" y="24476"/>
                  </a:lnTo>
                  <a:lnTo>
                    <a:pt x="1625146" y="31904"/>
                  </a:lnTo>
                  <a:lnTo>
                    <a:pt x="1654167" y="39396"/>
                  </a:lnTo>
                  <a:lnTo>
                    <a:pt x="1683187" y="46620"/>
                  </a:lnTo>
                  <a:lnTo>
                    <a:pt x="1712208" y="53255"/>
                  </a:lnTo>
                  <a:lnTo>
                    <a:pt x="1741228" y="59979"/>
                  </a:lnTo>
                  <a:lnTo>
                    <a:pt x="1770249" y="67297"/>
                  </a:lnTo>
                  <a:lnTo>
                    <a:pt x="1799269" y="75181"/>
                  </a:lnTo>
                  <a:lnTo>
                    <a:pt x="1828289" y="83607"/>
                  </a:lnTo>
                  <a:lnTo>
                    <a:pt x="1857310" y="92547"/>
                  </a:lnTo>
                  <a:lnTo>
                    <a:pt x="1886330" y="101976"/>
                  </a:lnTo>
                  <a:lnTo>
                    <a:pt x="1915351" y="111866"/>
                  </a:lnTo>
                  <a:lnTo>
                    <a:pt x="1944371" y="122192"/>
                  </a:lnTo>
                  <a:lnTo>
                    <a:pt x="1973392" y="132927"/>
                  </a:lnTo>
                  <a:lnTo>
                    <a:pt x="2002412" y="144045"/>
                  </a:lnTo>
                  <a:lnTo>
                    <a:pt x="2031433" y="155520"/>
                  </a:lnTo>
                  <a:lnTo>
                    <a:pt x="2060453" y="167338"/>
                  </a:lnTo>
                  <a:lnTo>
                    <a:pt x="2089474" y="179511"/>
                  </a:lnTo>
                  <a:lnTo>
                    <a:pt x="2118494" y="192055"/>
                  </a:lnTo>
                  <a:lnTo>
                    <a:pt x="2147515" y="204985"/>
                  </a:lnTo>
                  <a:lnTo>
                    <a:pt x="2176535" y="218315"/>
                  </a:lnTo>
                  <a:lnTo>
                    <a:pt x="2205556" y="232062"/>
                  </a:lnTo>
                  <a:lnTo>
                    <a:pt x="2234576" y="246241"/>
                  </a:lnTo>
                  <a:lnTo>
                    <a:pt x="2263597" y="260866"/>
                  </a:lnTo>
                  <a:lnTo>
                    <a:pt x="2292617" y="275953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4165940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165940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165940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165940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46038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90991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3594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8089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2585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165940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165940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65940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23561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6851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1346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5842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03374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48328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24936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29667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4162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38930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342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7778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539015" y="4771409"/>
              <a:ext cx="22550" cy="2255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6911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101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65508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70125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75049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799339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8388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88713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92480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977041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135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05852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04617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15685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018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41994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856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305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3755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42657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46545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504973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550906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60162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65134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68900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7394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7828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8293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87134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177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599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0620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5115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9909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3740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8349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7226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31956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72704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12197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571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9816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5486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280571" y="4240972"/>
              <a:ext cx="2292617" cy="364837"/>
            </a:xfrm>
            <a:custGeom>
              <a:avLst/>
              <a:pathLst>
                <a:path w="2292617" h="36483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  <a:lnTo>
                    <a:pt x="2292617" y="364837"/>
                  </a:lnTo>
                  <a:lnTo>
                    <a:pt x="2263597" y="350971"/>
                  </a:lnTo>
                  <a:lnTo>
                    <a:pt x="2234576" y="338023"/>
                  </a:lnTo>
                  <a:lnTo>
                    <a:pt x="2205556" y="326040"/>
                  </a:lnTo>
                  <a:lnTo>
                    <a:pt x="2176535" y="315071"/>
                  </a:lnTo>
                  <a:lnTo>
                    <a:pt x="2147515" y="305161"/>
                  </a:lnTo>
                  <a:lnTo>
                    <a:pt x="2118494" y="296345"/>
                  </a:lnTo>
                  <a:lnTo>
                    <a:pt x="2089474" y="288644"/>
                  </a:lnTo>
                  <a:lnTo>
                    <a:pt x="2060453" y="282055"/>
                  </a:lnTo>
                  <a:lnTo>
                    <a:pt x="2031433" y="276541"/>
                  </a:lnTo>
                  <a:lnTo>
                    <a:pt x="2002412" y="272012"/>
                  </a:lnTo>
                  <a:lnTo>
                    <a:pt x="1973392" y="268320"/>
                  </a:lnTo>
                  <a:lnTo>
                    <a:pt x="1944371" y="265358"/>
                  </a:lnTo>
                  <a:lnTo>
                    <a:pt x="1915351" y="263016"/>
                  </a:lnTo>
                  <a:lnTo>
                    <a:pt x="1886330" y="261188"/>
                  </a:lnTo>
                  <a:lnTo>
                    <a:pt x="1857310" y="259776"/>
                  </a:lnTo>
                  <a:lnTo>
                    <a:pt x="1828289" y="258692"/>
                  </a:lnTo>
                  <a:lnTo>
                    <a:pt x="1799269" y="257861"/>
                  </a:lnTo>
                  <a:lnTo>
                    <a:pt x="1770249" y="257220"/>
                  </a:lnTo>
                  <a:lnTo>
                    <a:pt x="1741228" y="256719"/>
                  </a:lnTo>
                  <a:lnTo>
                    <a:pt x="1712208" y="256314"/>
                  </a:lnTo>
                  <a:lnTo>
                    <a:pt x="1683187" y="255963"/>
                  </a:lnTo>
                  <a:lnTo>
                    <a:pt x="1654167" y="255678"/>
                  </a:lnTo>
                  <a:lnTo>
                    <a:pt x="1625146" y="255583"/>
                  </a:lnTo>
                  <a:lnTo>
                    <a:pt x="1596126" y="255795"/>
                  </a:lnTo>
                  <a:lnTo>
                    <a:pt x="1567105" y="256366"/>
                  </a:lnTo>
                  <a:lnTo>
                    <a:pt x="1538085" y="257240"/>
                  </a:lnTo>
                  <a:lnTo>
                    <a:pt x="1509064" y="258239"/>
                  </a:lnTo>
                  <a:lnTo>
                    <a:pt x="1480044" y="259078"/>
                  </a:lnTo>
                  <a:lnTo>
                    <a:pt x="1451023" y="259404"/>
                  </a:lnTo>
                  <a:lnTo>
                    <a:pt x="1422003" y="258665"/>
                  </a:lnTo>
                  <a:lnTo>
                    <a:pt x="1392982" y="256108"/>
                  </a:lnTo>
                  <a:lnTo>
                    <a:pt x="1363962" y="252278"/>
                  </a:lnTo>
                  <a:lnTo>
                    <a:pt x="1334941" y="247870"/>
                  </a:lnTo>
                  <a:lnTo>
                    <a:pt x="1305921" y="243526"/>
                  </a:lnTo>
                  <a:lnTo>
                    <a:pt x="1276900" y="239756"/>
                  </a:lnTo>
                  <a:lnTo>
                    <a:pt x="1247880" y="236879"/>
                  </a:lnTo>
                  <a:lnTo>
                    <a:pt x="1218859" y="235005"/>
                  </a:lnTo>
                  <a:lnTo>
                    <a:pt x="1189839" y="234065"/>
                  </a:lnTo>
                  <a:lnTo>
                    <a:pt x="1160819" y="233881"/>
                  </a:lnTo>
                  <a:lnTo>
                    <a:pt x="1131798" y="234239"/>
                  </a:lnTo>
                  <a:lnTo>
                    <a:pt x="1102778" y="235014"/>
                  </a:lnTo>
                  <a:lnTo>
                    <a:pt x="1073757" y="236385"/>
                  </a:lnTo>
                  <a:lnTo>
                    <a:pt x="1044737" y="238633"/>
                  </a:lnTo>
                  <a:lnTo>
                    <a:pt x="1015716" y="242003"/>
                  </a:lnTo>
                  <a:lnTo>
                    <a:pt x="986696" y="246582"/>
                  </a:lnTo>
                  <a:lnTo>
                    <a:pt x="957675" y="252202"/>
                  </a:lnTo>
                  <a:lnTo>
                    <a:pt x="928655" y="258400"/>
                  </a:lnTo>
                  <a:lnTo>
                    <a:pt x="899634" y="264469"/>
                  </a:lnTo>
                  <a:lnTo>
                    <a:pt x="870614" y="269565"/>
                  </a:lnTo>
                  <a:lnTo>
                    <a:pt x="841593" y="273084"/>
                  </a:lnTo>
                  <a:lnTo>
                    <a:pt x="812573" y="276523"/>
                  </a:lnTo>
                  <a:lnTo>
                    <a:pt x="783552" y="280275"/>
                  </a:lnTo>
                  <a:lnTo>
                    <a:pt x="754532" y="284327"/>
                  </a:lnTo>
                  <a:lnTo>
                    <a:pt x="725511" y="288625"/>
                  </a:lnTo>
                  <a:lnTo>
                    <a:pt x="696491" y="293049"/>
                  </a:lnTo>
                  <a:lnTo>
                    <a:pt x="667470" y="297395"/>
                  </a:lnTo>
                  <a:lnTo>
                    <a:pt x="638450" y="301366"/>
                  </a:lnTo>
                  <a:lnTo>
                    <a:pt x="609429" y="304592"/>
                  </a:lnTo>
                  <a:lnTo>
                    <a:pt x="580409" y="306655"/>
                  </a:lnTo>
                  <a:lnTo>
                    <a:pt x="551389" y="307131"/>
                  </a:lnTo>
                  <a:lnTo>
                    <a:pt x="522368" y="305967"/>
                  </a:lnTo>
                  <a:lnTo>
                    <a:pt x="493348" y="304372"/>
                  </a:lnTo>
                  <a:lnTo>
                    <a:pt x="464327" y="302516"/>
                  </a:lnTo>
                  <a:lnTo>
                    <a:pt x="435307" y="300429"/>
                  </a:lnTo>
                  <a:lnTo>
                    <a:pt x="406286" y="298157"/>
                  </a:lnTo>
                  <a:lnTo>
                    <a:pt x="377266" y="295761"/>
                  </a:lnTo>
                  <a:lnTo>
                    <a:pt x="348245" y="293315"/>
                  </a:lnTo>
                  <a:lnTo>
                    <a:pt x="319225" y="290905"/>
                  </a:lnTo>
                  <a:lnTo>
                    <a:pt x="290204" y="288622"/>
                  </a:lnTo>
                  <a:lnTo>
                    <a:pt x="261184" y="286561"/>
                  </a:lnTo>
                  <a:lnTo>
                    <a:pt x="232163" y="284895"/>
                  </a:lnTo>
                  <a:lnTo>
                    <a:pt x="203143" y="283745"/>
                  </a:lnTo>
                  <a:lnTo>
                    <a:pt x="174122" y="283165"/>
                  </a:lnTo>
                  <a:lnTo>
                    <a:pt x="145102" y="283167"/>
                  </a:lnTo>
                  <a:lnTo>
                    <a:pt x="116081" y="283739"/>
                  </a:lnTo>
                  <a:lnTo>
                    <a:pt x="87061" y="284847"/>
                  </a:lnTo>
                  <a:lnTo>
                    <a:pt x="58040" y="286450"/>
                  </a:lnTo>
                  <a:lnTo>
                    <a:pt x="29020" y="288504"/>
                  </a:lnTo>
                  <a:lnTo>
                    <a:pt x="0" y="29096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280571" y="4240972"/>
              <a:ext cx="2292617" cy="163347"/>
            </a:xfrm>
            <a:custGeom>
              <a:avLst/>
              <a:pathLst>
                <a:path w="2292617" h="16334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280571" y="4474853"/>
              <a:ext cx="2292617" cy="130956"/>
            </a:xfrm>
            <a:custGeom>
              <a:avLst/>
              <a:pathLst>
                <a:path w="2292617" h="130956">
                  <a:moveTo>
                    <a:pt x="2292617" y="130956"/>
                  </a:moveTo>
                  <a:lnTo>
                    <a:pt x="2263597" y="117090"/>
                  </a:lnTo>
                  <a:lnTo>
                    <a:pt x="2234576" y="104142"/>
                  </a:lnTo>
                  <a:lnTo>
                    <a:pt x="2205556" y="92159"/>
                  </a:lnTo>
                  <a:lnTo>
                    <a:pt x="2176535" y="81190"/>
                  </a:lnTo>
                  <a:lnTo>
                    <a:pt x="2147515" y="71280"/>
                  </a:lnTo>
                  <a:lnTo>
                    <a:pt x="2118494" y="62464"/>
                  </a:lnTo>
                  <a:lnTo>
                    <a:pt x="2089474" y="54763"/>
                  </a:lnTo>
                  <a:lnTo>
                    <a:pt x="2060453" y="48174"/>
                  </a:lnTo>
                  <a:lnTo>
                    <a:pt x="2031433" y="42660"/>
                  </a:lnTo>
                  <a:lnTo>
                    <a:pt x="2002412" y="38131"/>
                  </a:lnTo>
                  <a:lnTo>
                    <a:pt x="1973392" y="34439"/>
                  </a:lnTo>
                  <a:lnTo>
                    <a:pt x="1944371" y="31477"/>
                  </a:lnTo>
                  <a:lnTo>
                    <a:pt x="1915351" y="29135"/>
                  </a:lnTo>
                  <a:lnTo>
                    <a:pt x="1886330" y="27307"/>
                  </a:lnTo>
                  <a:lnTo>
                    <a:pt x="1857310" y="25895"/>
                  </a:lnTo>
                  <a:lnTo>
                    <a:pt x="1828289" y="24811"/>
                  </a:lnTo>
                  <a:lnTo>
                    <a:pt x="1799269" y="23980"/>
                  </a:lnTo>
                  <a:lnTo>
                    <a:pt x="1770249" y="23339"/>
                  </a:lnTo>
                  <a:lnTo>
                    <a:pt x="1741228" y="22838"/>
                  </a:lnTo>
                  <a:lnTo>
                    <a:pt x="1712208" y="22433"/>
                  </a:lnTo>
                  <a:lnTo>
                    <a:pt x="1683187" y="22082"/>
                  </a:lnTo>
                  <a:lnTo>
                    <a:pt x="1654167" y="21797"/>
                  </a:lnTo>
                  <a:lnTo>
                    <a:pt x="1625146" y="21702"/>
                  </a:lnTo>
                  <a:lnTo>
                    <a:pt x="1596126" y="21914"/>
                  </a:lnTo>
                  <a:lnTo>
                    <a:pt x="1567105" y="22485"/>
                  </a:lnTo>
                  <a:lnTo>
                    <a:pt x="1538085" y="23359"/>
                  </a:lnTo>
                  <a:lnTo>
                    <a:pt x="1509064" y="24358"/>
                  </a:lnTo>
                  <a:lnTo>
                    <a:pt x="1480044" y="25197"/>
                  </a:lnTo>
                  <a:lnTo>
                    <a:pt x="1451023" y="25523"/>
                  </a:lnTo>
                  <a:lnTo>
                    <a:pt x="1422003" y="24784"/>
                  </a:lnTo>
                  <a:lnTo>
                    <a:pt x="1392982" y="22227"/>
                  </a:lnTo>
                  <a:lnTo>
                    <a:pt x="1363962" y="18397"/>
                  </a:lnTo>
                  <a:lnTo>
                    <a:pt x="1334941" y="13989"/>
                  </a:lnTo>
                  <a:lnTo>
                    <a:pt x="1305921" y="9645"/>
                  </a:lnTo>
                  <a:lnTo>
                    <a:pt x="1276900" y="5875"/>
                  </a:lnTo>
                  <a:lnTo>
                    <a:pt x="1247880" y="2998"/>
                  </a:lnTo>
                  <a:lnTo>
                    <a:pt x="1218859" y="1124"/>
                  </a:lnTo>
                  <a:lnTo>
                    <a:pt x="1189839" y="184"/>
                  </a:lnTo>
                  <a:lnTo>
                    <a:pt x="1160819" y="0"/>
                  </a:lnTo>
                  <a:lnTo>
                    <a:pt x="1131798" y="358"/>
                  </a:lnTo>
                  <a:lnTo>
                    <a:pt x="1102778" y="1133"/>
                  </a:lnTo>
                  <a:lnTo>
                    <a:pt x="1073757" y="2504"/>
                  </a:lnTo>
                  <a:lnTo>
                    <a:pt x="1044737" y="4752"/>
                  </a:lnTo>
                  <a:lnTo>
                    <a:pt x="1015716" y="8122"/>
                  </a:lnTo>
                  <a:lnTo>
                    <a:pt x="986696" y="12701"/>
                  </a:lnTo>
                  <a:lnTo>
                    <a:pt x="957675" y="18321"/>
                  </a:lnTo>
                  <a:lnTo>
                    <a:pt x="928655" y="24519"/>
                  </a:lnTo>
                  <a:lnTo>
                    <a:pt x="899634" y="30588"/>
                  </a:lnTo>
                  <a:lnTo>
                    <a:pt x="870614" y="35684"/>
                  </a:lnTo>
                  <a:lnTo>
                    <a:pt x="841593" y="39203"/>
                  </a:lnTo>
                  <a:lnTo>
                    <a:pt x="812573" y="42642"/>
                  </a:lnTo>
                  <a:lnTo>
                    <a:pt x="783552" y="46394"/>
                  </a:lnTo>
                  <a:lnTo>
                    <a:pt x="754532" y="50445"/>
                  </a:lnTo>
                  <a:lnTo>
                    <a:pt x="725511" y="54744"/>
                  </a:lnTo>
                  <a:lnTo>
                    <a:pt x="696491" y="59168"/>
                  </a:lnTo>
                  <a:lnTo>
                    <a:pt x="667470" y="63514"/>
                  </a:lnTo>
                  <a:lnTo>
                    <a:pt x="638450" y="67485"/>
                  </a:lnTo>
                  <a:lnTo>
                    <a:pt x="609429" y="70711"/>
                  </a:lnTo>
                  <a:lnTo>
                    <a:pt x="580409" y="72774"/>
                  </a:lnTo>
                  <a:lnTo>
                    <a:pt x="551389" y="73250"/>
                  </a:lnTo>
                  <a:lnTo>
                    <a:pt x="522368" y="72086"/>
                  </a:lnTo>
                  <a:lnTo>
                    <a:pt x="493348" y="70491"/>
                  </a:lnTo>
                  <a:lnTo>
                    <a:pt x="464327" y="68635"/>
                  </a:lnTo>
                  <a:lnTo>
                    <a:pt x="435307" y="66548"/>
                  </a:lnTo>
                  <a:lnTo>
                    <a:pt x="406286" y="64276"/>
                  </a:lnTo>
                  <a:lnTo>
                    <a:pt x="377266" y="61880"/>
                  </a:lnTo>
                  <a:lnTo>
                    <a:pt x="348245" y="59434"/>
                  </a:lnTo>
                  <a:lnTo>
                    <a:pt x="319225" y="57024"/>
                  </a:lnTo>
                  <a:lnTo>
                    <a:pt x="290204" y="54741"/>
                  </a:lnTo>
                  <a:lnTo>
                    <a:pt x="261184" y="52680"/>
                  </a:lnTo>
                  <a:lnTo>
                    <a:pt x="232163" y="51014"/>
                  </a:lnTo>
                  <a:lnTo>
                    <a:pt x="203143" y="49864"/>
                  </a:lnTo>
                  <a:lnTo>
                    <a:pt x="174122" y="49284"/>
                  </a:lnTo>
                  <a:lnTo>
                    <a:pt x="145102" y="49286"/>
                  </a:lnTo>
                  <a:lnTo>
                    <a:pt x="116081" y="49858"/>
                  </a:lnTo>
                  <a:lnTo>
                    <a:pt x="87061" y="50966"/>
                  </a:lnTo>
                  <a:lnTo>
                    <a:pt x="58040" y="52569"/>
                  </a:lnTo>
                  <a:lnTo>
                    <a:pt x="29020" y="54623"/>
                  </a:lnTo>
                  <a:lnTo>
                    <a:pt x="0" y="5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280571" y="4386455"/>
              <a:ext cx="2292617" cy="89096"/>
            </a:xfrm>
            <a:custGeom>
              <a:avLst/>
              <a:pathLst>
                <a:path w="2292617" h="89096">
                  <a:moveTo>
                    <a:pt x="0" y="0"/>
                  </a:moveTo>
                  <a:lnTo>
                    <a:pt x="29020" y="9592"/>
                  </a:lnTo>
                  <a:lnTo>
                    <a:pt x="58040" y="18695"/>
                  </a:lnTo>
                  <a:lnTo>
                    <a:pt x="87061" y="27292"/>
                  </a:lnTo>
                  <a:lnTo>
                    <a:pt x="116081" y="35370"/>
                  </a:lnTo>
                  <a:lnTo>
                    <a:pt x="145102" y="42914"/>
                  </a:lnTo>
                  <a:lnTo>
                    <a:pt x="174122" y="49908"/>
                  </a:lnTo>
                  <a:lnTo>
                    <a:pt x="203143" y="56339"/>
                  </a:lnTo>
                  <a:lnTo>
                    <a:pt x="232163" y="62192"/>
                  </a:lnTo>
                  <a:lnTo>
                    <a:pt x="261184" y="67451"/>
                  </a:lnTo>
                  <a:lnTo>
                    <a:pt x="290204" y="72084"/>
                  </a:lnTo>
                  <a:lnTo>
                    <a:pt x="319225" y="76050"/>
                  </a:lnTo>
                  <a:lnTo>
                    <a:pt x="348245" y="79393"/>
                  </a:lnTo>
                  <a:lnTo>
                    <a:pt x="377266" y="82157"/>
                  </a:lnTo>
                  <a:lnTo>
                    <a:pt x="406286" y="84391"/>
                  </a:lnTo>
                  <a:lnTo>
                    <a:pt x="435307" y="86139"/>
                  </a:lnTo>
                  <a:lnTo>
                    <a:pt x="464327" y="87449"/>
                  </a:lnTo>
                  <a:lnTo>
                    <a:pt x="493348" y="88365"/>
                  </a:lnTo>
                  <a:lnTo>
                    <a:pt x="522368" y="88936"/>
                  </a:lnTo>
                  <a:lnTo>
                    <a:pt x="551389" y="89096"/>
                  </a:lnTo>
                  <a:lnTo>
                    <a:pt x="580409" y="87981"/>
                  </a:lnTo>
                  <a:lnTo>
                    <a:pt x="609429" y="85593"/>
                  </a:lnTo>
                  <a:lnTo>
                    <a:pt x="638450" y="82171"/>
                  </a:lnTo>
                  <a:lnTo>
                    <a:pt x="667470" y="77956"/>
                  </a:lnTo>
                  <a:lnTo>
                    <a:pt x="696491" y="73187"/>
                  </a:lnTo>
                  <a:lnTo>
                    <a:pt x="725511" y="68103"/>
                  </a:lnTo>
                  <a:lnTo>
                    <a:pt x="754532" y="62944"/>
                  </a:lnTo>
                  <a:lnTo>
                    <a:pt x="783552" y="57950"/>
                  </a:lnTo>
                  <a:lnTo>
                    <a:pt x="812573" y="53359"/>
                  </a:lnTo>
                  <a:lnTo>
                    <a:pt x="841593" y="49413"/>
                  </a:lnTo>
                  <a:lnTo>
                    <a:pt x="870614" y="46014"/>
                  </a:lnTo>
                  <a:lnTo>
                    <a:pt x="899634" y="41881"/>
                  </a:lnTo>
                  <a:lnTo>
                    <a:pt x="928655" y="37112"/>
                  </a:lnTo>
                  <a:lnTo>
                    <a:pt x="957675" y="32000"/>
                  </a:lnTo>
                  <a:lnTo>
                    <a:pt x="986696" y="26839"/>
                  </a:lnTo>
                  <a:lnTo>
                    <a:pt x="1015716" y="21922"/>
                  </a:lnTo>
                  <a:lnTo>
                    <a:pt x="1044737" y="17542"/>
                  </a:lnTo>
                  <a:lnTo>
                    <a:pt x="1073757" y="13993"/>
                  </a:lnTo>
                  <a:lnTo>
                    <a:pt x="1102778" y="11568"/>
                  </a:lnTo>
                  <a:lnTo>
                    <a:pt x="1131798" y="10550"/>
                  </a:lnTo>
                  <a:lnTo>
                    <a:pt x="1160819" y="10908"/>
                  </a:lnTo>
                  <a:lnTo>
                    <a:pt x="1189839" y="12380"/>
                  </a:lnTo>
                  <a:lnTo>
                    <a:pt x="1218859" y="14721"/>
                  </a:lnTo>
                  <a:lnTo>
                    <a:pt x="1247880" y="17690"/>
                  </a:lnTo>
                  <a:lnTo>
                    <a:pt x="1276900" y="21044"/>
                  </a:lnTo>
                  <a:lnTo>
                    <a:pt x="1305921" y="24541"/>
                  </a:lnTo>
                  <a:lnTo>
                    <a:pt x="1334941" y="27938"/>
                  </a:lnTo>
                  <a:lnTo>
                    <a:pt x="1363962" y="30993"/>
                  </a:lnTo>
                  <a:lnTo>
                    <a:pt x="1392982" y="33463"/>
                  </a:lnTo>
                  <a:lnTo>
                    <a:pt x="1422003" y="35105"/>
                  </a:lnTo>
                  <a:lnTo>
                    <a:pt x="1451023" y="35764"/>
                  </a:lnTo>
                  <a:lnTo>
                    <a:pt x="1480044" y="36005"/>
                  </a:lnTo>
                  <a:lnTo>
                    <a:pt x="1509064" y="36047"/>
                  </a:lnTo>
                  <a:lnTo>
                    <a:pt x="1538085" y="35974"/>
                  </a:lnTo>
                  <a:lnTo>
                    <a:pt x="1567105" y="35869"/>
                  </a:lnTo>
                  <a:lnTo>
                    <a:pt x="1596126" y="35817"/>
                  </a:lnTo>
                  <a:lnTo>
                    <a:pt x="1625146" y="35903"/>
                  </a:lnTo>
                  <a:lnTo>
                    <a:pt x="1654167" y="36209"/>
                  </a:lnTo>
                  <a:lnTo>
                    <a:pt x="1683187" y="36821"/>
                  </a:lnTo>
                  <a:lnTo>
                    <a:pt x="1712208" y="37819"/>
                  </a:lnTo>
                  <a:lnTo>
                    <a:pt x="1741228" y="39054"/>
                  </a:lnTo>
                  <a:lnTo>
                    <a:pt x="1770249" y="40398"/>
                  </a:lnTo>
                  <a:lnTo>
                    <a:pt x="1799269" y="41838"/>
                  </a:lnTo>
                  <a:lnTo>
                    <a:pt x="1828289" y="43364"/>
                  </a:lnTo>
                  <a:lnTo>
                    <a:pt x="1857310" y="44963"/>
                  </a:lnTo>
                  <a:lnTo>
                    <a:pt x="1886330" y="46623"/>
                  </a:lnTo>
                  <a:lnTo>
                    <a:pt x="1915351" y="48333"/>
                  </a:lnTo>
                  <a:lnTo>
                    <a:pt x="1944371" y="50082"/>
                  </a:lnTo>
                  <a:lnTo>
                    <a:pt x="1973392" y="51856"/>
                  </a:lnTo>
                  <a:lnTo>
                    <a:pt x="2002412" y="53644"/>
                  </a:lnTo>
                  <a:lnTo>
                    <a:pt x="2031433" y="55438"/>
                  </a:lnTo>
                  <a:lnTo>
                    <a:pt x="2060453" y="57273"/>
                  </a:lnTo>
                  <a:lnTo>
                    <a:pt x="2089474" y="59164"/>
                  </a:lnTo>
                  <a:lnTo>
                    <a:pt x="2118494" y="61116"/>
                  </a:lnTo>
                  <a:lnTo>
                    <a:pt x="2147515" y="63129"/>
                  </a:lnTo>
                  <a:lnTo>
                    <a:pt x="2176535" y="65208"/>
                  </a:lnTo>
                  <a:lnTo>
                    <a:pt x="2205556" y="67354"/>
                  </a:lnTo>
                  <a:lnTo>
                    <a:pt x="2234576" y="69570"/>
                  </a:lnTo>
                  <a:lnTo>
                    <a:pt x="2263597" y="71858"/>
                  </a:lnTo>
                  <a:lnTo>
                    <a:pt x="2292617" y="74222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4165940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165940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165940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165940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46038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90991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3594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8089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2585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165940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165940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165940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23561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6851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1346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5842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603374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48328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24356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286062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337167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38020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42609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46920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51082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557394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608991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64814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6922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74076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78572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83067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87562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9196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96753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00864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5026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10039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14440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19338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241994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2802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2244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691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098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573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022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39064" y="5253640"/>
              <a:ext cx="90303" cy="9030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9488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63711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6867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73282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777776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81693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8645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0683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5651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92028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051153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094803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38542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7410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16078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6561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1228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5525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09476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44382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9595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532954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280571" y="5674069"/>
              <a:ext cx="2292617" cy="531582"/>
            </a:xfrm>
            <a:custGeom>
              <a:avLst/>
              <a:pathLst>
                <a:path w="2292617" h="531582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  <a:lnTo>
                    <a:pt x="2292617" y="496203"/>
                  </a:lnTo>
                  <a:lnTo>
                    <a:pt x="2263597" y="486814"/>
                  </a:lnTo>
                  <a:lnTo>
                    <a:pt x="2234576" y="478478"/>
                  </a:lnTo>
                  <a:lnTo>
                    <a:pt x="2205556" y="471250"/>
                  </a:lnTo>
                  <a:lnTo>
                    <a:pt x="2176535" y="465186"/>
                  </a:lnTo>
                  <a:lnTo>
                    <a:pt x="2147515" y="460340"/>
                  </a:lnTo>
                  <a:lnTo>
                    <a:pt x="2118494" y="456752"/>
                  </a:lnTo>
                  <a:lnTo>
                    <a:pt x="2089474" y="454436"/>
                  </a:lnTo>
                  <a:lnTo>
                    <a:pt x="2060453" y="453363"/>
                  </a:lnTo>
                  <a:lnTo>
                    <a:pt x="2031433" y="453446"/>
                  </a:lnTo>
                  <a:lnTo>
                    <a:pt x="2002412" y="454489"/>
                  </a:lnTo>
                  <a:lnTo>
                    <a:pt x="1973392" y="456215"/>
                  </a:lnTo>
                  <a:lnTo>
                    <a:pt x="1944371" y="458494"/>
                  </a:lnTo>
                  <a:lnTo>
                    <a:pt x="1915351" y="461198"/>
                  </a:lnTo>
                  <a:lnTo>
                    <a:pt x="1886330" y="464201"/>
                  </a:lnTo>
                  <a:lnTo>
                    <a:pt x="1857310" y="467389"/>
                  </a:lnTo>
                  <a:lnTo>
                    <a:pt x="1828289" y="470671"/>
                  </a:lnTo>
                  <a:lnTo>
                    <a:pt x="1799269" y="473975"/>
                  </a:lnTo>
                  <a:lnTo>
                    <a:pt x="1770249" y="477254"/>
                  </a:lnTo>
                  <a:lnTo>
                    <a:pt x="1741228" y="480483"/>
                  </a:lnTo>
                  <a:lnTo>
                    <a:pt x="1712208" y="483655"/>
                  </a:lnTo>
                  <a:lnTo>
                    <a:pt x="1683187" y="485969"/>
                  </a:lnTo>
                  <a:lnTo>
                    <a:pt x="1654167" y="486423"/>
                  </a:lnTo>
                  <a:lnTo>
                    <a:pt x="1625146" y="485650"/>
                  </a:lnTo>
                  <a:lnTo>
                    <a:pt x="1596126" y="484291"/>
                  </a:lnTo>
                  <a:lnTo>
                    <a:pt x="1567105" y="482858"/>
                  </a:lnTo>
                  <a:lnTo>
                    <a:pt x="1538085" y="481663"/>
                  </a:lnTo>
                  <a:lnTo>
                    <a:pt x="1509064" y="480795"/>
                  </a:lnTo>
                  <a:lnTo>
                    <a:pt x="1480044" y="480161"/>
                  </a:lnTo>
                  <a:lnTo>
                    <a:pt x="1451023" y="479545"/>
                  </a:lnTo>
                  <a:lnTo>
                    <a:pt x="1422003" y="478346"/>
                  </a:lnTo>
                  <a:lnTo>
                    <a:pt x="1392982" y="475133"/>
                  </a:lnTo>
                  <a:lnTo>
                    <a:pt x="1363962" y="470619"/>
                  </a:lnTo>
                  <a:lnTo>
                    <a:pt x="1334941" y="465792"/>
                  </a:lnTo>
                  <a:lnTo>
                    <a:pt x="1305921" y="461544"/>
                  </a:lnTo>
                  <a:lnTo>
                    <a:pt x="1276900" y="458537"/>
                  </a:lnTo>
                  <a:lnTo>
                    <a:pt x="1247880" y="457094"/>
                  </a:lnTo>
                  <a:lnTo>
                    <a:pt x="1218859" y="457170"/>
                  </a:lnTo>
                  <a:lnTo>
                    <a:pt x="1189839" y="458404"/>
                  </a:lnTo>
                  <a:lnTo>
                    <a:pt x="1160819" y="460247"/>
                  </a:lnTo>
                  <a:lnTo>
                    <a:pt x="1131798" y="462092"/>
                  </a:lnTo>
                  <a:lnTo>
                    <a:pt x="1102778" y="464009"/>
                  </a:lnTo>
                  <a:lnTo>
                    <a:pt x="1073757" y="467468"/>
                  </a:lnTo>
                  <a:lnTo>
                    <a:pt x="1044737" y="472777"/>
                  </a:lnTo>
                  <a:lnTo>
                    <a:pt x="1015716" y="480106"/>
                  </a:lnTo>
                  <a:lnTo>
                    <a:pt x="986696" y="489358"/>
                  </a:lnTo>
                  <a:lnTo>
                    <a:pt x="957675" y="499994"/>
                  </a:lnTo>
                  <a:lnTo>
                    <a:pt x="928655" y="510970"/>
                  </a:lnTo>
                  <a:lnTo>
                    <a:pt x="899634" y="520825"/>
                  </a:lnTo>
                  <a:lnTo>
                    <a:pt x="870614" y="527859"/>
                  </a:lnTo>
                  <a:lnTo>
                    <a:pt x="841593" y="530737"/>
                  </a:lnTo>
                  <a:lnTo>
                    <a:pt x="812573" y="531582"/>
                  </a:lnTo>
                  <a:lnTo>
                    <a:pt x="783552" y="531319"/>
                  </a:lnTo>
                  <a:lnTo>
                    <a:pt x="754532" y="530302"/>
                  </a:lnTo>
                  <a:lnTo>
                    <a:pt x="725511" y="528829"/>
                  </a:lnTo>
                  <a:lnTo>
                    <a:pt x="696491" y="527105"/>
                  </a:lnTo>
                  <a:lnTo>
                    <a:pt x="667470" y="525211"/>
                  </a:lnTo>
                  <a:lnTo>
                    <a:pt x="638450" y="523100"/>
                  </a:lnTo>
                  <a:lnTo>
                    <a:pt x="609429" y="520613"/>
                  </a:lnTo>
                  <a:lnTo>
                    <a:pt x="580409" y="517521"/>
                  </a:lnTo>
                  <a:lnTo>
                    <a:pt x="551389" y="513582"/>
                  </a:lnTo>
                  <a:lnTo>
                    <a:pt x="522368" y="508732"/>
                  </a:lnTo>
                  <a:lnTo>
                    <a:pt x="493348" y="503406"/>
                  </a:lnTo>
                  <a:lnTo>
                    <a:pt x="464327" y="497765"/>
                  </a:lnTo>
                  <a:lnTo>
                    <a:pt x="435307" y="491943"/>
                  </a:lnTo>
                  <a:lnTo>
                    <a:pt x="406286" y="486097"/>
                  </a:lnTo>
                  <a:lnTo>
                    <a:pt x="377266" y="480408"/>
                  </a:lnTo>
                  <a:lnTo>
                    <a:pt x="348245" y="475073"/>
                  </a:lnTo>
                  <a:lnTo>
                    <a:pt x="319225" y="470303"/>
                  </a:lnTo>
                  <a:lnTo>
                    <a:pt x="290204" y="466311"/>
                  </a:lnTo>
                  <a:lnTo>
                    <a:pt x="261184" y="463305"/>
                  </a:lnTo>
                  <a:lnTo>
                    <a:pt x="232163" y="461503"/>
                  </a:lnTo>
                  <a:lnTo>
                    <a:pt x="203143" y="461035"/>
                  </a:lnTo>
                  <a:lnTo>
                    <a:pt x="174122" y="461950"/>
                  </a:lnTo>
                  <a:lnTo>
                    <a:pt x="145102" y="464235"/>
                  </a:lnTo>
                  <a:lnTo>
                    <a:pt x="116081" y="467840"/>
                  </a:lnTo>
                  <a:lnTo>
                    <a:pt x="87061" y="472683"/>
                  </a:lnTo>
                  <a:lnTo>
                    <a:pt x="58040" y="478672"/>
                  </a:lnTo>
                  <a:lnTo>
                    <a:pt x="29020" y="485710"/>
                  </a:lnTo>
                  <a:lnTo>
                    <a:pt x="0" y="49370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280571" y="5674069"/>
              <a:ext cx="2292617" cy="273313"/>
            </a:xfrm>
            <a:custGeom>
              <a:avLst/>
              <a:pathLst>
                <a:path w="2292617" h="273313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280571" y="6127432"/>
              <a:ext cx="2292617" cy="78218"/>
            </a:xfrm>
            <a:custGeom>
              <a:avLst/>
              <a:pathLst>
                <a:path w="2292617" h="78218">
                  <a:moveTo>
                    <a:pt x="2292617" y="42839"/>
                  </a:moveTo>
                  <a:lnTo>
                    <a:pt x="2263597" y="33450"/>
                  </a:lnTo>
                  <a:lnTo>
                    <a:pt x="2234576" y="25114"/>
                  </a:lnTo>
                  <a:lnTo>
                    <a:pt x="2205556" y="17886"/>
                  </a:lnTo>
                  <a:lnTo>
                    <a:pt x="2176535" y="11822"/>
                  </a:lnTo>
                  <a:lnTo>
                    <a:pt x="2147515" y="6976"/>
                  </a:lnTo>
                  <a:lnTo>
                    <a:pt x="2118494" y="3388"/>
                  </a:lnTo>
                  <a:lnTo>
                    <a:pt x="2089474" y="1072"/>
                  </a:lnTo>
                  <a:lnTo>
                    <a:pt x="2060453" y="0"/>
                  </a:lnTo>
                  <a:lnTo>
                    <a:pt x="2031433" y="82"/>
                  </a:lnTo>
                  <a:lnTo>
                    <a:pt x="2002412" y="1125"/>
                  </a:lnTo>
                  <a:lnTo>
                    <a:pt x="1973392" y="2851"/>
                  </a:lnTo>
                  <a:lnTo>
                    <a:pt x="1944371" y="5130"/>
                  </a:lnTo>
                  <a:lnTo>
                    <a:pt x="1915351" y="7834"/>
                  </a:lnTo>
                  <a:lnTo>
                    <a:pt x="1886330" y="10837"/>
                  </a:lnTo>
                  <a:lnTo>
                    <a:pt x="1857310" y="14025"/>
                  </a:lnTo>
                  <a:lnTo>
                    <a:pt x="1828289" y="17307"/>
                  </a:lnTo>
                  <a:lnTo>
                    <a:pt x="1799269" y="20611"/>
                  </a:lnTo>
                  <a:lnTo>
                    <a:pt x="1770249" y="23890"/>
                  </a:lnTo>
                  <a:lnTo>
                    <a:pt x="1741228" y="27119"/>
                  </a:lnTo>
                  <a:lnTo>
                    <a:pt x="1712208" y="30292"/>
                  </a:lnTo>
                  <a:lnTo>
                    <a:pt x="1683187" y="32605"/>
                  </a:lnTo>
                  <a:lnTo>
                    <a:pt x="1654167" y="33059"/>
                  </a:lnTo>
                  <a:lnTo>
                    <a:pt x="1625146" y="32286"/>
                  </a:lnTo>
                  <a:lnTo>
                    <a:pt x="1596126" y="30927"/>
                  </a:lnTo>
                  <a:lnTo>
                    <a:pt x="1567105" y="29494"/>
                  </a:lnTo>
                  <a:lnTo>
                    <a:pt x="1538085" y="28299"/>
                  </a:lnTo>
                  <a:lnTo>
                    <a:pt x="1509064" y="27431"/>
                  </a:lnTo>
                  <a:lnTo>
                    <a:pt x="1480044" y="26797"/>
                  </a:lnTo>
                  <a:lnTo>
                    <a:pt x="1451023" y="26181"/>
                  </a:lnTo>
                  <a:lnTo>
                    <a:pt x="1422003" y="24982"/>
                  </a:lnTo>
                  <a:lnTo>
                    <a:pt x="1392982" y="21769"/>
                  </a:lnTo>
                  <a:lnTo>
                    <a:pt x="1363962" y="17255"/>
                  </a:lnTo>
                  <a:lnTo>
                    <a:pt x="1334941" y="12429"/>
                  </a:lnTo>
                  <a:lnTo>
                    <a:pt x="1305921" y="8180"/>
                  </a:lnTo>
                  <a:lnTo>
                    <a:pt x="1276900" y="5173"/>
                  </a:lnTo>
                  <a:lnTo>
                    <a:pt x="1247880" y="3730"/>
                  </a:lnTo>
                  <a:lnTo>
                    <a:pt x="1218859" y="3806"/>
                  </a:lnTo>
                  <a:lnTo>
                    <a:pt x="1189839" y="5040"/>
                  </a:lnTo>
                  <a:lnTo>
                    <a:pt x="1160819" y="6883"/>
                  </a:lnTo>
                  <a:lnTo>
                    <a:pt x="1131798" y="8728"/>
                  </a:lnTo>
                  <a:lnTo>
                    <a:pt x="1102778" y="10645"/>
                  </a:lnTo>
                  <a:lnTo>
                    <a:pt x="1073757" y="14104"/>
                  </a:lnTo>
                  <a:lnTo>
                    <a:pt x="1044737" y="19413"/>
                  </a:lnTo>
                  <a:lnTo>
                    <a:pt x="1015716" y="26742"/>
                  </a:lnTo>
                  <a:lnTo>
                    <a:pt x="986696" y="35994"/>
                  </a:lnTo>
                  <a:lnTo>
                    <a:pt x="957675" y="46630"/>
                  </a:lnTo>
                  <a:lnTo>
                    <a:pt x="928655" y="57606"/>
                  </a:lnTo>
                  <a:lnTo>
                    <a:pt x="899634" y="67461"/>
                  </a:lnTo>
                  <a:lnTo>
                    <a:pt x="870614" y="74495"/>
                  </a:lnTo>
                  <a:lnTo>
                    <a:pt x="841593" y="77373"/>
                  </a:lnTo>
                  <a:lnTo>
                    <a:pt x="812573" y="78218"/>
                  </a:lnTo>
                  <a:lnTo>
                    <a:pt x="783552" y="77955"/>
                  </a:lnTo>
                  <a:lnTo>
                    <a:pt x="754532" y="76938"/>
                  </a:lnTo>
                  <a:lnTo>
                    <a:pt x="725511" y="75465"/>
                  </a:lnTo>
                  <a:lnTo>
                    <a:pt x="696491" y="73741"/>
                  </a:lnTo>
                  <a:lnTo>
                    <a:pt x="667470" y="71847"/>
                  </a:lnTo>
                  <a:lnTo>
                    <a:pt x="638450" y="69736"/>
                  </a:lnTo>
                  <a:lnTo>
                    <a:pt x="609429" y="67249"/>
                  </a:lnTo>
                  <a:lnTo>
                    <a:pt x="580409" y="64157"/>
                  </a:lnTo>
                  <a:lnTo>
                    <a:pt x="551389" y="60218"/>
                  </a:lnTo>
                  <a:lnTo>
                    <a:pt x="522368" y="55368"/>
                  </a:lnTo>
                  <a:lnTo>
                    <a:pt x="493348" y="50042"/>
                  </a:lnTo>
                  <a:lnTo>
                    <a:pt x="464327" y="44401"/>
                  </a:lnTo>
                  <a:lnTo>
                    <a:pt x="435307" y="38579"/>
                  </a:lnTo>
                  <a:lnTo>
                    <a:pt x="406286" y="32733"/>
                  </a:lnTo>
                  <a:lnTo>
                    <a:pt x="377266" y="27044"/>
                  </a:lnTo>
                  <a:lnTo>
                    <a:pt x="348245" y="21709"/>
                  </a:lnTo>
                  <a:lnTo>
                    <a:pt x="319225" y="16939"/>
                  </a:lnTo>
                  <a:lnTo>
                    <a:pt x="290204" y="12947"/>
                  </a:lnTo>
                  <a:lnTo>
                    <a:pt x="261184" y="9941"/>
                  </a:lnTo>
                  <a:lnTo>
                    <a:pt x="232163" y="8139"/>
                  </a:lnTo>
                  <a:lnTo>
                    <a:pt x="203143" y="7671"/>
                  </a:lnTo>
                  <a:lnTo>
                    <a:pt x="174122" y="8586"/>
                  </a:lnTo>
                  <a:lnTo>
                    <a:pt x="145102" y="10871"/>
                  </a:lnTo>
                  <a:lnTo>
                    <a:pt x="116081" y="14476"/>
                  </a:lnTo>
                  <a:lnTo>
                    <a:pt x="87061" y="19319"/>
                  </a:lnTo>
                  <a:lnTo>
                    <a:pt x="58040" y="25308"/>
                  </a:lnTo>
                  <a:lnTo>
                    <a:pt x="29020" y="32346"/>
                  </a:lnTo>
                  <a:lnTo>
                    <a:pt x="0" y="403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280571" y="5920921"/>
              <a:ext cx="2292617" cy="153482"/>
            </a:xfrm>
            <a:custGeom>
              <a:avLst/>
              <a:pathLst>
                <a:path w="2292617" h="153482">
                  <a:moveTo>
                    <a:pt x="0" y="0"/>
                  </a:moveTo>
                  <a:lnTo>
                    <a:pt x="29020" y="11945"/>
                  </a:lnTo>
                  <a:lnTo>
                    <a:pt x="58040" y="23408"/>
                  </a:lnTo>
                  <a:lnTo>
                    <a:pt x="87061" y="34389"/>
                  </a:lnTo>
                  <a:lnTo>
                    <a:pt x="116081" y="44894"/>
                  </a:lnTo>
                  <a:lnTo>
                    <a:pt x="145102" y="54923"/>
                  </a:lnTo>
                  <a:lnTo>
                    <a:pt x="174122" y="64481"/>
                  </a:lnTo>
                  <a:lnTo>
                    <a:pt x="203143" y="73569"/>
                  </a:lnTo>
                  <a:lnTo>
                    <a:pt x="232163" y="82191"/>
                  </a:lnTo>
                  <a:lnTo>
                    <a:pt x="261184" y="90349"/>
                  </a:lnTo>
                  <a:lnTo>
                    <a:pt x="290204" y="98037"/>
                  </a:lnTo>
                  <a:lnTo>
                    <a:pt x="319225" y="105227"/>
                  </a:lnTo>
                  <a:lnTo>
                    <a:pt x="348245" y="111915"/>
                  </a:lnTo>
                  <a:lnTo>
                    <a:pt x="377266" y="118101"/>
                  </a:lnTo>
                  <a:lnTo>
                    <a:pt x="406286" y="123781"/>
                  </a:lnTo>
                  <a:lnTo>
                    <a:pt x="435307" y="128954"/>
                  </a:lnTo>
                  <a:lnTo>
                    <a:pt x="464327" y="133619"/>
                  </a:lnTo>
                  <a:lnTo>
                    <a:pt x="493348" y="137773"/>
                  </a:lnTo>
                  <a:lnTo>
                    <a:pt x="522368" y="141415"/>
                  </a:lnTo>
                  <a:lnTo>
                    <a:pt x="551389" y="144548"/>
                  </a:lnTo>
                  <a:lnTo>
                    <a:pt x="580409" y="147213"/>
                  </a:lnTo>
                  <a:lnTo>
                    <a:pt x="609429" y="149416"/>
                  </a:lnTo>
                  <a:lnTo>
                    <a:pt x="638450" y="151150"/>
                  </a:lnTo>
                  <a:lnTo>
                    <a:pt x="667470" y="152409"/>
                  </a:lnTo>
                  <a:lnTo>
                    <a:pt x="696491" y="153188"/>
                  </a:lnTo>
                  <a:lnTo>
                    <a:pt x="725511" y="153482"/>
                  </a:lnTo>
                  <a:lnTo>
                    <a:pt x="754532" y="153283"/>
                  </a:lnTo>
                  <a:lnTo>
                    <a:pt x="783552" y="152587"/>
                  </a:lnTo>
                  <a:lnTo>
                    <a:pt x="812573" y="151388"/>
                  </a:lnTo>
                  <a:lnTo>
                    <a:pt x="841593" y="149680"/>
                  </a:lnTo>
                  <a:lnTo>
                    <a:pt x="870614" y="147011"/>
                  </a:lnTo>
                  <a:lnTo>
                    <a:pt x="899634" y="141628"/>
                  </a:lnTo>
                  <a:lnTo>
                    <a:pt x="928655" y="134005"/>
                  </a:lnTo>
                  <a:lnTo>
                    <a:pt x="957675" y="124893"/>
                  </a:lnTo>
                  <a:lnTo>
                    <a:pt x="986696" y="115045"/>
                  </a:lnTo>
                  <a:lnTo>
                    <a:pt x="1015716" y="105214"/>
                  </a:lnTo>
                  <a:lnTo>
                    <a:pt x="1044737" y="96151"/>
                  </a:lnTo>
                  <a:lnTo>
                    <a:pt x="1073757" y="88609"/>
                  </a:lnTo>
                  <a:lnTo>
                    <a:pt x="1102778" y="83341"/>
                  </a:lnTo>
                  <a:lnTo>
                    <a:pt x="1131798" y="81008"/>
                  </a:lnTo>
                  <a:lnTo>
                    <a:pt x="1160819" y="80424"/>
                  </a:lnTo>
                  <a:lnTo>
                    <a:pt x="1189839" y="80849"/>
                  </a:lnTo>
                  <a:lnTo>
                    <a:pt x="1218859" y="82089"/>
                  </a:lnTo>
                  <a:lnTo>
                    <a:pt x="1247880" y="83953"/>
                  </a:lnTo>
                  <a:lnTo>
                    <a:pt x="1276900" y="86249"/>
                  </a:lnTo>
                  <a:lnTo>
                    <a:pt x="1305921" y="88784"/>
                  </a:lnTo>
                  <a:lnTo>
                    <a:pt x="1334941" y="91367"/>
                  </a:lnTo>
                  <a:lnTo>
                    <a:pt x="1363962" y="93806"/>
                  </a:lnTo>
                  <a:lnTo>
                    <a:pt x="1392982" y="95909"/>
                  </a:lnTo>
                  <a:lnTo>
                    <a:pt x="1422003" y="97483"/>
                  </a:lnTo>
                  <a:lnTo>
                    <a:pt x="1451023" y="98513"/>
                  </a:lnTo>
                  <a:lnTo>
                    <a:pt x="1480044" y="100182"/>
                  </a:lnTo>
                  <a:lnTo>
                    <a:pt x="1509064" y="102515"/>
                  </a:lnTo>
                  <a:lnTo>
                    <a:pt x="1538085" y="105226"/>
                  </a:lnTo>
                  <a:lnTo>
                    <a:pt x="1567105" y="108028"/>
                  </a:lnTo>
                  <a:lnTo>
                    <a:pt x="1596126" y="110635"/>
                  </a:lnTo>
                  <a:lnTo>
                    <a:pt x="1625146" y="112760"/>
                  </a:lnTo>
                  <a:lnTo>
                    <a:pt x="1654167" y="114119"/>
                  </a:lnTo>
                  <a:lnTo>
                    <a:pt x="1683187" y="114424"/>
                  </a:lnTo>
                  <a:lnTo>
                    <a:pt x="1712208" y="113405"/>
                  </a:lnTo>
                  <a:lnTo>
                    <a:pt x="1741228" y="111850"/>
                  </a:lnTo>
                  <a:lnTo>
                    <a:pt x="1770249" y="110267"/>
                  </a:lnTo>
                  <a:lnTo>
                    <a:pt x="1799269" y="108571"/>
                  </a:lnTo>
                  <a:lnTo>
                    <a:pt x="1828289" y="106673"/>
                  </a:lnTo>
                  <a:lnTo>
                    <a:pt x="1857310" y="104489"/>
                  </a:lnTo>
                  <a:lnTo>
                    <a:pt x="1886330" y="101929"/>
                  </a:lnTo>
                  <a:lnTo>
                    <a:pt x="1915351" y="98909"/>
                  </a:lnTo>
                  <a:lnTo>
                    <a:pt x="1944371" y="95341"/>
                  </a:lnTo>
                  <a:lnTo>
                    <a:pt x="1973392" y="91138"/>
                  </a:lnTo>
                  <a:lnTo>
                    <a:pt x="2002412" y="86215"/>
                  </a:lnTo>
                  <a:lnTo>
                    <a:pt x="2031433" y="80491"/>
                  </a:lnTo>
                  <a:lnTo>
                    <a:pt x="2060453" y="74051"/>
                  </a:lnTo>
                  <a:lnTo>
                    <a:pt x="2089474" y="66970"/>
                  </a:lnTo>
                  <a:lnTo>
                    <a:pt x="2118494" y="59283"/>
                  </a:lnTo>
                  <a:lnTo>
                    <a:pt x="2147515" y="51027"/>
                  </a:lnTo>
                  <a:lnTo>
                    <a:pt x="2176535" y="42240"/>
                  </a:lnTo>
                  <a:lnTo>
                    <a:pt x="2205556" y="32956"/>
                  </a:lnTo>
                  <a:lnTo>
                    <a:pt x="2234576" y="23214"/>
                  </a:lnTo>
                  <a:lnTo>
                    <a:pt x="2263597" y="13049"/>
                  </a:lnTo>
                  <a:lnTo>
                    <a:pt x="2292617" y="249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7053579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7053579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053579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7053579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3480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77975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824708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869662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914615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7053579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053579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053579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12325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757279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80223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84718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892138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937092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131204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1788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221110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2697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32346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36069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402700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4516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4935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54393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583453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63384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6743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72139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76527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81244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85861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9012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9430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99111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8034991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808468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8123872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17458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82109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826083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2967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350742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39461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43572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486742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853169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8579166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86183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8675951" y="2626779"/>
              <a:ext cx="41341" cy="41341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703725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751299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8014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884758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8887099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940211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97901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9020114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9065068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9106693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9158824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9201772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9244881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929167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933663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938702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9419841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168210" y="1723107"/>
              <a:ext cx="2292617" cy="606074"/>
            </a:xfrm>
            <a:custGeom>
              <a:avLst/>
              <a:pathLst>
                <a:path w="2292617" h="606074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  <a:lnTo>
                    <a:pt x="2292617" y="413233"/>
                  </a:lnTo>
                  <a:lnTo>
                    <a:pt x="2263597" y="414120"/>
                  </a:lnTo>
                  <a:lnTo>
                    <a:pt x="2234576" y="415672"/>
                  </a:lnTo>
                  <a:lnTo>
                    <a:pt x="2205556" y="417951"/>
                  </a:lnTo>
                  <a:lnTo>
                    <a:pt x="2176535" y="421022"/>
                  </a:lnTo>
                  <a:lnTo>
                    <a:pt x="2147515" y="424945"/>
                  </a:lnTo>
                  <a:lnTo>
                    <a:pt x="2118494" y="429772"/>
                  </a:lnTo>
                  <a:lnTo>
                    <a:pt x="2089474" y="435530"/>
                  </a:lnTo>
                  <a:lnTo>
                    <a:pt x="2060453" y="442211"/>
                  </a:lnTo>
                  <a:lnTo>
                    <a:pt x="2031433" y="449758"/>
                  </a:lnTo>
                  <a:lnTo>
                    <a:pt x="2002412" y="458028"/>
                  </a:lnTo>
                  <a:lnTo>
                    <a:pt x="1973392" y="466787"/>
                  </a:lnTo>
                  <a:lnTo>
                    <a:pt x="1944371" y="475896"/>
                  </a:lnTo>
                  <a:lnTo>
                    <a:pt x="1915351" y="485212"/>
                  </a:lnTo>
                  <a:lnTo>
                    <a:pt x="1886330" y="494597"/>
                  </a:lnTo>
                  <a:lnTo>
                    <a:pt x="1857310" y="503924"/>
                  </a:lnTo>
                  <a:lnTo>
                    <a:pt x="1828289" y="513080"/>
                  </a:lnTo>
                  <a:lnTo>
                    <a:pt x="1799269" y="521974"/>
                  </a:lnTo>
                  <a:lnTo>
                    <a:pt x="1770249" y="530533"/>
                  </a:lnTo>
                  <a:lnTo>
                    <a:pt x="1741228" y="538702"/>
                  </a:lnTo>
                  <a:lnTo>
                    <a:pt x="1712208" y="546442"/>
                  </a:lnTo>
                  <a:lnTo>
                    <a:pt x="1683187" y="553449"/>
                  </a:lnTo>
                  <a:lnTo>
                    <a:pt x="1654167" y="559417"/>
                  </a:lnTo>
                  <a:lnTo>
                    <a:pt x="1625146" y="564675"/>
                  </a:lnTo>
                  <a:lnTo>
                    <a:pt x="1596126" y="569549"/>
                  </a:lnTo>
                  <a:lnTo>
                    <a:pt x="1567105" y="574258"/>
                  </a:lnTo>
                  <a:lnTo>
                    <a:pt x="1538085" y="578851"/>
                  </a:lnTo>
                  <a:lnTo>
                    <a:pt x="1509064" y="583194"/>
                  </a:lnTo>
                  <a:lnTo>
                    <a:pt x="1480044" y="586997"/>
                  </a:lnTo>
                  <a:lnTo>
                    <a:pt x="1451023" y="589870"/>
                  </a:lnTo>
                  <a:lnTo>
                    <a:pt x="1422003" y="591060"/>
                  </a:lnTo>
                  <a:lnTo>
                    <a:pt x="1392982" y="589165"/>
                  </a:lnTo>
                  <a:lnTo>
                    <a:pt x="1363962" y="584988"/>
                  </a:lnTo>
                  <a:lnTo>
                    <a:pt x="1334941" y="579594"/>
                  </a:lnTo>
                  <a:lnTo>
                    <a:pt x="1305921" y="573970"/>
                  </a:lnTo>
                  <a:lnTo>
                    <a:pt x="1276900" y="568911"/>
                  </a:lnTo>
                  <a:lnTo>
                    <a:pt x="1247880" y="564929"/>
                  </a:lnTo>
                  <a:lnTo>
                    <a:pt x="1218859" y="562223"/>
                  </a:lnTo>
                  <a:lnTo>
                    <a:pt x="1189839" y="560735"/>
                  </a:lnTo>
                  <a:lnTo>
                    <a:pt x="1160819" y="560243"/>
                  </a:lnTo>
                  <a:lnTo>
                    <a:pt x="1131798" y="560481"/>
                  </a:lnTo>
                  <a:lnTo>
                    <a:pt x="1102778" y="561094"/>
                  </a:lnTo>
                  <a:lnTo>
                    <a:pt x="1073757" y="561865"/>
                  </a:lnTo>
                  <a:lnTo>
                    <a:pt x="1044737" y="563282"/>
                  </a:lnTo>
                  <a:lnTo>
                    <a:pt x="1015716" y="565815"/>
                  </a:lnTo>
                  <a:lnTo>
                    <a:pt x="986696" y="569710"/>
                  </a:lnTo>
                  <a:lnTo>
                    <a:pt x="957675" y="574842"/>
                  </a:lnTo>
                  <a:lnTo>
                    <a:pt x="928655" y="580665"/>
                  </a:lnTo>
                  <a:lnTo>
                    <a:pt x="899634" y="586280"/>
                  </a:lnTo>
                  <a:lnTo>
                    <a:pt x="870614" y="590595"/>
                  </a:lnTo>
                  <a:lnTo>
                    <a:pt x="841593" y="592796"/>
                  </a:lnTo>
                  <a:lnTo>
                    <a:pt x="812573" y="594623"/>
                  </a:lnTo>
                  <a:lnTo>
                    <a:pt x="783552" y="596560"/>
                  </a:lnTo>
                  <a:lnTo>
                    <a:pt x="754532" y="598612"/>
                  </a:lnTo>
                  <a:lnTo>
                    <a:pt x="725511" y="600739"/>
                  </a:lnTo>
                  <a:lnTo>
                    <a:pt x="696491" y="602823"/>
                  </a:lnTo>
                  <a:lnTo>
                    <a:pt x="667470" y="604642"/>
                  </a:lnTo>
                  <a:lnTo>
                    <a:pt x="638450" y="605867"/>
                  </a:lnTo>
                  <a:lnTo>
                    <a:pt x="609429" y="606074"/>
                  </a:lnTo>
                  <a:lnTo>
                    <a:pt x="580409" y="604781"/>
                  </a:lnTo>
                  <a:lnTo>
                    <a:pt x="551389" y="601498"/>
                  </a:lnTo>
                  <a:lnTo>
                    <a:pt x="522368" y="596188"/>
                  </a:lnTo>
                  <a:lnTo>
                    <a:pt x="493348" y="590341"/>
                  </a:lnTo>
                  <a:lnTo>
                    <a:pt x="464327" y="584164"/>
                  </a:lnTo>
                  <a:lnTo>
                    <a:pt x="435307" y="577701"/>
                  </a:lnTo>
                  <a:lnTo>
                    <a:pt x="406286" y="571011"/>
                  </a:lnTo>
                  <a:lnTo>
                    <a:pt x="377266" y="564174"/>
                  </a:lnTo>
                  <a:lnTo>
                    <a:pt x="348245" y="557284"/>
                  </a:lnTo>
                  <a:lnTo>
                    <a:pt x="319225" y="550445"/>
                  </a:lnTo>
                  <a:lnTo>
                    <a:pt x="290204" y="543766"/>
                  </a:lnTo>
                  <a:lnTo>
                    <a:pt x="261184" y="537354"/>
                  </a:lnTo>
                  <a:lnTo>
                    <a:pt x="232163" y="531429"/>
                  </a:lnTo>
                  <a:lnTo>
                    <a:pt x="203143" y="526145"/>
                  </a:lnTo>
                  <a:lnTo>
                    <a:pt x="174122" y="521570"/>
                  </a:lnTo>
                  <a:lnTo>
                    <a:pt x="145102" y="517722"/>
                  </a:lnTo>
                  <a:lnTo>
                    <a:pt x="116081" y="514584"/>
                  </a:lnTo>
                  <a:lnTo>
                    <a:pt x="87061" y="512116"/>
                  </a:lnTo>
                  <a:lnTo>
                    <a:pt x="58040" y="510268"/>
                  </a:lnTo>
                  <a:lnTo>
                    <a:pt x="29020" y="508985"/>
                  </a:lnTo>
                  <a:lnTo>
                    <a:pt x="0" y="50821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168210" y="1723107"/>
              <a:ext cx="2292617" cy="398117"/>
            </a:xfrm>
            <a:custGeom>
              <a:avLst/>
              <a:pathLst>
                <a:path w="2292617" h="398117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168210" y="2136340"/>
              <a:ext cx="2292617" cy="192841"/>
            </a:xfrm>
            <a:custGeom>
              <a:avLst/>
              <a:pathLst>
                <a:path w="2292617" h="192841">
                  <a:moveTo>
                    <a:pt x="2292617" y="0"/>
                  </a:moveTo>
                  <a:lnTo>
                    <a:pt x="2263597" y="886"/>
                  </a:lnTo>
                  <a:lnTo>
                    <a:pt x="2234576" y="2438"/>
                  </a:lnTo>
                  <a:lnTo>
                    <a:pt x="2205556" y="4718"/>
                  </a:lnTo>
                  <a:lnTo>
                    <a:pt x="2176535" y="7788"/>
                  </a:lnTo>
                  <a:lnTo>
                    <a:pt x="2147515" y="11712"/>
                  </a:lnTo>
                  <a:lnTo>
                    <a:pt x="2118494" y="16539"/>
                  </a:lnTo>
                  <a:lnTo>
                    <a:pt x="2089474" y="22296"/>
                  </a:lnTo>
                  <a:lnTo>
                    <a:pt x="2060453" y="28977"/>
                  </a:lnTo>
                  <a:lnTo>
                    <a:pt x="2031433" y="36525"/>
                  </a:lnTo>
                  <a:lnTo>
                    <a:pt x="2002412" y="44794"/>
                  </a:lnTo>
                  <a:lnTo>
                    <a:pt x="1973392" y="53554"/>
                  </a:lnTo>
                  <a:lnTo>
                    <a:pt x="1944371" y="62662"/>
                  </a:lnTo>
                  <a:lnTo>
                    <a:pt x="1915351" y="71979"/>
                  </a:lnTo>
                  <a:lnTo>
                    <a:pt x="1886330" y="81364"/>
                  </a:lnTo>
                  <a:lnTo>
                    <a:pt x="1857310" y="90690"/>
                  </a:lnTo>
                  <a:lnTo>
                    <a:pt x="1828289" y="99847"/>
                  </a:lnTo>
                  <a:lnTo>
                    <a:pt x="1799269" y="108741"/>
                  </a:lnTo>
                  <a:lnTo>
                    <a:pt x="1770249" y="117300"/>
                  </a:lnTo>
                  <a:lnTo>
                    <a:pt x="1741228" y="125469"/>
                  </a:lnTo>
                  <a:lnTo>
                    <a:pt x="1712208" y="133209"/>
                  </a:lnTo>
                  <a:lnTo>
                    <a:pt x="1683187" y="140216"/>
                  </a:lnTo>
                  <a:lnTo>
                    <a:pt x="1654167" y="146184"/>
                  </a:lnTo>
                  <a:lnTo>
                    <a:pt x="1625146" y="151442"/>
                  </a:lnTo>
                  <a:lnTo>
                    <a:pt x="1596126" y="156316"/>
                  </a:lnTo>
                  <a:lnTo>
                    <a:pt x="1567105" y="161025"/>
                  </a:lnTo>
                  <a:lnTo>
                    <a:pt x="1538085" y="165618"/>
                  </a:lnTo>
                  <a:lnTo>
                    <a:pt x="1509064" y="169961"/>
                  </a:lnTo>
                  <a:lnTo>
                    <a:pt x="1480044" y="173763"/>
                  </a:lnTo>
                  <a:lnTo>
                    <a:pt x="1451023" y="176637"/>
                  </a:lnTo>
                  <a:lnTo>
                    <a:pt x="1422003" y="177827"/>
                  </a:lnTo>
                  <a:lnTo>
                    <a:pt x="1392982" y="175932"/>
                  </a:lnTo>
                  <a:lnTo>
                    <a:pt x="1363962" y="171755"/>
                  </a:lnTo>
                  <a:lnTo>
                    <a:pt x="1334941" y="166361"/>
                  </a:lnTo>
                  <a:lnTo>
                    <a:pt x="1305921" y="160737"/>
                  </a:lnTo>
                  <a:lnTo>
                    <a:pt x="1276900" y="155678"/>
                  </a:lnTo>
                  <a:lnTo>
                    <a:pt x="1247880" y="151695"/>
                  </a:lnTo>
                  <a:lnTo>
                    <a:pt x="1218859" y="148990"/>
                  </a:lnTo>
                  <a:lnTo>
                    <a:pt x="1189839" y="147501"/>
                  </a:lnTo>
                  <a:lnTo>
                    <a:pt x="1160819" y="147010"/>
                  </a:lnTo>
                  <a:lnTo>
                    <a:pt x="1131798" y="147248"/>
                  </a:lnTo>
                  <a:lnTo>
                    <a:pt x="1102778" y="147861"/>
                  </a:lnTo>
                  <a:lnTo>
                    <a:pt x="1073757" y="148631"/>
                  </a:lnTo>
                  <a:lnTo>
                    <a:pt x="1044737" y="150049"/>
                  </a:lnTo>
                  <a:lnTo>
                    <a:pt x="1015716" y="152582"/>
                  </a:lnTo>
                  <a:lnTo>
                    <a:pt x="986696" y="156477"/>
                  </a:lnTo>
                  <a:lnTo>
                    <a:pt x="957675" y="161609"/>
                  </a:lnTo>
                  <a:lnTo>
                    <a:pt x="928655" y="167431"/>
                  </a:lnTo>
                  <a:lnTo>
                    <a:pt x="899634" y="173047"/>
                  </a:lnTo>
                  <a:lnTo>
                    <a:pt x="870614" y="177361"/>
                  </a:lnTo>
                  <a:lnTo>
                    <a:pt x="841593" y="179563"/>
                  </a:lnTo>
                  <a:lnTo>
                    <a:pt x="812573" y="181390"/>
                  </a:lnTo>
                  <a:lnTo>
                    <a:pt x="783552" y="183327"/>
                  </a:lnTo>
                  <a:lnTo>
                    <a:pt x="754532" y="185379"/>
                  </a:lnTo>
                  <a:lnTo>
                    <a:pt x="725511" y="187506"/>
                  </a:lnTo>
                  <a:lnTo>
                    <a:pt x="696491" y="189590"/>
                  </a:lnTo>
                  <a:lnTo>
                    <a:pt x="667470" y="191409"/>
                  </a:lnTo>
                  <a:lnTo>
                    <a:pt x="638450" y="192633"/>
                  </a:lnTo>
                  <a:lnTo>
                    <a:pt x="609429" y="192841"/>
                  </a:lnTo>
                  <a:lnTo>
                    <a:pt x="580409" y="191548"/>
                  </a:lnTo>
                  <a:lnTo>
                    <a:pt x="551389" y="188265"/>
                  </a:lnTo>
                  <a:lnTo>
                    <a:pt x="522368" y="182954"/>
                  </a:lnTo>
                  <a:lnTo>
                    <a:pt x="493348" y="177107"/>
                  </a:lnTo>
                  <a:lnTo>
                    <a:pt x="464327" y="170931"/>
                  </a:lnTo>
                  <a:lnTo>
                    <a:pt x="435307" y="164468"/>
                  </a:lnTo>
                  <a:lnTo>
                    <a:pt x="406286" y="157778"/>
                  </a:lnTo>
                  <a:lnTo>
                    <a:pt x="377266" y="150941"/>
                  </a:lnTo>
                  <a:lnTo>
                    <a:pt x="348245" y="144050"/>
                  </a:lnTo>
                  <a:lnTo>
                    <a:pt x="319225" y="137212"/>
                  </a:lnTo>
                  <a:lnTo>
                    <a:pt x="290204" y="130533"/>
                  </a:lnTo>
                  <a:lnTo>
                    <a:pt x="261184" y="124121"/>
                  </a:lnTo>
                  <a:lnTo>
                    <a:pt x="232163" y="118195"/>
                  </a:lnTo>
                  <a:lnTo>
                    <a:pt x="203143" y="112912"/>
                  </a:lnTo>
                  <a:lnTo>
                    <a:pt x="174122" y="108337"/>
                  </a:lnTo>
                  <a:lnTo>
                    <a:pt x="145102" y="104489"/>
                  </a:lnTo>
                  <a:lnTo>
                    <a:pt x="116081" y="101351"/>
                  </a:lnTo>
                  <a:lnTo>
                    <a:pt x="87061" y="98883"/>
                  </a:lnTo>
                  <a:lnTo>
                    <a:pt x="58040" y="97035"/>
                  </a:lnTo>
                  <a:lnTo>
                    <a:pt x="29020" y="95752"/>
                  </a:lnTo>
                  <a:lnTo>
                    <a:pt x="0" y="949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168210" y="1929724"/>
              <a:ext cx="2292617" cy="295380"/>
            </a:xfrm>
            <a:custGeom>
              <a:avLst/>
              <a:pathLst>
                <a:path w="2292617" h="295380">
                  <a:moveTo>
                    <a:pt x="0" y="94983"/>
                  </a:moveTo>
                  <a:lnTo>
                    <a:pt x="29020" y="112441"/>
                  </a:lnTo>
                  <a:lnTo>
                    <a:pt x="58040" y="129210"/>
                  </a:lnTo>
                  <a:lnTo>
                    <a:pt x="87061" y="145263"/>
                  </a:lnTo>
                  <a:lnTo>
                    <a:pt x="116081" y="160577"/>
                  </a:lnTo>
                  <a:lnTo>
                    <a:pt x="145102" y="175126"/>
                  </a:lnTo>
                  <a:lnTo>
                    <a:pt x="174122" y="188887"/>
                  </a:lnTo>
                  <a:lnTo>
                    <a:pt x="203143" y="201834"/>
                  </a:lnTo>
                  <a:lnTo>
                    <a:pt x="232163" y="213943"/>
                  </a:lnTo>
                  <a:lnTo>
                    <a:pt x="261184" y="225189"/>
                  </a:lnTo>
                  <a:lnTo>
                    <a:pt x="290204" y="235519"/>
                  </a:lnTo>
                  <a:lnTo>
                    <a:pt x="319225" y="244875"/>
                  </a:lnTo>
                  <a:lnTo>
                    <a:pt x="348245" y="253319"/>
                  </a:lnTo>
                  <a:lnTo>
                    <a:pt x="377266" y="260921"/>
                  </a:lnTo>
                  <a:lnTo>
                    <a:pt x="406286" y="267751"/>
                  </a:lnTo>
                  <a:lnTo>
                    <a:pt x="435307" y="273878"/>
                  </a:lnTo>
                  <a:lnTo>
                    <a:pt x="464327" y="279373"/>
                  </a:lnTo>
                  <a:lnTo>
                    <a:pt x="493348" y="284304"/>
                  </a:lnTo>
                  <a:lnTo>
                    <a:pt x="522368" y="288742"/>
                  </a:lnTo>
                  <a:lnTo>
                    <a:pt x="551389" y="292615"/>
                  </a:lnTo>
                  <a:lnTo>
                    <a:pt x="580409" y="294833"/>
                  </a:lnTo>
                  <a:lnTo>
                    <a:pt x="609429" y="295380"/>
                  </a:lnTo>
                  <a:lnTo>
                    <a:pt x="638450" y="294543"/>
                  </a:lnTo>
                  <a:lnTo>
                    <a:pt x="667470" y="292606"/>
                  </a:lnTo>
                  <a:lnTo>
                    <a:pt x="696491" y="289853"/>
                  </a:lnTo>
                  <a:lnTo>
                    <a:pt x="725511" y="286572"/>
                  </a:lnTo>
                  <a:lnTo>
                    <a:pt x="754532" y="283045"/>
                  </a:lnTo>
                  <a:lnTo>
                    <a:pt x="783552" y="279559"/>
                  </a:lnTo>
                  <a:lnTo>
                    <a:pt x="812573" y="276399"/>
                  </a:lnTo>
                  <a:lnTo>
                    <a:pt x="841593" y="273850"/>
                  </a:lnTo>
                  <a:lnTo>
                    <a:pt x="870614" y="271823"/>
                  </a:lnTo>
                  <a:lnTo>
                    <a:pt x="899634" y="268891"/>
                  </a:lnTo>
                  <a:lnTo>
                    <a:pt x="928655" y="265143"/>
                  </a:lnTo>
                  <a:lnTo>
                    <a:pt x="957675" y="260881"/>
                  </a:lnTo>
                  <a:lnTo>
                    <a:pt x="986696" y="256409"/>
                  </a:lnTo>
                  <a:lnTo>
                    <a:pt x="1015716" y="252029"/>
                  </a:lnTo>
                  <a:lnTo>
                    <a:pt x="1044737" y="248044"/>
                  </a:lnTo>
                  <a:lnTo>
                    <a:pt x="1073757" y="244758"/>
                  </a:lnTo>
                  <a:lnTo>
                    <a:pt x="1102778" y="242473"/>
                  </a:lnTo>
                  <a:lnTo>
                    <a:pt x="1131798" y="241511"/>
                  </a:lnTo>
                  <a:lnTo>
                    <a:pt x="1160819" y="242330"/>
                  </a:lnTo>
                  <a:lnTo>
                    <a:pt x="1189839" y="244720"/>
                  </a:lnTo>
                  <a:lnTo>
                    <a:pt x="1218859" y="248279"/>
                  </a:lnTo>
                  <a:lnTo>
                    <a:pt x="1247880" y="252608"/>
                  </a:lnTo>
                  <a:lnTo>
                    <a:pt x="1276900" y="257305"/>
                  </a:lnTo>
                  <a:lnTo>
                    <a:pt x="1305921" y="261968"/>
                  </a:lnTo>
                  <a:lnTo>
                    <a:pt x="1334941" y="266198"/>
                  </a:lnTo>
                  <a:lnTo>
                    <a:pt x="1363962" y="269594"/>
                  </a:lnTo>
                  <a:lnTo>
                    <a:pt x="1392982" y="271753"/>
                  </a:lnTo>
                  <a:lnTo>
                    <a:pt x="1422003" y="272276"/>
                  </a:lnTo>
                  <a:lnTo>
                    <a:pt x="1451023" y="270944"/>
                  </a:lnTo>
                  <a:lnTo>
                    <a:pt x="1480044" y="268953"/>
                  </a:lnTo>
                  <a:lnTo>
                    <a:pt x="1509064" y="266572"/>
                  </a:lnTo>
                  <a:lnTo>
                    <a:pt x="1538085" y="263772"/>
                  </a:lnTo>
                  <a:lnTo>
                    <a:pt x="1567105" y="260523"/>
                  </a:lnTo>
                  <a:lnTo>
                    <a:pt x="1596126" y="256797"/>
                  </a:lnTo>
                  <a:lnTo>
                    <a:pt x="1625146" y="252565"/>
                  </a:lnTo>
                  <a:lnTo>
                    <a:pt x="1654167" y="247797"/>
                  </a:lnTo>
                  <a:lnTo>
                    <a:pt x="1683187" y="242465"/>
                  </a:lnTo>
                  <a:lnTo>
                    <a:pt x="1712208" y="236541"/>
                  </a:lnTo>
                  <a:lnTo>
                    <a:pt x="1741228" y="230154"/>
                  </a:lnTo>
                  <a:lnTo>
                    <a:pt x="1770249" y="223364"/>
                  </a:lnTo>
                  <a:lnTo>
                    <a:pt x="1799269" y="216129"/>
                  </a:lnTo>
                  <a:lnTo>
                    <a:pt x="1828289" y="208413"/>
                  </a:lnTo>
                  <a:lnTo>
                    <a:pt x="1857310" y="200174"/>
                  </a:lnTo>
                  <a:lnTo>
                    <a:pt x="1886330" y="191374"/>
                  </a:lnTo>
                  <a:lnTo>
                    <a:pt x="1915351" y="181974"/>
                  </a:lnTo>
                  <a:lnTo>
                    <a:pt x="1944371" y="171935"/>
                  </a:lnTo>
                  <a:lnTo>
                    <a:pt x="1973392" y="161217"/>
                  </a:lnTo>
                  <a:lnTo>
                    <a:pt x="2002412" y="149780"/>
                  </a:lnTo>
                  <a:lnTo>
                    <a:pt x="2031433" y="137593"/>
                  </a:lnTo>
                  <a:lnTo>
                    <a:pt x="2060453" y="124725"/>
                  </a:lnTo>
                  <a:lnTo>
                    <a:pt x="2089474" y="111218"/>
                  </a:lnTo>
                  <a:lnTo>
                    <a:pt x="2118494" y="97089"/>
                  </a:lnTo>
                  <a:lnTo>
                    <a:pt x="2147515" y="82349"/>
                  </a:lnTo>
                  <a:lnTo>
                    <a:pt x="2176535" y="67014"/>
                  </a:lnTo>
                  <a:lnTo>
                    <a:pt x="2205556" y="51097"/>
                  </a:lnTo>
                  <a:lnTo>
                    <a:pt x="2234576" y="34613"/>
                  </a:lnTo>
                  <a:lnTo>
                    <a:pt x="2263597" y="1757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7053579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7053579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7053579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053579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73480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77975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824708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869662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914615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7053579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7053579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7053579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712325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757279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80223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84718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892138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937092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135926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195245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4019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2742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330104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36542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40907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45832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50991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5500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59318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6381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6787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7237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776885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824591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86468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914497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95280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9977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80444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808468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81310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817935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8226418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82659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831421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8351882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839683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844907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849224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853421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858215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862888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867049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87187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8757676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88053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8858516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88968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8945671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8983746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903346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907234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9121592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917043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9211499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9252162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930529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9348139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938974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943626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168210" y="4358599"/>
              <a:ext cx="2292617" cy="329131"/>
            </a:xfrm>
            <a:custGeom>
              <a:avLst/>
              <a:pathLst>
                <a:path w="2292617" h="329131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  <a:lnTo>
                    <a:pt x="2292617" y="329131"/>
                  </a:lnTo>
                  <a:lnTo>
                    <a:pt x="2263597" y="317606"/>
                  </a:lnTo>
                  <a:lnTo>
                    <a:pt x="2234576" y="306859"/>
                  </a:lnTo>
                  <a:lnTo>
                    <a:pt x="2205556" y="296928"/>
                  </a:lnTo>
                  <a:lnTo>
                    <a:pt x="2176535" y="287851"/>
                  </a:lnTo>
                  <a:lnTo>
                    <a:pt x="2147515" y="279666"/>
                  </a:lnTo>
                  <a:lnTo>
                    <a:pt x="2118494" y="272402"/>
                  </a:lnTo>
                  <a:lnTo>
                    <a:pt x="2089474" y="266074"/>
                  </a:lnTo>
                  <a:lnTo>
                    <a:pt x="2060453" y="260675"/>
                  </a:lnTo>
                  <a:lnTo>
                    <a:pt x="2031433" y="256167"/>
                  </a:lnTo>
                  <a:lnTo>
                    <a:pt x="2002412" y="252463"/>
                  </a:lnTo>
                  <a:lnTo>
                    <a:pt x="1973392" y="249432"/>
                  </a:lnTo>
                  <a:lnTo>
                    <a:pt x="1944371" y="246990"/>
                  </a:lnTo>
                  <a:lnTo>
                    <a:pt x="1915351" y="245050"/>
                  </a:lnTo>
                  <a:lnTo>
                    <a:pt x="1886330" y="243525"/>
                  </a:lnTo>
                  <a:lnTo>
                    <a:pt x="1857310" y="242337"/>
                  </a:lnTo>
                  <a:lnTo>
                    <a:pt x="1828289" y="241419"/>
                  </a:lnTo>
                  <a:lnTo>
                    <a:pt x="1799269" y="240714"/>
                  </a:lnTo>
                  <a:lnTo>
                    <a:pt x="1770249" y="240178"/>
                  </a:lnTo>
                  <a:lnTo>
                    <a:pt x="1741228" y="239781"/>
                  </a:lnTo>
                  <a:lnTo>
                    <a:pt x="1712208" y="239499"/>
                  </a:lnTo>
                  <a:lnTo>
                    <a:pt x="1683187" y="238961"/>
                  </a:lnTo>
                  <a:lnTo>
                    <a:pt x="1654167" y="237733"/>
                  </a:lnTo>
                  <a:lnTo>
                    <a:pt x="1625146" y="236126"/>
                  </a:lnTo>
                  <a:lnTo>
                    <a:pt x="1596126" y="234453"/>
                  </a:lnTo>
                  <a:lnTo>
                    <a:pt x="1567105" y="232959"/>
                  </a:lnTo>
                  <a:lnTo>
                    <a:pt x="1538085" y="231783"/>
                  </a:lnTo>
                  <a:lnTo>
                    <a:pt x="1509064" y="230944"/>
                  </a:lnTo>
                  <a:lnTo>
                    <a:pt x="1480044" y="230365"/>
                  </a:lnTo>
                  <a:lnTo>
                    <a:pt x="1451023" y="229904"/>
                  </a:lnTo>
                  <a:lnTo>
                    <a:pt x="1422003" y="229333"/>
                  </a:lnTo>
                  <a:lnTo>
                    <a:pt x="1392982" y="228368"/>
                  </a:lnTo>
                  <a:lnTo>
                    <a:pt x="1363962" y="227328"/>
                  </a:lnTo>
                  <a:lnTo>
                    <a:pt x="1334941" y="226605"/>
                  </a:lnTo>
                  <a:lnTo>
                    <a:pt x="1305921" y="226539"/>
                  </a:lnTo>
                  <a:lnTo>
                    <a:pt x="1276900" y="227349"/>
                  </a:lnTo>
                  <a:lnTo>
                    <a:pt x="1247880" y="229074"/>
                  </a:lnTo>
                  <a:lnTo>
                    <a:pt x="1218859" y="231554"/>
                  </a:lnTo>
                  <a:lnTo>
                    <a:pt x="1189839" y="234465"/>
                  </a:lnTo>
                  <a:lnTo>
                    <a:pt x="1160819" y="237381"/>
                  </a:lnTo>
                  <a:lnTo>
                    <a:pt x="1131798" y="239845"/>
                  </a:lnTo>
                  <a:lnTo>
                    <a:pt x="1102778" y="241866"/>
                  </a:lnTo>
                  <a:lnTo>
                    <a:pt x="1073757" y="244462"/>
                  </a:lnTo>
                  <a:lnTo>
                    <a:pt x="1044737" y="247853"/>
                  </a:lnTo>
                  <a:lnTo>
                    <a:pt x="1015716" y="252175"/>
                  </a:lnTo>
                  <a:lnTo>
                    <a:pt x="986696" y="257421"/>
                  </a:lnTo>
                  <a:lnTo>
                    <a:pt x="957675" y="263349"/>
                  </a:lnTo>
                  <a:lnTo>
                    <a:pt x="928655" y="269448"/>
                  </a:lnTo>
                  <a:lnTo>
                    <a:pt x="899634" y="274985"/>
                  </a:lnTo>
                  <a:lnTo>
                    <a:pt x="870614" y="279100"/>
                  </a:lnTo>
                  <a:lnTo>
                    <a:pt x="841593" y="281128"/>
                  </a:lnTo>
                  <a:lnTo>
                    <a:pt x="812573" y="282231"/>
                  </a:lnTo>
                  <a:lnTo>
                    <a:pt x="783552" y="282871"/>
                  </a:lnTo>
                  <a:lnTo>
                    <a:pt x="754532" y="283201"/>
                  </a:lnTo>
                  <a:lnTo>
                    <a:pt x="725511" y="283345"/>
                  </a:lnTo>
                  <a:lnTo>
                    <a:pt x="696491" y="283374"/>
                  </a:lnTo>
                  <a:lnTo>
                    <a:pt x="667470" y="283298"/>
                  </a:lnTo>
                  <a:lnTo>
                    <a:pt x="638450" y="283056"/>
                  </a:lnTo>
                  <a:lnTo>
                    <a:pt x="609429" y="282528"/>
                  </a:lnTo>
                  <a:lnTo>
                    <a:pt x="580409" y="281554"/>
                  </a:lnTo>
                  <a:lnTo>
                    <a:pt x="551389" y="279973"/>
                  </a:lnTo>
                  <a:lnTo>
                    <a:pt x="522368" y="277748"/>
                  </a:lnTo>
                  <a:lnTo>
                    <a:pt x="493348" y="275232"/>
                  </a:lnTo>
                  <a:lnTo>
                    <a:pt x="464327" y="272514"/>
                  </a:lnTo>
                  <a:lnTo>
                    <a:pt x="435307" y="269653"/>
                  </a:lnTo>
                  <a:lnTo>
                    <a:pt x="406286" y="266718"/>
                  </a:lnTo>
                  <a:lnTo>
                    <a:pt x="377266" y="263792"/>
                  </a:lnTo>
                  <a:lnTo>
                    <a:pt x="348245" y="260967"/>
                  </a:lnTo>
                  <a:lnTo>
                    <a:pt x="319225" y="258341"/>
                  </a:lnTo>
                  <a:lnTo>
                    <a:pt x="290204" y="256016"/>
                  </a:lnTo>
                  <a:lnTo>
                    <a:pt x="261184" y="254088"/>
                  </a:lnTo>
                  <a:lnTo>
                    <a:pt x="232163" y="252678"/>
                  </a:lnTo>
                  <a:lnTo>
                    <a:pt x="203143" y="251864"/>
                  </a:lnTo>
                  <a:lnTo>
                    <a:pt x="174122" y="251678"/>
                  </a:lnTo>
                  <a:lnTo>
                    <a:pt x="145102" y="252123"/>
                  </a:lnTo>
                  <a:lnTo>
                    <a:pt x="116081" y="253176"/>
                  </a:lnTo>
                  <a:lnTo>
                    <a:pt x="87061" y="254802"/>
                  </a:lnTo>
                  <a:lnTo>
                    <a:pt x="58040" y="256958"/>
                  </a:lnTo>
                  <a:lnTo>
                    <a:pt x="29020" y="259601"/>
                  </a:lnTo>
                  <a:lnTo>
                    <a:pt x="0" y="2626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7168210" y="4358599"/>
              <a:ext cx="2292617" cy="150206"/>
            </a:xfrm>
            <a:custGeom>
              <a:avLst/>
              <a:pathLst>
                <a:path w="2292617" h="150206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168210" y="4585139"/>
              <a:ext cx="2292617" cy="102592"/>
            </a:xfrm>
            <a:custGeom>
              <a:avLst/>
              <a:pathLst>
                <a:path w="2292617" h="102592">
                  <a:moveTo>
                    <a:pt x="2292617" y="102592"/>
                  </a:moveTo>
                  <a:lnTo>
                    <a:pt x="2263597" y="91066"/>
                  </a:lnTo>
                  <a:lnTo>
                    <a:pt x="2234576" y="80319"/>
                  </a:lnTo>
                  <a:lnTo>
                    <a:pt x="2205556" y="70388"/>
                  </a:lnTo>
                  <a:lnTo>
                    <a:pt x="2176535" y="61312"/>
                  </a:lnTo>
                  <a:lnTo>
                    <a:pt x="2147515" y="53127"/>
                  </a:lnTo>
                  <a:lnTo>
                    <a:pt x="2118494" y="45862"/>
                  </a:lnTo>
                  <a:lnTo>
                    <a:pt x="2089474" y="39534"/>
                  </a:lnTo>
                  <a:lnTo>
                    <a:pt x="2060453" y="34135"/>
                  </a:lnTo>
                  <a:lnTo>
                    <a:pt x="2031433" y="29628"/>
                  </a:lnTo>
                  <a:lnTo>
                    <a:pt x="2002412" y="25923"/>
                  </a:lnTo>
                  <a:lnTo>
                    <a:pt x="1973392" y="22893"/>
                  </a:lnTo>
                  <a:lnTo>
                    <a:pt x="1944371" y="20451"/>
                  </a:lnTo>
                  <a:lnTo>
                    <a:pt x="1915351" y="18510"/>
                  </a:lnTo>
                  <a:lnTo>
                    <a:pt x="1886330" y="16985"/>
                  </a:lnTo>
                  <a:lnTo>
                    <a:pt x="1857310" y="15798"/>
                  </a:lnTo>
                  <a:lnTo>
                    <a:pt x="1828289" y="14879"/>
                  </a:lnTo>
                  <a:lnTo>
                    <a:pt x="1799269" y="14174"/>
                  </a:lnTo>
                  <a:lnTo>
                    <a:pt x="1770249" y="13639"/>
                  </a:lnTo>
                  <a:lnTo>
                    <a:pt x="1741228" y="13241"/>
                  </a:lnTo>
                  <a:lnTo>
                    <a:pt x="1712208" y="12959"/>
                  </a:lnTo>
                  <a:lnTo>
                    <a:pt x="1683187" y="12421"/>
                  </a:lnTo>
                  <a:lnTo>
                    <a:pt x="1654167" y="11193"/>
                  </a:lnTo>
                  <a:lnTo>
                    <a:pt x="1625146" y="9586"/>
                  </a:lnTo>
                  <a:lnTo>
                    <a:pt x="1596126" y="7913"/>
                  </a:lnTo>
                  <a:lnTo>
                    <a:pt x="1567105" y="6420"/>
                  </a:lnTo>
                  <a:lnTo>
                    <a:pt x="1538085" y="5243"/>
                  </a:lnTo>
                  <a:lnTo>
                    <a:pt x="1509064" y="4405"/>
                  </a:lnTo>
                  <a:lnTo>
                    <a:pt x="1480044" y="3826"/>
                  </a:lnTo>
                  <a:lnTo>
                    <a:pt x="1451023" y="3365"/>
                  </a:lnTo>
                  <a:lnTo>
                    <a:pt x="1422003" y="2793"/>
                  </a:lnTo>
                  <a:lnTo>
                    <a:pt x="1392982" y="1828"/>
                  </a:lnTo>
                  <a:lnTo>
                    <a:pt x="1363962" y="789"/>
                  </a:lnTo>
                  <a:lnTo>
                    <a:pt x="1334941" y="65"/>
                  </a:lnTo>
                  <a:lnTo>
                    <a:pt x="1305921" y="0"/>
                  </a:lnTo>
                  <a:lnTo>
                    <a:pt x="1276900" y="810"/>
                  </a:lnTo>
                  <a:lnTo>
                    <a:pt x="1247880" y="2534"/>
                  </a:lnTo>
                  <a:lnTo>
                    <a:pt x="1218859" y="5015"/>
                  </a:lnTo>
                  <a:lnTo>
                    <a:pt x="1189839" y="7926"/>
                  </a:lnTo>
                  <a:lnTo>
                    <a:pt x="1160819" y="10842"/>
                  </a:lnTo>
                  <a:lnTo>
                    <a:pt x="1131798" y="13306"/>
                  </a:lnTo>
                  <a:lnTo>
                    <a:pt x="1102778" y="15326"/>
                  </a:lnTo>
                  <a:lnTo>
                    <a:pt x="1073757" y="17922"/>
                  </a:lnTo>
                  <a:lnTo>
                    <a:pt x="1044737" y="21313"/>
                  </a:lnTo>
                  <a:lnTo>
                    <a:pt x="1015716" y="25636"/>
                  </a:lnTo>
                  <a:lnTo>
                    <a:pt x="986696" y="30882"/>
                  </a:lnTo>
                  <a:lnTo>
                    <a:pt x="957675" y="36810"/>
                  </a:lnTo>
                  <a:lnTo>
                    <a:pt x="928655" y="42909"/>
                  </a:lnTo>
                  <a:lnTo>
                    <a:pt x="899634" y="48445"/>
                  </a:lnTo>
                  <a:lnTo>
                    <a:pt x="870614" y="52560"/>
                  </a:lnTo>
                  <a:lnTo>
                    <a:pt x="841593" y="54589"/>
                  </a:lnTo>
                  <a:lnTo>
                    <a:pt x="812573" y="55691"/>
                  </a:lnTo>
                  <a:lnTo>
                    <a:pt x="783552" y="56332"/>
                  </a:lnTo>
                  <a:lnTo>
                    <a:pt x="754532" y="56662"/>
                  </a:lnTo>
                  <a:lnTo>
                    <a:pt x="725511" y="56805"/>
                  </a:lnTo>
                  <a:lnTo>
                    <a:pt x="696491" y="56835"/>
                  </a:lnTo>
                  <a:lnTo>
                    <a:pt x="667470" y="56759"/>
                  </a:lnTo>
                  <a:lnTo>
                    <a:pt x="638450" y="56517"/>
                  </a:lnTo>
                  <a:lnTo>
                    <a:pt x="609429" y="55988"/>
                  </a:lnTo>
                  <a:lnTo>
                    <a:pt x="580409" y="55015"/>
                  </a:lnTo>
                  <a:lnTo>
                    <a:pt x="551389" y="53433"/>
                  </a:lnTo>
                  <a:lnTo>
                    <a:pt x="522368" y="51208"/>
                  </a:lnTo>
                  <a:lnTo>
                    <a:pt x="493348" y="48693"/>
                  </a:lnTo>
                  <a:lnTo>
                    <a:pt x="464327" y="45975"/>
                  </a:lnTo>
                  <a:lnTo>
                    <a:pt x="435307" y="43113"/>
                  </a:lnTo>
                  <a:lnTo>
                    <a:pt x="406286" y="40178"/>
                  </a:lnTo>
                  <a:lnTo>
                    <a:pt x="377266" y="37252"/>
                  </a:lnTo>
                  <a:lnTo>
                    <a:pt x="348245" y="34427"/>
                  </a:lnTo>
                  <a:lnTo>
                    <a:pt x="319225" y="31802"/>
                  </a:lnTo>
                  <a:lnTo>
                    <a:pt x="290204" y="29476"/>
                  </a:lnTo>
                  <a:lnTo>
                    <a:pt x="261184" y="27548"/>
                  </a:lnTo>
                  <a:lnTo>
                    <a:pt x="232163" y="26138"/>
                  </a:lnTo>
                  <a:lnTo>
                    <a:pt x="203143" y="25324"/>
                  </a:lnTo>
                  <a:lnTo>
                    <a:pt x="174122" y="25139"/>
                  </a:lnTo>
                  <a:lnTo>
                    <a:pt x="145102" y="25583"/>
                  </a:lnTo>
                  <a:lnTo>
                    <a:pt x="116081" y="26636"/>
                  </a:lnTo>
                  <a:lnTo>
                    <a:pt x="87061" y="28262"/>
                  </a:lnTo>
                  <a:lnTo>
                    <a:pt x="58040" y="30419"/>
                  </a:lnTo>
                  <a:lnTo>
                    <a:pt x="29020" y="33062"/>
                  </a:lnTo>
                  <a:lnTo>
                    <a:pt x="0" y="361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168210" y="4489943"/>
              <a:ext cx="2292617" cy="85151"/>
            </a:xfrm>
            <a:custGeom>
              <a:avLst/>
              <a:pathLst>
                <a:path w="2292617" h="85151">
                  <a:moveTo>
                    <a:pt x="0" y="0"/>
                  </a:moveTo>
                  <a:lnTo>
                    <a:pt x="29020" y="7523"/>
                  </a:lnTo>
                  <a:lnTo>
                    <a:pt x="58040" y="14724"/>
                  </a:lnTo>
                  <a:lnTo>
                    <a:pt x="87061" y="21597"/>
                  </a:lnTo>
                  <a:lnTo>
                    <a:pt x="116081" y="28137"/>
                  </a:lnTo>
                  <a:lnTo>
                    <a:pt x="145102" y="34338"/>
                  </a:lnTo>
                  <a:lnTo>
                    <a:pt x="174122" y="40195"/>
                  </a:lnTo>
                  <a:lnTo>
                    <a:pt x="203143" y="45703"/>
                  </a:lnTo>
                  <a:lnTo>
                    <a:pt x="232163" y="50855"/>
                  </a:lnTo>
                  <a:lnTo>
                    <a:pt x="261184" y="55648"/>
                  </a:lnTo>
                  <a:lnTo>
                    <a:pt x="290204" y="60067"/>
                  </a:lnTo>
                  <a:lnTo>
                    <a:pt x="319225" y="64094"/>
                  </a:lnTo>
                  <a:lnTo>
                    <a:pt x="348245" y="67740"/>
                  </a:lnTo>
                  <a:lnTo>
                    <a:pt x="377266" y="71017"/>
                  </a:lnTo>
                  <a:lnTo>
                    <a:pt x="406286" y="73939"/>
                  </a:lnTo>
                  <a:lnTo>
                    <a:pt x="435307" y="76516"/>
                  </a:lnTo>
                  <a:lnTo>
                    <a:pt x="464327" y="78762"/>
                  </a:lnTo>
                  <a:lnTo>
                    <a:pt x="493348" y="80688"/>
                  </a:lnTo>
                  <a:lnTo>
                    <a:pt x="522368" y="82308"/>
                  </a:lnTo>
                  <a:lnTo>
                    <a:pt x="551389" y="83620"/>
                  </a:lnTo>
                  <a:lnTo>
                    <a:pt x="580409" y="84523"/>
                  </a:lnTo>
                  <a:lnTo>
                    <a:pt x="609429" y="85023"/>
                  </a:lnTo>
                  <a:lnTo>
                    <a:pt x="638450" y="85151"/>
                  </a:lnTo>
                  <a:lnTo>
                    <a:pt x="667470" y="84941"/>
                  </a:lnTo>
                  <a:lnTo>
                    <a:pt x="696491" y="84423"/>
                  </a:lnTo>
                  <a:lnTo>
                    <a:pt x="725511" y="83632"/>
                  </a:lnTo>
                  <a:lnTo>
                    <a:pt x="754532" y="82599"/>
                  </a:lnTo>
                  <a:lnTo>
                    <a:pt x="783552" y="81358"/>
                  </a:lnTo>
                  <a:lnTo>
                    <a:pt x="812573" y="79940"/>
                  </a:lnTo>
                  <a:lnTo>
                    <a:pt x="841593" y="78378"/>
                  </a:lnTo>
                  <a:lnTo>
                    <a:pt x="870614" y="76460"/>
                  </a:lnTo>
                  <a:lnTo>
                    <a:pt x="899634" y="73224"/>
                  </a:lnTo>
                  <a:lnTo>
                    <a:pt x="928655" y="68875"/>
                  </a:lnTo>
                  <a:lnTo>
                    <a:pt x="957675" y="63768"/>
                  </a:lnTo>
                  <a:lnTo>
                    <a:pt x="986696" y="58259"/>
                  </a:lnTo>
                  <a:lnTo>
                    <a:pt x="1015716" y="52705"/>
                  </a:lnTo>
                  <a:lnTo>
                    <a:pt x="1044737" y="47460"/>
                  </a:lnTo>
                  <a:lnTo>
                    <a:pt x="1073757" y="42881"/>
                  </a:lnTo>
                  <a:lnTo>
                    <a:pt x="1102778" y="39322"/>
                  </a:lnTo>
                  <a:lnTo>
                    <a:pt x="1131798" y="37080"/>
                  </a:lnTo>
                  <a:lnTo>
                    <a:pt x="1160819" y="35288"/>
                  </a:lnTo>
                  <a:lnTo>
                    <a:pt x="1189839" y="33578"/>
                  </a:lnTo>
                  <a:lnTo>
                    <a:pt x="1218859" y="31984"/>
                  </a:lnTo>
                  <a:lnTo>
                    <a:pt x="1247880" y="30535"/>
                  </a:lnTo>
                  <a:lnTo>
                    <a:pt x="1276900" y="29264"/>
                  </a:lnTo>
                  <a:lnTo>
                    <a:pt x="1305921" y="28203"/>
                  </a:lnTo>
                  <a:lnTo>
                    <a:pt x="1334941" y="27383"/>
                  </a:lnTo>
                  <a:lnTo>
                    <a:pt x="1363962" y="26836"/>
                  </a:lnTo>
                  <a:lnTo>
                    <a:pt x="1392982" y="26592"/>
                  </a:lnTo>
                  <a:lnTo>
                    <a:pt x="1422003" y="26685"/>
                  </a:lnTo>
                  <a:lnTo>
                    <a:pt x="1451023" y="27167"/>
                  </a:lnTo>
                  <a:lnTo>
                    <a:pt x="1480044" y="28189"/>
                  </a:lnTo>
                  <a:lnTo>
                    <a:pt x="1509064" y="29671"/>
                  </a:lnTo>
                  <a:lnTo>
                    <a:pt x="1538085" y="31491"/>
                  </a:lnTo>
                  <a:lnTo>
                    <a:pt x="1567105" y="33522"/>
                  </a:lnTo>
                  <a:lnTo>
                    <a:pt x="1596126" y="35640"/>
                  </a:lnTo>
                  <a:lnTo>
                    <a:pt x="1625146" y="37721"/>
                  </a:lnTo>
                  <a:lnTo>
                    <a:pt x="1654167" y="39640"/>
                  </a:lnTo>
                  <a:lnTo>
                    <a:pt x="1683187" y="41271"/>
                  </a:lnTo>
                  <a:lnTo>
                    <a:pt x="1712208" y="42498"/>
                  </a:lnTo>
                  <a:lnTo>
                    <a:pt x="1741228" y="43641"/>
                  </a:lnTo>
                  <a:lnTo>
                    <a:pt x="1770249" y="44914"/>
                  </a:lnTo>
                  <a:lnTo>
                    <a:pt x="1799269" y="46292"/>
                  </a:lnTo>
                  <a:lnTo>
                    <a:pt x="1828289" y="47745"/>
                  </a:lnTo>
                  <a:lnTo>
                    <a:pt x="1857310" y="49247"/>
                  </a:lnTo>
                  <a:lnTo>
                    <a:pt x="1886330" y="50770"/>
                  </a:lnTo>
                  <a:lnTo>
                    <a:pt x="1915351" y="52285"/>
                  </a:lnTo>
                  <a:lnTo>
                    <a:pt x="1944371" y="53766"/>
                  </a:lnTo>
                  <a:lnTo>
                    <a:pt x="1973392" y="55185"/>
                  </a:lnTo>
                  <a:lnTo>
                    <a:pt x="2002412" y="56514"/>
                  </a:lnTo>
                  <a:lnTo>
                    <a:pt x="2031433" y="57727"/>
                  </a:lnTo>
                  <a:lnTo>
                    <a:pt x="2060453" y="58853"/>
                  </a:lnTo>
                  <a:lnTo>
                    <a:pt x="2089474" y="59913"/>
                  </a:lnTo>
                  <a:lnTo>
                    <a:pt x="2118494" y="60919"/>
                  </a:lnTo>
                  <a:lnTo>
                    <a:pt x="2147515" y="61882"/>
                  </a:lnTo>
                  <a:lnTo>
                    <a:pt x="2176535" y="62813"/>
                  </a:lnTo>
                  <a:lnTo>
                    <a:pt x="2205556" y="63723"/>
                  </a:lnTo>
                  <a:lnTo>
                    <a:pt x="2234576" y="64625"/>
                  </a:lnTo>
                  <a:lnTo>
                    <a:pt x="2263597" y="65528"/>
                  </a:lnTo>
                  <a:lnTo>
                    <a:pt x="2292617" y="66444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7053579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053579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053579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053579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73480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77975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824708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869662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914615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053579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053579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7053579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12325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57279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80223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84718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892138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937092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13207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1761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216396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26693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3127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35868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399262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44765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87602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543937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57828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62569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66979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7147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76326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8055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85132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89541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938701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992256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80270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80760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8119332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816784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82127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8250322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8299989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835074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83916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8438545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8483499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528452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857058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862046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8654901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87013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87503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880535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8836973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8882720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894021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897700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9020114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9064195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9110925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9154102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919992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9250948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9298419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9337611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9383590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942297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168210" y="5699061"/>
              <a:ext cx="2292617" cy="683466"/>
            </a:xfrm>
            <a:custGeom>
              <a:avLst/>
              <a:pathLst>
                <a:path w="2292617" h="683466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  <a:lnTo>
                    <a:pt x="2292617" y="683466"/>
                  </a:lnTo>
                  <a:lnTo>
                    <a:pt x="2263597" y="658377"/>
                  </a:lnTo>
                  <a:lnTo>
                    <a:pt x="2234576" y="634766"/>
                  </a:lnTo>
                  <a:lnTo>
                    <a:pt x="2205556" y="612724"/>
                  </a:lnTo>
                  <a:lnTo>
                    <a:pt x="2176535" y="592345"/>
                  </a:lnTo>
                  <a:lnTo>
                    <a:pt x="2147515" y="573717"/>
                  </a:lnTo>
                  <a:lnTo>
                    <a:pt x="2118494" y="556919"/>
                  </a:lnTo>
                  <a:lnTo>
                    <a:pt x="2089474" y="542004"/>
                  </a:lnTo>
                  <a:lnTo>
                    <a:pt x="2060453" y="528986"/>
                  </a:lnTo>
                  <a:lnTo>
                    <a:pt x="2031433" y="517824"/>
                  </a:lnTo>
                  <a:lnTo>
                    <a:pt x="2002412" y="508416"/>
                  </a:lnTo>
                  <a:lnTo>
                    <a:pt x="1973392" y="500593"/>
                  </a:lnTo>
                  <a:lnTo>
                    <a:pt x="1944371" y="494144"/>
                  </a:lnTo>
                  <a:lnTo>
                    <a:pt x="1915351" y="488852"/>
                  </a:lnTo>
                  <a:lnTo>
                    <a:pt x="1886330" y="484502"/>
                  </a:lnTo>
                  <a:lnTo>
                    <a:pt x="1857310" y="480891"/>
                  </a:lnTo>
                  <a:lnTo>
                    <a:pt x="1828289" y="477834"/>
                  </a:lnTo>
                  <a:lnTo>
                    <a:pt x="1799269" y="475169"/>
                  </a:lnTo>
                  <a:lnTo>
                    <a:pt x="1770249" y="472753"/>
                  </a:lnTo>
                  <a:lnTo>
                    <a:pt x="1741228" y="470463"/>
                  </a:lnTo>
                  <a:lnTo>
                    <a:pt x="1712208" y="468196"/>
                  </a:lnTo>
                  <a:lnTo>
                    <a:pt x="1683187" y="465945"/>
                  </a:lnTo>
                  <a:lnTo>
                    <a:pt x="1654167" y="463896"/>
                  </a:lnTo>
                  <a:lnTo>
                    <a:pt x="1625146" y="462250"/>
                  </a:lnTo>
                  <a:lnTo>
                    <a:pt x="1596126" y="461192"/>
                  </a:lnTo>
                  <a:lnTo>
                    <a:pt x="1567105" y="460789"/>
                  </a:lnTo>
                  <a:lnTo>
                    <a:pt x="1538085" y="460922"/>
                  </a:lnTo>
                  <a:lnTo>
                    <a:pt x="1509064" y="461270"/>
                  </a:lnTo>
                  <a:lnTo>
                    <a:pt x="1480044" y="461339"/>
                  </a:lnTo>
                  <a:lnTo>
                    <a:pt x="1451023" y="460526"/>
                  </a:lnTo>
                  <a:lnTo>
                    <a:pt x="1422003" y="458260"/>
                  </a:lnTo>
                  <a:lnTo>
                    <a:pt x="1392982" y="454687"/>
                  </a:lnTo>
                  <a:lnTo>
                    <a:pt x="1363962" y="450475"/>
                  </a:lnTo>
                  <a:lnTo>
                    <a:pt x="1334941" y="446326"/>
                  </a:lnTo>
                  <a:lnTo>
                    <a:pt x="1305921" y="442855"/>
                  </a:lnTo>
                  <a:lnTo>
                    <a:pt x="1276900" y="440462"/>
                  </a:lnTo>
                  <a:lnTo>
                    <a:pt x="1247880" y="439239"/>
                  </a:lnTo>
                  <a:lnTo>
                    <a:pt x="1218859" y="438931"/>
                  </a:lnTo>
                  <a:lnTo>
                    <a:pt x="1189839" y="439000"/>
                  </a:lnTo>
                  <a:lnTo>
                    <a:pt x="1160819" y="438729"/>
                  </a:lnTo>
                  <a:lnTo>
                    <a:pt x="1131798" y="437349"/>
                  </a:lnTo>
                  <a:lnTo>
                    <a:pt x="1102778" y="433873"/>
                  </a:lnTo>
                  <a:lnTo>
                    <a:pt x="1073757" y="427828"/>
                  </a:lnTo>
                  <a:lnTo>
                    <a:pt x="1044737" y="420389"/>
                  </a:lnTo>
                  <a:lnTo>
                    <a:pt x="1015716" y="412744"/>
                  </a:lnTo>
                  <a:lnTo>
                    <a:pt x="986696" y="405832"/>
                  </a:lnTo>
                  <a:lnTo>
                    <a:pt x="957675" y="400185"/>
                  </a:lnTo>
                  <a:lnTo>
                    <a:pt x="928655" y="395869"/>
                  </a:lnTo>
                  <a:lnTo>
                    <a:pt x="899634" y="392564"/>
                  </a:lnTo>
                  <a:lnTo>
                    <a:pt x="870614" y="389733"/>
                  </a:lnTo>
                  <a:lnTo>
                    <a:pt x="841593" y="386826"/>
                  </a:lnTo>
                  <a:lnTo>
                    <a:pt x="812573" y="383680"/>
                  </a:lnTo>
                  <a:lnTo>
                    <a:pt x="783552" y="380502"/>
                  </a:lnTo>
                  <a:lnTo>
                    <a:pt x="754532" y="377509"/>
                  </a:lnTo>
                  <a:lnTo>
                    <a:pt x="725511" y="374868"/>
                  </a:lnTo>
                  <a:lnTo>
                    <a:pt x="696491" y="372657"/>
                  </a:lnTo>
                  <a:lnTo>
                    <a:pt x="667470" y="370844"/>
                  </a:lnTo>
                  <a:lnTo>
                    <a:pt x="638450" y="369276"/>
                  </a:lnTo>
                  <a:lnTo>
                    <a:pt x="609429" y="367697"/>
                  </a:lnTo>
                  <a:lnTo>
                    <a:pt x="580409" y="365786"/>
                  </a:lnTo>
                  <a:lnTo>
                    <a:pt x="551389" y="363213"/>
                  </a:lnTo>
                  <a:lnTo>
                    <a:pt x="522368" y="359927"/>
                  </a:lnTo>
                  <a:lnTo>
                    <a:pt x="493348" y="356775"/>
                  </a:lnTo>
                  <a:lnTo>
                    <a:pt x="464327" y="353938"/>
                  </a:lnTo>
                  <a:lnTo>
                    <a:pt x="435307" y="351516"/>
                  </a:lnTo>
                  <a:lnTo>
                    <a:pt x="406286" y="349633"/>
                  </a:lnTo>
                  <a:lnTo>
                    <a:pt x="377266" y="348431"/>
                  </a:lnTo>
                  <a:lnTo>
                    <a:pt x="348245" y="348069"/>
                  </a:lnTo>
                  <a:lnTo>
                    <a:pt x="319225" y="348718"/>
                  </a:lnTo>
                  <a:lnTo>
                    <a:pt x="290204" y="350551"/>
                  </a:lnTo>
                  <a:lnTo>
                    <a:pt x="261184" y="353738"/>
                  </a:lnTo>
                  <a:lnTo>
                    <a:pt x="232163" y="358458"/>
                  </a:lnTo>
                  <a:lnTo>
                    <a:pt x="203143" y="364837"/>
                  </a:lnTo>
                  <a:lnTo>
                    <a:pt x="174122" y="372928"/>
                  </a:lnTo>
                  <a:lnTo>
                    <a:pt x="145102" y="382733"/>
                  </a:lnTo>
                  <a:lnTo>
                    <a:pt x="116081" y="394214"/>
                  </a:lnTo>
                  <a:lnTo>
                    <a:pt x="87061" y="407308"/>
                  </a:lnTo>
                  <a:lnTo>
                    <a:pt x="58040" y="421940"/>
                  </a:lnTo>
                  <a:lnTo>
                    <a:pt x="29020" y="438032"/>
                  </a:lnTo>
                  <a:lnTo>
                    <a:pt x="0" y="4555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168210" y="5699061"/>
              <a:ext cx="2292617" cy="285131"/>
            </a:xfrm>
            <a:custGeom>
              <a:avLst/>
              <a:pathLst>
                <a:path w="2292617" h="285131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168210" y="6047130"/>
              <a:ext cx="2292617" cy="335397"/>
            </a:xfrm>
            <a:custGeom>
              <a:avLst/>
              <a:pathLst>
                <a:path w="2292617" h="335397">
                  <a:moveTo>
                    <a:pt x="2292617" y="335397"/>
                  </a:moveTo>
                  <a:lnTo>
                    <a:pt x="2263597" y="310308"/>
                  </a:lnTo>
                  <a:lnTo>
                    <a:pt x="2234576" y="286697"/>
                  </a:lnTo>
                  <a:lnTo>
                    <a:pt x="2205556" y="264655"/>
                  </a:lnTo>
                  <a:lnTo>
                    <a:pt x="2176535" y="244276"/>
                  </a:lnTo>
                  <a:lnTo>
                    <a:pt x="2147515" y="225648"/>
                  </a:lnTo>
                  <a:lnTo>
                    <a:pt x="2118494" y="208850"/>
                  </a:lnTo>
                  <a:lnTo>
                    <a:pt x="2089474" y="193935"/>
                  </a:lnTo>
                  <a:lnTo>
                    <a:pt x="2060453" y="180916"/>
                  </a:lnTo>
                  <a:lnTo>
                    <a:pt x="2031433" y="169754"/>
                  </a:lnTo>
                  <a:lnTo>
                    <a:pt x="2002412" y="160347"/>
                  </a:lnTo>
                  <a:lnTo>
                    <a:pt x="1973392" y="152524"/>
                  </a:lnTo>
                  <a:lnTo>
                    <a:pt x="1944371" y="146075"/>
                  </a:lnTo>
                  <a:lnTo>
                    <a:pt x="1915351" y="140783"/>
                  </a:lnTo>
                  <a:lnTo>
                    <a:pt x="1886330" y="136433"/>
                  </a:lnTo>
                  <a:lnTo>
                    <a:pt x="1857310" y="132822"/>
                  </a:lnTo>
                  <a:lnTo>
                    <a:pt x="1828289" y="129765"/>
                  </a:lnTo>
                  <a:lnTo>
                    <a:pt x="1799269" y="127100"/>
                  </a:lnTo>
                  <a:lnTo>
                    <a:pt x="1770249" y="124684"/>
                  </a:lnTo>
                  <a:lnTo>
                    <a:pt x="1741228" y="122394"/>
                  </a:lnTo>
                  <a:lnTo>
                    <a:pt x="1712208" y="120126"/>
                  </a:lnTo>
                  <a:lnTo>
                    <a:pt x="1683187" y="117875"/>
                  </a:lnTo>
                  <a:lnTo>
                    <a:pt x="1654167" y="115827"/>
                  </a:lnTo>
                  <a:lnTo>
                    <a:pt x="1625146" y="114180"/>
                  </a:lnTo>
                  <a:lnTo>
                    <a:pt x="1596126" y="113122"/>
                  </a:lnTo>
                  <a:lnTo>
                    <a:pt x="1567105" y="112719"/>
                  </a:lnTo>
                  <a:lnTo>
                    <a:pt x="1538085" y="112853"/>
                  </a:lnTo>
                  <a:lnTo>
                    <a:pt x="1509064" y="113201"/>
                  </a:lnTo>
                  <a:lnTo>
                    <a:pt x="1480044" y="113270"/>
                  </a:lnTo>
                  <a:lnTo>
                    <a:pt x="1451023" y="112457"/>
                  </a:lnTo>
                  <a:lnTo>
                    <a:pt x="1422003" y="110190"/>
                  </a:lnTo>
                  <a:lnTo>
                    <a:pt x="1392982" y="106617"/>
                  </a:lnTo>
                  <a:lnTo>
                    <a:pt x="1363962" y="102406"/>
                  </a:lnTo>
                  <a:lnTo>
                    <a:pt x="1334941" y="98257"/>
                  </a:lnTo>
                  <a:lnTo>
                    <a:pt x="1305921" y="94786"/>
                  </a:lnTo>
                  <a:lnTo>
                    <a:pt x="1276900" y="92393"/>
                  </a:lnTo>
                  <a:lnTo>
                    <a:pt x="1247880" y="91169"/>
                  </a:lnTo>
                  <a:lnTo>
                    <a:pt x="1218859" y="90862"/>
                  </a:lnTo>
                  <a:lnTo>
                    <a:pt x="1189839" y="90931"/>
                  </a:lnTo>
                  <a:lnTo>
                    <a:pt x="1160819" y="90659"/>
                  </a:lnTo>
                  <a:lnTo>
                    <a:pt x="1131798" y="89280"/>
                  </a:lnTo>
                  <a:lnTo>
                    <a:pt x="1102778" y="85804"/>
                  </a:lnTo>
                  <a:lnTo>
                    <a:pt x="1073757" y="79758"/>
                  </a:lnTo>
                  <a:lnTo>
                    <a:pt x="1044737" y="72320"/>
                  </a:lnTo>
                  <a:lnTo>
                    <a:pt x="1015716" y="64675"/>
                  </a:lnTo>
                  <a:lnTo>
                    <a:pt x="986696" y="57763"/>
                  </a:lnTo>
                  <a:lnTo>
                    <a:pt x="957675" y="52116"/>
                  </a:lnTo>
                  <a:lnTo>
                    <a:pt x="928655" y="47800"/>
                  </a:lnTo>
                  <a:lnTo>
                    <a:pt x="899634" y="44495"/>
                  </a:lnTo>
                  <a:lnTo>
                    <a:pt x="870614" y="41663"/>
                  </a:lnTo>
                  <a:lnTo>
                    <a:pt x="841593" y="38756"/>
                  </a:lnTo>
                  <a:lnTo>
                    <a:pt x="812573" y="35611"/>
                  </a:lnTo>
                  <a:lnTo>
                    <a:pt x="783552" y="32433"/>
                  </a:lnTo>
                  <a:lnTo>
                    <a:pt x="754532" y="29440"/>
                  </a:lnTo>
                  <a:lnTo>
                    <a:pt x="725511" y="26799"/>
                  </a:lnTo>
                  <a:lnTo>
                    <a:pt x="696491" y="24588"/>
                  </a:lnTo>
                  <a:lnTo>
                    <a:pt x="667470" y="22775"/>
                  </a:lnTo>
                  <a:lnTo>
                    <a:pt x="638450" y="21207"/>
                  </a:lnTo>
                  <a:lnTo>
                    <a:pt x="609429" y="19628"/>
                  </a:lnTo>
                  <a:lnTo>
                    <a:pt x="580409" y="17717"/>
                  </a:lnTo>
                  <a:lnTo>
                    <a:pt x="551389" y="15143"/>
                  </a:lnTo>
                  <a:lnTo>
                    <a:pt x="522368" y="11858"/>
                  </a:lnTo>
                  <a:lnTo>
                    <a:pt x="493348" y="8706"/>
                  </a:lnTo>
                  <a:lnTo>
                    <a:pt x="464327" y="5869"/>
                  </a:lnTo>
                  <a:lnTo>
                    <a:pt x="435307" y="3447"/>
                  </a:lnTo>
                  <a:lnTo>
                    <a:pt x="406286" y="1564"/>
                  </a:lnTo>
                  <a:lnTo>
                    <a:pt x="377266" y="362"/>
                  </a:lnTo>
                  <a:lnTo>
                    <a:pt x="348245" y="0"/>
                  </a:lnTo>
                  <a:lnTo>
                    <a:pt x="319225" y="648"/>
                  </a:lnTo>
                  <a:lnTo>
                    <a:pt x="290204" y="2482"/>
                  </a:lnTo>
                  <a:lnTo>
                    <a:pt x="261184" y="5669"/>
                  </a:lnTo>
                  <a:lnTo>
                    <a:pt x="232163" y="10389"/>
                  </a:lnTo>
                  <a:lnTo>
                    <a:pt x="203143" y="16768"/>
                  </a:lnTo>
                  <a:lnTo>
                    <a:pt x="174122" y="24859"/>
                  </a:lnTo>
                  <a:lnTo>
                    <a:pt x="145102" y="34664"/>
                  </a:lnTo>
                  <a:lnTo>
                    <a:pt x="116081" y="46145"/>
                  </a:lnTo>
                  <a:lnTo>
                    <a:pt x="87061" y="59239"/>
                  </a:lnTo>
                  <a:lnTo>
                    <a:pt x="58040" y="73871"/>
                  </a:lnTo>
                  <a:lnTo>
                    <a:pt x="29020" y="89962"/>
                  </a:lnTo>
                  <a:lnTo>
                    <a:pt x="0" y="1074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168210" y="5926815"/>
              <a:ext cx="2292617" cy="227958"/>
            </a:xfrm>
            <a:custGeom>
              <a:avLst/>
              <a:pathLst>
                <a:path w="2292617" h="227958">
                  <a:moveTo>
                    <a:pt x="0" y="0"/>
                  </a:moveTo>
                  <a:lnTo>
                    <a:pt x="29020" y="921"/>
                  </a:lnTo>
                  <a:lnTo>
                    <a:pt x="58040" y="1899"/>
                  </a:lnTo>
                  <a:lnTo>
                    <a:pt x="87061" y="2925"/>
                  </a:lnTo>
                  <a:lnTo>
                    <a:pt x="116081" y="3991"/>
                  </a:lnTo>
                  <a:lnTo>
                    <a:pt x="145102" y="5089"/>
                  </a:lnTo>
                  <a:lnTo>
                    <a:pt x="174122" y="6211"/>
                  </a:lnTo>
                  <a:lnTo>
                    <a:pt x="203143" y="7348"/>
                  </a:lnTo>
                  <a:lnTo>
                    <a:pt x="232163" y="8493"/>
                  </a:lnTo>
                  <a:lnTo>
                    <a:pt x="261184" y="9638"/>
                  </a:lnTo>
                  <a:lnTo>
                    <a:pt x="290204" y="10770"/>
                  </a:lnTo>
                  <a:lnTo>
                    <a:pt x="319225" y="11887"/>
                  </a:lnTo>
                  <a:lnTo>
                    <a:pt x="348245" y="13008"/>
                  </a:lnTo>
                  <a:lnTo>
                    <a:pt x="377266" y="14155"/>
                  </a:lnTo>
                  <a:lnTo>
                    <a:pt x="406286" y="15349"/>
                  </a:lnTo>
                  <a:lnTo>
                    <a:pt x="435307" y="16612"/>
                  </a:lnTo>
                  <a:lnTo>
                    <a:pt x="464327" y="17966"/>
                  </a:lnTo>
                  <a:lnTo>
                    <a:pt x="493348" y="19431"/>
                  </a:lnTo>
                  <a:lnTo>
                    <a:pt x="522368" y="21029"/>
                  </a:lnTo>
                  <a:lnTo>
                    <a:pt x="551389" y="22730"/>
                  </a:lnTo>
                  <a:lnTo>
                    <a:pt x="580409" y="24129"/>
                  </a:lnTo>
                  <a:lnTo>
                    <a:pt x="609429" y="25219"/>
                  </a:lnTo>
                  <a:lnTo>
                    <a:pt x="638450" y="26103"/>
                  </a:lnTo>
                  <a:lnTo>
                    <a:pt x="667470" y="26886"/>
                  </a:lnTo>
                  <a:lnTo>
                    <a:pt x="696491" y="27671"/>
                  </a:lnTo>
                  <a:lnTo>
                    <a:pt x="725511" y="28561"/>
                  </a:lnTo>
                  <a:lnTo>
                    <a:pt x="754532" y="29660"/>
                  </a:lnTo>
                  <a:lnTo>
                    <a:pt x="783552" y="31072"/>
                  </a:lnTo>
                  <a:lnTo>
                    <a:pt x="812573" y="32901"/>
                  </a:lnTo>
                  <a:lnTo>
                    <a:pt x="841593" y="35250"/>
                  </a:lnTo>
                  <a:lnTo>
                    <a:pt x="870614" y="38350"/>
                  </a:lnTo>
                  <a:lnTo>
                    <a:pt x="899634" y="42706"/>
                  </a:lnTo>
                  <a:lnTo>
                    <a:pt x="928655" y="48069"/>
                  </a:lnTo>
                  <a:lnTo>
                    <a:pt x="957675" y="54106"/>
                  </a:lnTo>
                  <a:lnTo>
                    <a:pt x="986696" y="60480"/>
                  </a:lnTo>
                  <a:lnTo>
                    <a:pt x="1015716" y="66857"/>
                  </a:lnTo>
                  <a:lnTo>
                    <a:pt x="1044737" y="72902"/>
                  </a:lnTo>
                  <a:lnTo>
                    <a:pt x="1073757" y="78280"/>
                  </a:lnTo>
                  <a:lnTo>
                    <a:pt x="1102778" y="82657"/>
                  </a:lnTo>
                  <a:lnTo>
                    <a:pt x="1131798" y="85748"/>
                  </a:lnTo>
                  <a:lnTo>
                    <a:pt x="1160819" y="88293"/>
                  </a:lnTo>
                  <a:lnTo>
                    <a:pt x="1189839" y="90656"/>
                  </a:lnTo>
                  <a:lnTo>
                    <a:pt x="1218859" y="92870"/>
                  </a:lnTo>
                  <a:lnTo>
                    <a:pt x="1247880" y="94967"/>
                  </a:lnTo>
                  <a:lnTo>
                    <a:pt x="1276900" y="96978"/>
                  </a:lnTo>
                  <a:lnTo>
                    <a:pt x="1305921" y="98935"/>
                  </a:lnTo>
                  <a:lnTo>
                    <a:pt x="1334941" y="100870"/>
                  </a:lnTo>
                  <a:lnTo>
                    <a:pt x="1363962" y="102816"/>
                  </a:lnTo>
                  <a:lnTo>
                    <a:pt x="1392982" y="104803"/>
                  </a:lnTo>
                  <a:lnTo>
                    <a:pt x="1422003" y="106863"/>
                  </a:lnTo>
                  <a:lnTo>
                    <a:pt x="1451023" y="108974"/>
                  </a:lnTo>
                  <a:lnTo>
                    <a:pt x="1480044" y="110759"/>
                  </a:lnTo>
                  <a:lnTo>
                    <a:pt x="1509064" y="112257"/>
                  </a:lnTo>
                  <a:lnTo>
                    <a:pt x="1538085" y="113610"/>
                  </a:lnTo>
                  <a:lnTo>
                    <a:pt x="1567105" y="114958"/>
                  </a:lnTo>
                  <a:lnTo>
                    <a:pt x="1596126" y="116445"/>
                  </a:lnTo>
                  <a:lnTo>
                    <a:pt x="1625146" y="118211"/>
                  </a:lnTo>
                  <a:lnTo>
                    <a:pt x="1654167" y="120397"/>
                  </a:lnTo>
                  <a:lnTo>
                    <a:pt x="1683187" y="123146"/>
                  </a:lnTo>
                  <a:lnTo>
                    <a:pt x="1712208" y="126591"/>
                  </a:lnTo>
                  <a:lnTo>
                    <a:pt x="1741228" y="130351"/>
                  </a:lnTo>
                  <a:lnTo>
                    <a:pt x="1770249" y="134159"/>
                  </a:lnTo>
                  <a:lnTo>
                    <a:pt x="1799269" y="138036"/>
                  </a:lnTo>
                  <a:lnTo>
                    <a:pt x="1828289" y="141999"/>
                  </a:lnTo>
                  <a:lnTo>
                    <a:pt x="1857310" y="146067"/>
                  </a:lnTo>
                  <a:lnTo>
                    <a:pt x="1886330" y="150259"/>
                  </a:lnTo>
                  <a:lnTo>
                    <a:pt x="1915351" y="154593"/>
                  </a:lnTo>
                  <a:lnTo>
                    <a:pt x="1944371" y="159088"/>
                  </a:lnTo>
                  <a:lnTo>
                    <a:pt x="1973392" y="163762"/>
                  </a:lnTo>
                  <a:lnTo>
                    <a:pt x="2002412" y="168635"/>
                  </a:lnTo>
                  <a:lnTo>
                    <a:pt x="2031433" y="173723"/>
                  </a:lnTo>
                  <a:lnTo>
                    <a:pt x="2060453" y="179021"/>
                  </a:lnTo>
                  <a:lnTo>
                    <a:pt x="2089474" y="184516"/>
                  </a:lnTo>
                  <a:lnTo>
                    <a:pt x="2118494" y="190202"/>
                  </a:lnTo>
                  <a:lnTo>
                    <a:pt x="2147515" y="196073"/>
                  </a:lnTo>
                  <a:lnTo>
                    <a:pt x="2176535" y="202122"/>
                  </a:lnTo>
                  <a:lnTo>
                    <a:pt x="2205556" y="208341"/>
                  </a:lnTo>
                  <a:lnTo>
                    <a:pt x="2234576" y="214725"/>
                  </a:lnTo>
                  <a:lnTo>
                    <a:pt x="2263597" y="221266"/>
                  </a:lnTo>
                  <a:lnTo>
                    <a:pt x="2292617" y="22795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1278301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2346595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672" name="rc672"/>
            <p:cNvSpPr/>
            <p:nvPr/>
          </p:nvSpPr>
          <p:spPr>
            <a:xfrm>
              <a:off x="4165940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tx673"/>
            <p:cNvSpPr/>
            <p:nvPr/>
          </p:nvSpPr>
          <p:spPr>
            <a:xfrm>
              <a:off x="5298478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674" name="rc674"/>
            <p:cNvSpPr/>
            <p:nvPr/>
          </p:nvSpPr>
          <p:spPr>
            <a:xfrm>
              <a:off x="7053579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tx675"/>
            <p:cNvSpPr/>
            <p:nvPr/>
          </p:nvSpPr>
          <p:spPr>
            <a:xfrm>
              <a:off x="8191023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676" name="rc676"/>
            <p:cNvSpPr/>
            <p:nvPr/>
          </p:nvSpPr>
          <p:spPr>
            <a:xfrm>
              <a:off x="9575459" y="1184454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tx677"/>
            <p:cNvSpPr/>
            <p:nvPr/>
          </p:nvSpPr>
          <p:spPr>
            <a:xfrm rot="5400000">
              <a:off x="9269844" y="1946687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678" name="rc678"/>
            <p:cNvSpPr/>
            <p:nvPr/>
          </p:nvSpPr>
          <p:spPr>
            <a:xfrm>
              <a:off x="9575459" y="3204036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tx679"/>
            <p:cNvSpPr/>
            <p:nvPr/>
          </p:nvSpPr>
          <p:spPr>
            <a:xfrm rot="5400000">
              <a:off x="9333871" y="3966269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680" name="rc680"/>
            <p:cNvSpPr/>
            <p:nvPr/>
          </p:nvSpPr>
          <p:spPr>
            <a:xfrm>
              <a:off x="9575459" y="5223619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tx681"/>
            <p:cNvSpPr/>
            <p:nvPr/>
          </p:nvSpPr>
          <p:spPr>
            <a:xfrm rot="5400000">
              <a:off x="9269887" y="5985852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130913" y="276407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046155" y="21858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4" name="tx684"/>
            <p:cNvSpPr/>
            <p:nvPr/>
          </p:nvSpPr>
          <p:spPr>
            <a:xfrm>
              <a:off x="1046155" y="160755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5" name="tx685"/>
            <p:cNvSpPr/>
            <p:nvPr/>
          </p:nvSpPr>
          <p:spPr>
            <a:xfrm>
              <a:off x="1130913" y="478365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6" name="tx686"/>
            <p:cNvSpPr/>
            <p:nvPr/>
          </p:nvSpPr>
          <p:spPr>
            <a:xfrm>
              <a:off x="1046155" y="420539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7" name="tx687"/>
            <p:cNvSpPr/>
            <p:nvPr/>
          </p:nvSpPr>
          <p:spPr>
            <a:xfrm>
              <a:off x="1046155" y="362713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8" name="tx688"/>
            <p:cNvSpPr/>
            <p:nvPr/>
          </p:nvSpPr>
          <p:spPr>
            <a:xfrm>
              <a:off x="1130913" y="680324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9" name="tx689"/>
            <p:cNvSpPr/>
            <p:nvPr/>
          </p:nvSpPr>
          <p:spPr>
            <a:xfrm>
              <a:off x="1046155" y="62249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0" name="tx690"/>
            <p:cNvSpPr/>
            <p:nvPr/>
          </p:nvSpPr>
          <p:spPr>
            <a:xfrm>
              <a:off x="1046155" y="56467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1" name="tx691"/>
            <p:cNvSpPr/>
            <p:nvPr/>
          </p:nvSpPr>
          <p:spPr>
            <a:xfrm rot="-5400000">
              <a:off x="-2145109" y="3948559"/>
              <a:ext cx="5998492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Responses       Number of Responses       Number of Responses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3766900" y="562607"/>
              <a:ext cx="331995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by Category and Week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193800" y="457200"/>
            <a:ext cx="8310563" cy="6648450"/>
            <a:chOff x="1193800" y="457200"/>
            <a:chExt cx="8310563" cy="6648450"/>
          </a:xfrm>
        </p:grpSpPr>
        <p:sp>
          <p:nvSpPr>
            <p:cNvPr id="3" name="rc3"/>
            <p:cNvSpPr/>
            <p:nvPr/>
          </p:nvSpPr>
          <p:spPr>
            <a:xfrm>
              <a:off x="1193800" y="457200"/>
              <a:ext cx="8310562" cy="6648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93800" y="457200"/>
              <a:ext cx="8310562" cy="664844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30527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30527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30527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0527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30527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176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598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019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30527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30527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30527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30527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30527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466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2887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2308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173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34660" y="1285572"/>
              <a:ext cx="2082644" cy="4969411"/>
            </a:xfrm>
            <a:custGeom>
              <a:avLst/>
              <a:pathLst>
                <a:path w="2082644" h="4969411">
                  <a:moveTo>
                    <a:pt x="0" y="2161693"/>
                  </a:moveTo>
                  <a:lnTo>
                    <a:pt x="694214" y="4969411"/>
                  </a:lnTo>
                  <a:lnTo>
                    <a:pt x="1388429" y="0"/>
                  </a:lnTo>
                  <a:lnTo>
                    <a:pt x="2082644" y="186352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28874" y="1285572"/>
              <a:ext cx="1388429" cy="2484705"/>
            </a:xfrm>
            <a:custGeom>
              <a:avLst/>
              <a:pathLst>
                <a:path w="1388429" h="2484705">
                  <a:moveTo>
                    <a:pt x="0" y="2111999"/>
                  </a:moveTo>
                  <a:lnTo>
                    <a:pt x="694214" y="0"/>
                  </a:lnTo>
                  <a:lnTo>
                    <a:pt x="1388429" y="24847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96283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0498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84713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78927" y="311072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04048" y="3372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98263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92478" y="3745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87196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7196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7196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7196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7196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3843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3265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326865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87196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87196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87196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7196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87196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9132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85543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97975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67397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91328" y="2527925"/>
              <a:ext cx="2082644" cy="3727058"/>
            </a:xfrm>
            <a:custGeom>
              <a:avLst/>
              <a:pathLst>
                <a:path w="2082644" h="3727058">
                  <a:moveTo>
                    <a:pt x="0" y="844799"/>
                  </a:moveTo>
                  <a:lnTo>
                    <a:pt x="694214" y="3727058"/>
                  </a:lnTo>
                  <a:lnTo>
                    <a:pt x="1388429" y="1242352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85543" y="1707972"/>
              <a:ext cx="1388429" cy="1962917"/>
            </a:xfrm>
            <a:custGeom>
              <a:avLst/>
              <a:pathLst>
                <a:path w="1388429" h="1962917">
                  <a:moveTo>
                    <a:pt x="0" y="1962917"/>
                  </a:moveTo>
                  <a:lnTo>
                    <a:pt x="694214" y="1242352"/>
                  </a:ln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52952" y="33343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47166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41381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635596" y="24895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0717" y="364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54932" y="2925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649146" y="16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143865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43865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43865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143865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43865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5951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28931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98353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43865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143865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43865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43865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143865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24799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94221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63642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330641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247997" y="1285572"/>
              <a:ext cx="2082644" cy="2484705"/>
            </a:xfrm>
            <a:custGeom>
              <a:avLst/>
              <a:pathLst>
                <a:path w="2082644" h="2484705">
                  <a:moveTo>
                    <a:pt x="0" y="2161693"/>
                  </a:moveTo>
                  <a:lnTo>
                    <a:pt x="694214" y="2484705"/>
                  </a:lnTo>
                  <a:lnTo>
                    <a:pt x="1388429" y="1987764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942212" y="1285572"/>
              <a:ext cx="1388429" cy="2037458"/>
            </a:xfrm>
            <a:custGeom>
              <a:avLst/>
              <a:pathLst>
                <a:path w="1388429" h="2037458">
                  <a:moveTo>
                    <a:pt x="0" y="2037458"/>
                  </a:move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09620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903835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598050" y="3234960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9292264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917386" y="3298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9305815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30527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810857" y="856303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487196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522592" y="854443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7143865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183465" y="852508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462874" y="6198131"/>
              <a:ext cx="30502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547632" y="4955778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683140" y="371342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598382" y="2471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513624" y="122872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1104645" y="3704471"/>
              <a:ext cx="365583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06720" y="6677426"/>
              <a:ext cx="4451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545898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67844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702239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24185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3834943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991284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15795" y="438782"/>
              <a:ext cx="143371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Cohort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0.71 %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0.26 %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Survey 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Customer 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01/09/2021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Krista Richards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07/11/2021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Monica 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25/12/2021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Ricky Armstrong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01/10/2021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Andrea Foley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01/03/2021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Jerry Garcia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06/05/2021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Jimmy Rojas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First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Aggregate 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4,829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2021-12-30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651654"/>
                <a:gridCol w="2651654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1,720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49536" y="908421"/>
              <a:ext cx="8301955" cy="5471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49536" y="539949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49536" y="393660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49536" y="247371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9536" y="101082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49536" y="6130937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9536" y="466804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49536" y="320515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9536" y="174226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06153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00514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94875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68409" y="1157112"/>
              <a:ext cx="2075488" cy="497382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662770" y="3790314"/>
              <a:ext cx="2075488" cy="2340623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257131" y="3205158"/>
              <a:ext cx="2075488" cy="2925779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88022" y="606461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88022" y="4603977"/>
              <a:ext cx="98883" cy="127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289139" y="313883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289139" y="167594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679734" y="3568767"/>
              <a:ext cx="474265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211581" y="364402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4648431" y="6553601"/>
              <a:ext cx="210416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760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9" y="6632190"/>
              <a:ext cx="201456" cy="20145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53153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540534" y="6632190"/>
              <a:ext cx="201456" cy="201455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469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155971" y="6632190"/>
              <a:ext cx="201456" cy="201455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076654" y="6669282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20579" y="6667112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436016" y="6664854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89066" y="562607"/>
              <a:ext cx="142289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Market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63058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63058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63058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63058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63058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63058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63058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63058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63058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63058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4786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5587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63889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64060" y="3089525"/>
              <a:ext cx="767611" cy="3052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2072" y="4049176"/>
              <a:ext cx="767611" cy="209323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80083" y="1398140"/>
              <a:ext cx="767611" cy="47442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14456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14456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14456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314456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14456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314456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14456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14456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314456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14456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926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0727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1528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15458" y="2489743"/>
              <a:ext cx="767611" cy="36526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23469" y="4007191"/>
              <a:ext cx="767611" cy="21352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31481" y="1614062"/>
              <a:ext cx="767611" cy="452835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265854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265854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265854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265854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265854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265854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265854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265854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265854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65854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750661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55867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36668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66856" y="2537726"/>
              <a:ext cx="767611" cy="36046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174867" y="4540997"/>
              <a:ext cx="767611" cy="1601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982879" y="1566079"/>
              <a:ext cx="767611" cy="45763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63058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90752" y="980128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314456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497217" y="978268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265854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452819" y="976333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15671" y="6085563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46155" y="488599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46155" y="36864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046155" y="248687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46155" y="128730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69576" y="3688974"/>
              <a:ext cx="1571290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729785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6896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77963" y="6632190"/>
              <a:ext cx="201456" cy="2014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11694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125944" y="6632190"/>
              <a:ext cx="201456" cy="20145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2368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45871" y="6632190"/>
              <a:ext cx="201456" cy="20145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158008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05989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525916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37684" y="562607"/>
              <a:ext cx="313918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0950" y="908421"/>
              <a:ext cx="8770542" cy="57764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80950" y="576592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80950" y="445308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80950" y="314024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80950" y="182740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80950" y="642234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80950" y="510950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80950" y="379666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80950" y="248382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80950" y="117098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25426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66221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07015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66148" y="1170988"/>
              <a:ext cx="1918556" cy="252065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506943" y="1170988"/>
              <a:ext cx="1918556" cy="231059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247737" y="1170988"/>
              <a:ext cx="1918556" cy="24681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66148" y="3691640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06943" y="3481586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247737" y="3639127"/>
              <a:ext cx="1918556" cy="8402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766148" y="4794426"/>
              <a:ext cx="1918556" cy="162792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506943" y="4584371"/>
              <a:ext cx="1918556" cy="183797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247737" y="4479344"/>
              <a:ext cx="1918556" cy="1943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532781" y="6747545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37819" y="6745374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83519" y="6743117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99479" y="3714322"/>
              <a:ext cx="909401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59547" y="562607"/>
              <a:ext cx="361334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 in 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468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8500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4532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0564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6596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2628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21110" y="4499853"/>
              <a:ext cx="207144" cy="19574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51270" y="6027434"/>
              <a:ext cx="207144" cy="42991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881430" y="6128053"/>
              <a:ext cx="207144" cy="3292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11590" y="6118905"/>
              <a:ext cx="207144" cy="3384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41751" y="6146347"/>
              <a:ext cx="207144" cy="31100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71911" y="5643252"/>
              <a:ext cx="207144" cy="8140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2071" y="5981698"/>
              <a:ext cx="207144" cy="4756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32232" y="5597516"/>
              <a:ext cx="207144" cy="859835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62392" y="4124818"/>
              <a:ext cx="207144" cy="2332533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2552" y="3832108"/>
              <a:ext cx="207144" cy="262524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22713" y="1847168"/>
              <a:ext cx="207144" cy="46101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30141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30141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330141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30141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30141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30141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30141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68237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2855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38887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849199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30952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6984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64665" y="5249922"/>
              <a:ext cx="207144" cy="120742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94825" y="6082317"/>
              <a:ext cx="207144" cy="3750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24986" y="5835343"/>
              <a:ext cx="207144" cy="62200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55146" y="5826195"/>
              <a:ext cx="207144" cy="6311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85306" y="5990845"/>
              <a:ext cx="207144" cy="46650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15467" y="5094420"/>
              <a:ext cx="207144" cy="136293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45627" y="5551780"/>
              <a:ext cx="207144" cy="9055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975787" y="5606663"/>
              <a:ext cx="207144" cy="850688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205948" y="4051640"/>
              <a:ext cx="207144" cy="2405710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436108" y="4527294"/>
              <a:ext cx="207144" cy="193005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666268" y="1481280"/>
              <a:ext cx="207144" cy="49760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27369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27369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7369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7369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7369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7369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7369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41179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7211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33243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9275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25307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713396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08221" y="4454117"/>
              <a:ext cx="207144" cy="20032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538381" y="5688988"/>
              <a:ext cx="207144" cy="76836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768541" y="5999992"/>
              <a:ext cx="207144" cy="4573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98701" y="5771312"/>
              <a:ext cx="207144" cy="6860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28862" y="6137200"/>
              <a:ext cx="207144" cy="32015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59022" y="5698135"/>
              <a:ext cx="207144" cy="75921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689182" y="5954256"/>
              <a:ext cx="207144" cy="5030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919343" y="5496897"/>
              <a:ext cx="207144" cy="96045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149503" y="4975507"/>
              <a:ext cx="207144" cy="148184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379663" y="4499853"/>
              <a:ext cx="207144" cy="195749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609824" y="1435544"/>
              <a:ext cx="207144" cy="502180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82303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4262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40294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63265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23585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41527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25858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86179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46500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06820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67141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685083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69414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2973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90055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750376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210696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628638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239198" y="640049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069683" y="45710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69683" y="274162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-97594" y="3853678"/>
              <a:ext cx="1908373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83988" y="562607"/>
              <a:ext cx="367010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Detailed Score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452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548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644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8658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8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9904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5000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0096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5192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03758" y="3842065"/>
              <a:ext cx="390575" cy="20948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54716" y="3885466"/>
              <a:ext cx="390575" cy="205146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5675" y="3752565"/>
              <a:ext cx="390575" cy="21843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56633" y="3575557"/>
              <a:ext cx="390575" cy="23613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3758" y="2928348"/>
              <a:ext cx="390575" cy="9137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54716" y="2848939"/>
              <a:ext cx="390575" cy="103652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05675" y="2727675"/>
              <a:ext cx="390575" cy="1024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56633" y="2733881"/>
              <a:ext cx="390575" cy="84167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3758" y="1412916"/>
              <a:ext cx="390575" cy="15154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54716" y="1412916"/>
              <a:ext cx="390575" cy="14360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05675" y="1412916"/>
              <a:ext cx="390575" cy="131475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56633" y="1412916"/>
              <a:ext cx="390575" cy="13209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99046" y="4896405"/>
              <a:ext cx="1952875" cy="452401"/>
            </a:xfrm>
            <a:custGeom>
              <a:avLst/>
              <a:pathLst>
                <a:path w="1952875" h="452401">
                  <a:moveTo>
                    <a:pt x="0" y="452401"/>
                  </a:moveTo>
                  <a:lnTo>
                    <a:pt x="0" y="452401"/>
                  </a:lnTo>
                  <a:lnTo>
                    <a:pt x="0" y="452401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952875" y="0"/>
                  </a:lnTo>
                  <a:lnTo>
                    <a:pt x="1952875" y="0"/>
                  </a:lnTo>
                  <a:lnTo>
                    <a:pt x="1952875" y="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30141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30141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0141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30141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30141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6808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19039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6999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30141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30141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30141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330141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30141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4260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9356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944518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59547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47314" y="3781040"/>
              <a:ext cx="390575" cy="215588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098272" y="4084237"/>
              <a:ext cx="390575" cy="18526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749230" y="4091358"/>
              <a:ext cx="390575" cy="18455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400189" y="3821382"/>
              <a:ext cx="390575" cy="211554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47314" y="2831557"/>
              <a:ext cx="390575" cy="94948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098272" y="3114806"/>
              <a:ext cx="390575" cy="96943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749230" y="3182770"/>
              <a:ext cx="390575" cy="90858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00189" y="2899222"/>
              <a:ext cx="390575" cy="9221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47314" y="1412916"/>
              <a:ext cx="390575" cy="141864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098272" y="1412916"/>
              <a:ext cx="390575" cy="1701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749230" y="1412916"/>
              <a:ext cx="390575" cy="17698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400189" y="1412916"/>
              <a:ext cx="390575" cy="148630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42601" y="5213085"/>
              <a:ext cx="1952875" cy="633361"/>
            </a:xfrm>
            <a:custGeom>
              <a:avLst/>
              <a:pathLst>
                <a:path w="1952875" h="6333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952875" y="90480"/>
                  </a:lnTo>
                  <a:lnTo>
                    <a:pt x="1952875" y="90480"/>
                  </a:lnTo>
                  <a:lnTo>
                    <a:pt x="1952875" y="9048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27369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27369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7369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7369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27369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91163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56259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921355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27369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27369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27369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7369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27369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58615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23711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88807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53903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390869" y="3723278"/>
              <a:ext cx="390575" cy="221364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041827" y="3617510"/>
              <a:ext cx="390575" cy="2319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692786" y="3874510"/>
              <a:ext cx="390575" cy="2062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343744" y="4063011"/>
              <a:ext cx="390575" cy="18739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390869" y="3024797"/>
              <a:ext cx="390575" cy="69848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041827" y="2917092"/>
              <a:ext cx="390575" cy="700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692786" y="3042891"/>
              <a:ext cx="390575" cy="831619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343744" y="3331186"/>
              <a:ext cx="390575" cy="73182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390869" y="1412916"/>
              <a:ext cx="390575" cy="16118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8041827" y="1412916"/>
              <a:ext cx="390575" cy="150417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692786" y="1412916"/>
              <a:ext cx="390575" cy="162997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9343744" y="1412916"/>
              <a:ext cx="390575" cy="191826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586157" y="5122605"/>
              <a:ext cx="1952875" cy="859562"/>
            </a:xfrm>
            <a:custGeom>
              <a:avLst/>
              <a:pathLst>
                <a:path w="1952875" h="859562">
                  <a:moveTo>
                    <a:pt x="0" y="226200"/>
                  </a:moveTo>
                  <a:lnTo>
                    <a:pt x="0" y="226200"/>
                  </a:lnTo>
                  <a:lnTo>
                    <a:pt x="0" y="22620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952875" y="859562"/>
                  </a:lnTo>
                  <a:lnTo>
                    <a:pt x="1952875" y="859562"/>
                  </a:lnTo>
                  <a:lnTo>
                    <a:pt x="1952875" y="859562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5" name="rc135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656667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07625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958584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609542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600222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251181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902139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553098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543778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194736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845695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496653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39198" y="588007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154440" y="4749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154440" y="361806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154440" y="248892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069683" y="13560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488243" y="562607"/>
              <a:ext cx="226159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Quarterly NPS Trend (•)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2022-11-04T23:03:23Z</dcterms:modified>
</cp:coreProperties>
</file>