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outline-color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outline-offset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Icons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CDN link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Icons name add</a:t>
            </a:r>
          </a:p>
        </p:txBody>
      </p:sp>
    </p:spTree>
    <p:extLst>
      <p:ext uri="{BB962C8B-B14F-4D97-AF65-F5344CB8AC3E}">
        <p14:creationId xmlns:p14="http://schemas.microsoft.com/office/powerpoint/2010/main" val="5448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15277" y="1066906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497257" y="2748572"/>
            <a:ext cx="8223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a:link - a normal, unvisited link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a:visited - a link the user has visited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a:hover - a link when the user mouses over 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a:active - a link the moment it is clicked Icons name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16200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65726" y="209263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541400" y="1419273"/>
            <a:ext cx="8223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Unordered Lists &lt;</a:t>
            </a:r>
            <a:r>
              <a:rPr lang="en-US" sz="2000" dirty="0" err="1"/>
              <a:t>ul</a:t>
            </a:r>
            <a:r>
              <a:rPr lang="en-US" sz="2000" dirty="0"/>
              <a:t>&gt; 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Ordered Lists &lt;</a:t>
            </a:r>
            <a:r>
              <a:rPr lang="en-US" sz="2000" dirty="0" err="1"/>
              <a:t>ol</a:t>
            </a:r>
            <a:r>
              <a:rPr lang="en-US" sz="2000" dirty="0"/>
              <a:t>&gt; 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B74C1-700E-0FD4-7DBD-BFF17C7A8334}"/>
              </a:ext>
            </a:extLst>
          </p:cNvPr>
          <p:cNvSpPr txBox="1"/>
          <p:nvPr/>
        </p:nvSpPr>
        <p:spPr>
          <a:xfrm>
            <a:off x="2402664" y="2299967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List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C087-507D-3F04-D5A0-7F817EB6FF8B}"/>
              </a:ext>
            </a:extLst>
          </p:cNvPr>
          <p:cNvSpPr txBox="1"/>
          <p:nvPr/>
        </p:nvSpPr>
        <p:spPr>
          <a:xfrm>
            <a:off x="2541401" y="3623406"/>
            <a:ext cx="8223295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list-style-type (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circle , square , upper-roman , none)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list-style-image: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('sqpurple.gif’);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list-style-position: outside; (inside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list-style: square inside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("sqpurple.gif");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48D48-1436-499E-5D9F-E9A884FF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075" y="2017234"/>
            <a:ext cx="5760284" cy="2041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1910779" y="1122516"/>
            <a:ext cx="7718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Table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1910779" y="2138179"/>
            <a:ext cx="9629580" cy="3274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Border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border-collapse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width and height properties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text-align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TR style =&gt; tr:nth-child(even) {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background-color: #f2f2f2;}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Responsive =&gt; overflow-x:auto;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30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1910779" y="1122516"/>
            <a:ext cx="7718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NavBar</a:t>
            </a:r>
            <a:endParaRPr lang="en-US" sz="60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DD900-AF4F-F449-4FBE-DB61FDEA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0" t="33108" r="7887" b="41708"/>
          <a:stretch/>
        </p:blipFill>
        <p:spPr>
          <a:xfrm>
            <a:off x="1910779" y="2306494"/>
            <a:ext cx="9629580" cy="131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DE97A-CE3B-9E76-4203-38A72D7D1FB5}"/>
              </a:ext>
            </a:extLst>
          </p:cNvPr>
          <p:cNvSpPr txBox="1"/>
          <p:nvPr/>
        </p:nvSpPr>
        <p:spPr>
          <a:xfrm>
            <a:off x="2383747" y="3872011"/>
            <a:ext cx="1578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Brand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Menu etc.</a:t>
            </a:r>
          </a:p>
        </p:txBody>
      </p:sp>
    </p:spTree>
    <p:extLst>
      <p:ext uri="{BB962C8B-B14F-4D97-AF65-F5344CB8AC3E}">
        <p14:creationId xmlns:p14="http://schemas.microsoft.com/office/powerpoint/2010/main" val="270430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151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Rounded MT Bold</vt:lpstr>
      <vt:lpstr>Consolas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2023-11-05T01:51:26Z</dcterms:created>
  <dcterms:modified xsi:type="dcterms:W3CDTF">2023-11-11T17:58:00Z</dcterms:modified>
</cp:coreProperties>
</file>