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5" r:id="rId3"/>
    <p:sldId id="276" r:id="rId4"/>
    <p:sldId id="257" r:id="rId5"/>
    <p:sldId id="258" r:id="rId6"/>
    <p:sldId id="259" r:id="rId7"/>
    <p:sldId id="278" r:id="rId8"/>
    <p:sldId id="279" r:id="rId9"/>
    <p:sldId id="277" r:id="rId10"/>
    <p:sldId id="263" r:id="rId11"/>
    <p:sldId id="273" r:id="rId12"/>
    <p:sldId id="271" r:id="rId13"/>
    <p:sldId id="261" r:id="rId14"/>
    <p:sldId id="264" r:id="rId15"/>
    <p:sldId id="272" r:id="rId16"/>
    <p:sldId id="268" r:id="rId17"/>
    <p:sldId id="274"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87974" autoAdjust="0"/>
  </p:normalViewPr>
  <p:slideViewPr>
    <p:cSldViewPr snapToGrid="0">
      <p:cViewPr>
        <p:scale>
          <a:sx n="75" d="100"/>
          <a:sy n="75" d="100"/>
        </p:scale>
        <p:origin x="2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2.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8.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4884B-079F-4320-AB56-08BA133BAB9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47BDB20-9B52-44CA-91B7-D903DADA5A72}">
      <dgm:prSet/>
      <dgm:spPr/>
      <dgm:t>
        <a:bodyPr/>
        <a:lstStyle/>
        <a:p>
          <a:r>
            <a:rPr lang="en-US">
              <a:latin typeface="Times New Roman" panose="02020603050405020304" pitchFamily="18" charset="0"/>
              <a:cs typeface="Times New Roman" panose="02020603050405020304" pitchFamily="18" charset="0"/>
            </a:rPr>
            <a:t>"Parallel Image Processing Using OpenMP" is a project that uses the OpenMP API to accelerate image processing tasks by parallelizing computations across multiple threads. It demonstrates performance optimization for different operations.</a:t>
          </a:r>
        </a:p>
      </dgm:t>
    </dgm:pt>
    <dgm:pt modelId="{3A450BD9-9CC4-4273-B7EB-4D90B2C5B38C}" type="parTrans" cxnId="{9392EE0A-2942-4100-914B-6B5437CACB3F}">
      <dgm:prSet/>
      <dgm:spPr/>
      <dgm:t>
        <a:bodyPr/>
        <a:lstStyle/>
        <a:p>
          <a:endParaRPr lang="en-US"/>
        </a:p>
      </dgm:t>
    </dgm:pt>
    <dgm:pt modelId="{69A35EE1-1DAB-4B28-A6D1-804EB9578644}" type="sibTrans" cxnId="{9392EE0A-2942-4100-914B-6B5437CACB3F}">
      <dgm:prSet/>
      <dgm:spPr/>
      <dgm:t>
        <a:bodyPr/>
        <a:lstStyle/>
        <a:p>
          <a:endParaRPr lang="en-US"/>
        </a:p>
      </dgm:t>
    </dgm:pt>
    <dgm:pt modelId="{DFBC39F5-D7EF-4F1E-8733-2749393ED063}">
      <dgm:prSet/>
      <dgm:spPr/>
      <dgm:t>
        <a:bodyPr/>
        <a:lstStyle/>
        <a:p>
          <a:r>
            <a:rPr lang="en-US">
              <a:latin typeface="Times New Roman" panose="02020603050405020304" pitchFamily="18" charset="0"/>
              <a:cs typeface="Times New Roman" panose="02020603050405020304" pitchFamily="18" charset="0"/>
            </a:rPr>
            <a:t>The operations include histogram equalization, color correction, resizing, blurring, filtering, and rotation. By distributing these tasks across multiple cores, the program achieves faster execution times, making it ideal for real-time or large-scale image processing.</a:t>
          </a:r>
        </a:p>
      </dgm:t>
    </dgm:pt>
    <dgm:pt modelId="{35DD9032-4B16-426D-89ED-C9FDC539F927}" type="parTrans" cxnId="{CCC41707-DBFD-40B5-B521-5DC8B2157EBB}">
      <dgm:prSet/>
      <dgm:spPr/>
      <dgm:t>
        <a:bodyPr/>
        <a:lstStyle/>
        <a:p>
          <a:endParaRPr lang="en-US"/>
        </a:p>
      </dgm:t>
    </dgm:pt>
    <dgm:pt modelId="{0C15C1A8-BFC0-4C8E-8C33-EA85819C178E}" type="sibTrans" cxnId="{CCC41707-DBFD-40B5-B521-5DC8B2157EBB}">
      <dgm:prSet/>
      <dgm:spPr/>
      <dgm:t>
        <a:bodyPr/>
        <a:lstStyle/>
        <a:p>
          <a:endParaRPr lang="en-US"/>
        </a:p>
      </dgm:t>
    </dgm:pt>
    <dgm:pt modelId="{EF9A517A-DDDB-450A-A827-02AF0C173BBA}" type="pres">
      <dgm:prSet presAssocID="{B724884B-079F-4320-AB56-08BA133BAB9D}" presName="hierChild1" presStyleCnt="0">
        <dgm:presLayoutVars>
          <dgm:chPref val="1"/>
          <dgm:dir/>
          <dgm:animOne val="branch"/>
          <dgm:animLvl val="lvl"/>
          <dgm:resizeHandles/>
        </dgm:presLayoutVars>
      </dgm:prSet>
      <dgm:spPr/>
    </dgm:pt>
    <dgm:pt modelId="{1079E061-A847-4789-A4ED-CA6B34E03DAB}" type="pres">
      <dgm:prSet presAssocID="{E47BDB20-9B52-44CA-91B7-D903DADA5A72}" presName="hierRoot1" presStyleCnt="0"/>
      <dgm:spPr/>
    </dgm:pt>
    <dgm:pt modelId="{A2E50BEA-4705-4AB8-AC53-89C40B42EFD2}" type="pres">
      <dgm:prSet presAssocID="{E47BDB20-9B52-44CA-91B7-D903DADA5A72}" presName="composite" presStyleCnt="0"/>
      <dgm:spPr/>
    </dgm:pt>
    <dgm:pt modelId="{48C33917-1379-4C89-8CE2-DADF013D3F6D}" type="pres">
      <dgm:prSet presAssocID="{E47BDB20-9B52-44CA-91B7-D903DADA5A72}" presName="background" presStyleLbl="node0" presStyleIdx="0" presStyleCnt="2"/>
      <dgm:spPr/>
    </dgm:pt>
    <dgm:pt modelId="{B8EADEFA-0C46-4EC5-B6F3-F77476A743FC}" type="pres">
      <dgm:prSet presAssocID="{E47BDB20-9B52-44CA-91B7-D903DADA5A72}" presName="text" presStyleLbl="fgAcc0" presStyleIdx="0" presStyleCnt="2">
        <dgm:presLayoutVars>
          <dgm:chPref val="3"/>
        </dgm:presLayoutVars>
      </dgm:prSet>
      <dgm:spPr/>
    </dgm:pt>
    <dgm:pt modelId="{6E9C2B42-B476-4827-9CA3-F07CBA568A6F}" type="pres">
      <dgm:prSet presAssocID="{E47BDB20-9B52-44CA-91B7-D903DADA5A72}" presName="hierChild2" presStyleCnt="0"/>
      <dgm:spPr/>
    </dgm:pt>
    <dgm:pt modelId="{A4C415E7-FEB9-4052-8FAE-B34F3B2AA654}" type="pres">
      <dgm:prSet presAssocID="{DFBC39F5-D7EF-4F1E-8733-2749393ED063}" presName="hierRoot1" presStyleCnt="0"/>
      <dgm:spPr/>
    </dgm:pt>
    <dgm:pt modelId="{F3A65290-8DD3-4DA0-9FBA-89E8A3D22995}" type="pres">
      <dgm:prSet presAssocID="{DFBC39F5-D7EF-4F1E-8733-2749393ED063}" presName="composite" presStyleCnt="0"/>
      <dgm:spPr/>
    </dgm:pt>
    <dgm:pt modelId="{F596C5D8-9A17-433A-8BAA-A1EE8406D9E1}" type="pres">
      <dgm:prSet presAssocID="{DFBC39F5-D7EF-4F1E-8733-2749393ED063}" presName="background" presStyleLbl="node0" presStyleIdx="1" presStyleCnt="2"/>
      <dgm:spPr/>
    </dgm:pt>
    <dgm:pt modelId="{4388DABE-D503-4D48-96E4-699ED48DA73C}" type="pres">
      <dgm:prSet presAssocID="{DFBC39F5-D7EF-4F1E-8733-2749393ED063}" presName="text" presStyleLbl="fgAcc0" presStyleIdx="1" presStyleCnt="2">
        <dgm:presLayoutVars>
          <dgm:chPref val="3"/>
        </dgm:presLayoutVars>
      </dgm:prSet>
      <dgm:spPr/>
    </dgm:pt>
    <dgm:pt modelId="{5ED748E9-56D5-45AD-B7A1-23272C76E2E9}" type="pres">
      <dgm:prSet presAssocID="{DFBC39F5-D7EF-4F1E-8733-2749393ED063}" presName="hierChild2" presStyleCnt="0"/>
      <dgm:spPr/>
    </dgm:pt>
  </dgm:ptLst>
  <dgm:cxnLst>
    <dgm:cxn modelId="{CCC41707-DBFD-40B5-B521-5DC8B2157EBB}" srcId="{B724884B-079F-4320-AB56-08BA133BAB9D}" destId="{DFBC39F5-D7EF-4F1E-8733-2749393ED063}" srcOrd="1" destOrd="0" parTransId="{35DD9032-4B16-426D-89ED-C9FDC539F927}" sibTransId="{0C15C1A8-BFC0-4C8E-8C33-EA85819C178E}"/>
    <dgm:cxn modelId="{9392EE0A-2942-4100-914B-6B5437CACB3F}" srcId="{B724884B-079F-4320-AB56-08BA133BAB9D}" destId="{E47BDB20-9B52-44CA-91B7-D903DADA5A72}" srcOrd="0" destOrd="0" parTransId="{3A450BD9-9CC4-4273-B7EB-4D90B2C5B38C}" sibTransId="{69A35EE1-1DAB-4B28-A6D1-804EB9578644}"/>
    <dgm:cxn modelId="{9898C570-4B77-43AC-B598-7ACECC194315}" type="presOf" srcId="{B724884B-079F-4320-AB56-08BA133BAB9D}" destId="{EF9A517A-DDDB-450A-A827-02AF0C173BBA}" srcOrd="0" destOrd="0" presId="urn:microsoft.com/office/officeart/2005/8/layout/hierarchy1"/>
    <dgm:cxn modelId="{2721BAB8-5484-4AD4-8661-1DE4DB6A9973}" type="presOf" srcId="{DFBC39F5-D7EF-4F1E-8733-2749393ED063}" destId="{4388DABE-D503-4D48-96E4-699ED48DA73C}" srcOrd="0" destOrd="0" presId="urn:microsoft.com/office/officeart/2005/8/layout/hierarchy1"/>
    <dgm:cxn modelId="{CF1834CC-9687-45E0-B156-75F9A7F61973}" type="presOf" srcId="{E47BDB20-9B52-44CA-91B7-D903DADA5A72}" destId="{B8EADEFA-0C46-4EC5-B6F3-F77476A743FC}" srcOrd="0" destOrd="0" presId="urn:microsoft.com/office/officeart/2005/8/layout/hierarchy1"/>
    <dgm:cxn modelId="{F82A5953-AE8F-4044-A2A5-2047357F66E8}" type="presParOf" srcId="{EF9A517A-DDDB-450A-A827-02AF0C173BBA}" destId="{1079E061-A847-4789-A4ED-CA6B34E03DAB}" srcOrd="0" destOrd="0" presId="urn:microsoft.com/office/officeart/2005/8/layout/hierarchy1"/>
    <dgm:cxn modelId="{7B87DB05-C51B-43CE-9335-6B7057DE9ABE}" type="presParOf" srcId="{1079E061-A847-4789-A4ED-CA6B34E03DAB}" destId="{A2E50BEA-4705-4AB8-AC53-89C40B42EFD2}" srcOrd="0" destOrd="0" presId="urn:microsoft.com/office/officeart/2005/8/layout/hierarchy1"/>
    <dgm:cxn modelId="{EC87A38E-C17C-4A17-8039-26CDA65FAE83}" type="presParOf" srcId="{A2E50BEA-4705-4AB8-AC53-89C40B42EFD2}" destId="{48C33917-1379-4C89-8CE2-DADF013D3F6D}" srcOrd="0" destOrd="0" presId="urn:microsoft.com/office/officeart/2005/8/layout/hierarchy1"/>
    <dgm:cxn modelId="{31E5572C-C3BE-4CB2-9E6C-63D0C64551EB}" type="presParOf" srcId="{A2E50BEA-4705-4AB8-AC53-89C40B42EFD2}" destId="{B8EADEFA-0C46-4EC5-B6F3-F77476A743FC}" srcOrd="1" destOrd="0" presId="urn:microsoft.com/office/officeart/2005/8/layout/hierarchy1"/>
    <dgm:cxn modelId="{5845713B-E5A4-42AB-9802-85822F59D9F3}" type="presParOf" srcId="{1079E061-A847-4789-A4ED-CA6B34E03DAB}" destId="{6E9C2B42-B476-4827-9CA3-F07CBA568A6F}" srcOrd="1" destOrd="0" presId="urn:microsoft.com/office/officeart/2005/8/layout/hierarchy1"/>
    <dgm:cxn modelId="{A3145E97-A73C-4031-85B4-0A3472B196D7}" type="presParOf" srcId="{EF9A517A-DDDB-450A-A827-02AF0C173BBA}" destId="{A4C415E7-FEB9-4052-8FAE-B34F3B2AA654}" srcOrd="1" destOrd="0" presId="urn:microsoft.com/office/officeart/2005/8/layout/hierarchy1"/>
    <dgm:cxn modelId="{C0BC6D78-0514-4600-B447-E62E9DA21B62}" type="presParOf" srcId="{A4C415E7-FEB9-4052-8FAE-B34F3B2AA654}" destId="{F3A65290-8DD3-4DA0-9FBA-89E8A3D22995}" srcOrd="0" destOrd="0" presId="urn:microsoft.com/office/officeart/2005/8/layout/hierarchy1"/>
    <dgm:cxn modelId="{60494A08-2E10-471D-ABC2-FF21474833E6}" type="presParOf" srcId="{F3A65290-8DD3-4DA0-9FBA-89E8A3D22995}" destId="{F596C5D8-9A17-433A-8BAA-A1EE8406D9E1}" srcOrd="0" destOrd="0" presId="urn:microsoft.com/office/officeart/2005/8/layout/hierarchy1"/>
    <dgm:cxn modelId="{D48F6719-3E48-49CB-97BA-A7767FE65E5A}" type="presParOf" srcId="{F3A65290-8DD3-4DA0-9FBA-89E8A3D22995}" destId="{4388DABE-D503-4D48-96E4-699ED48DA73C}" srcOrd="1" destOrd="0" presId="urn:microsoft.com/office/officeart/2005/8/layout/hierarchy1"/>
    <dgm:cxn modelId="{A0843B7D-4E48-4EE6-893A-5B4C02921FD9}" type="presParOf" srcId="{A4C415E7-FEB9-4052-8FAE-B34F3B2AA654}" destId="{5ED748E9-56D5-45AD-B7A1-23272C76E2E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FAD7BD-13B6-4056-9A08-F7557AF6BFB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ED25AAB-159F-4F13-A17E-9AA19E65B842}">
      <dgm:prSet/>
      <dgm:spPr/>
      <dgm:t>
        <a:bodyPr/>
        <a:lstStyle/>
        <a:p>
          <a:r>
            <a:rPr lang="en-US" dirty="0">
              <a:latin typeface="Times New Roman" panose="02020603050405020304" pitchFamily="18" charset="0"/>
              <a:cs typeface="Times New Roman" panose="02020603050405020304" pitchFamily="18" charset="0"/>
            </a:rPr>
            <a:t>The Image Rotate function rotates an input image by a given angle using parallel processing with OpenMP.</a:t>
          </a:r>
        </a:p>
      </dgm:t>
    </dgm:pt>
    <dgm:pt modelId="{DAD4688B-47FC-4DFA-B4AC-755C5E1B448A}" type="parTrans" cxnId="{F210CFF4-6E84-4402-920E-2DA844F1A727}">
      <dgm:prSet/>
      <dgm:spPr/>
      <dgm:t>
        <a:bodyPr/>
        <a:lstStyle/>
        <a:p>
          <a:endParaRPr lang="en-US"/>
        </a:p>
      </dgm:t>
    </dgm:pt>
    <dgm:pt modelId="{F3D256ED-6C95-42D0-8E9F-DD735B3AE66B}" type="sibTrans" cxnId="{F210CFF4-6E84-4402-920E-2DA844F1A727}">
      <dgm:prSet/>
      <dgm:spPr/>
      <dgm:t>
        <a:bodyPr/>
        <a:lstStyle/>
        <a:p>
          <a:endParaRPr lang="en-US"/>
        </a:p>
      </dgm:t>
    </dgm:pt>
    <dgm:pt modelId="{BB0B12F9-C6D3-40E8-9D17-D86286D92334}">
      <dgm:prSet/>
      <dgm:spPr/>
      <dgm:t>
        <a:bodyPr/>
        <a:lstStyle/>
        <a:p>
          <a:r>
            <a:rPr lang="en-US" dirty="0">
              <a:latin typeface="Times New Roman" panose="02020603050405020304" pitchFamily="18" charset="0"/>
              <a:cs typeface="Times New Roman" panose="02020603050405020304" pitchFamily="18" charset="0"/>
            </a:rPr>
            <a:t>The function uses OpenMP to parallelize the loop that iterates over each pixel in the input image. </a:t>
          </a:r>
        </a:p>
      </dgm:t>
    </dgm:pt>
    <dgm:pt modelId="{2AB64E6D-12B2-4E7F-A3D3-11E837F683F8}" type="parTrans" cxnId="{D97030DE-6124-44EE-99F7-D55BE48EBFD2}">
      <dgm:prSet/>
      <dgm:spPr/>
      <dgm:t>
        <a:bodyPr/>
        <a:lstStyle/>
        <a:p>
          <a:endParaRPr lang="en-US"/>
        </a:p>
      </dgm:t>
    </dgm:pt>
    <dgm:pt modelId="{FB7A6D73-24B3-4EAD-8E66-F7A6122C45BF}" type="sibTrans" cxnId="{D97030DE-6124-44EE-99F7-D55BE48EBFD2}">
      <dgm:prSet/>
      <dgm:spPr/>
      <dgm:t>
        <a:bodyPr/>
        <a:lstStyle/>
        <a:p>
          <a:endParaRPr lang="en-US"/>
        </a:p>
      </dgm:t>
    </dgm:pt>
    <dgm:pt modelId="{EBE9D61B-CDC2-41FE-8CD6-4A54F9E181C7}">
      <dgm:prSet/>
      <dgm:spPr/>
      <dgm:t>
        <a:bodyPr/>
        <a:lstStyle/>
        <a:p>
          <a:r>
            <a:rPr lang="en-US" dirty="0">
              <a:latin typeface="Times New Roman" panose="02020603050405020304" pitchFamily="18" charset="0"/>
              <a:cs typeface="Times New Roman" panose="02020603050405020304" pitchFamily="18" charset="0"/>
            </a:rPr>
            <a:t>For each pixel, it computes the corresponding new position after rotation using the rotation matrix and checks if the new position is within the bounds of the input image. If so, it copies the pixel value from the input image to the corresponding position in the output image.</a:t>
          </a:r>
        </a:p>
      </dgm:t>
    </dgm:pt>
    <dgm:pt modelId="{405330B8-1218-4B8B-8DFF-830512164B79}" type="parTrans" cxnId="{33FBAFF8-3300-4C56-B74A-E94F67F958BD}">
      <dgm:prSet/>
      <dgm:spPr/>
      <dgm:t>
        <a:bodyPr/>
        <a:lstStyle/>
        <a:p>
          <a:endParaRPr lang="en-US"/>
        </a:p>
      </dgm:t>
    </dgm:pt>
    <dgm:pt modelId="{7E07D250-548D-4705-AF13-16AAEAAF8210}" type="sibTrans" cxnId="{33FBAFF8-3300-4C56-B74A-E94F67F958BD}">
      <dgm:prSet/>
      <dgm:spPr/>
      <dgm:t>
        <a:bodyPr/>
        <a:lstStyle/>
        <a:p>
          <a:endParaRPr lang="en-US"/>
        </a:p>
      </dgm:t>
    </dgm:pt>
    <dgm:pt modelId="{FA84C7DF-42DC-D743-8B15-F43E26BF736C}" type="pres">
      <dgm:prSet presAssocID="{A1FAD7BD-13B6-4056-9A08-F7557AF6BFB2}" presName="linear" presStyleCnt="0">
        <dgm:presLayoutVars>
          <dgm:animLvl val="lvl"/>
          <dgm:resizeHandles val="exact"/>
        </dgm:presLayoutVars>
      </dgm:prSet>
      <dgm:spPr/>
    </dgm:pt>
    <dgm:pt modelId="{1AD947FA-DE5A-D645-827E-6D2EFE5FC65B}" type="pres">
      <dgm:prSet presAssocID="{5ED25AAB-159F-4F13-A17E-9AA19E65B842}" presName="parentText" presStyleLbl="node1" presStyleIdx="0" presStyleCnt="3">
        <dgm:presLayoutVars>
          <dgm:chMax val="0"/>
          <dgm:bulletEnabled val="1"/>
        </dgm:presLayoutVars>
      </dgm:prSet>
      <dgm:spPr/>
    </dgm:pt>
    <dgm:pt modelId="{582692D9-908B-3F4B-90FF-52B9F0FCF4ED}" type="pres">
      <dgm:prSet presAssocID="{F3D256ED-6C95-42D0-8E9F-DD735B3AE66B}" presName="spacer" presStyleCnt="0"/>
      <dgm:spPr/>
    </dgm:pt>
    <dgm:pt modelId="{17984F70-64F7-464C-969B-11AEA574B38A}" type="pres">
      <dgm:prSet presAssocID="{BB0B12F9-C6D3-40E8-9D17-D86286D92334}" presName="parentText" presStyleLbl="node1" presStyleIdx="1" presStyleCnt="3">
        <dgm:presLayoutVars>
          <dgm:chMax val="0"/>
          <dgm:bulletEnabled val="1"/>
        </dgm:presLayoutVars>
      </dgm:prSet>
      <dgm:spPr/>
    </dgm:pt>
    <dgm:pt modelId="{AE3CCACB-9333-0645-B710-9E47C4580EDB}" type="pres">
      <dgm:prSet presAssocID="{FB7A6D73-24B3-4EAD-8E66-F7A6122C45BF}" presName="spacer" presStyleCnt="0"/>
      <dgm:spPr/>
    </dgm:pt>
    <dgm:pt modelId="{D62AD433-76E5-2945-9B99-C98D56BFEEA9}" type="pres">
      <dgm:prSet presAssocID="{EBE9D61B-CDC2-41FE-8CD6-4A54F9E181C7}" presName="parentText" presStyleLbl="node1" presStyleIdx="2" presStyleCnt="3">
        <dgm:presLayoutVars>
          <dgm:chMax val="0"/>
          <dgm:bulletEnabled val="1"/>
        </dgm:presLayoutVars>
      </dgm:prSet>
      <dgm:spPr/>
    </dgm:pt>
  </dgm:ptLst>
  <dgm:cxnLst>
    <dgm:cxn modelId="{81AD190A-440E-304E-9E7E-608AA8FF7BC8}" type="presOf" srcId="{EBE9D61B-CDC2-41FE-8CD6-4A54F9E181C7}" destId="{D62AD433-76E5-2945-9B99-C98D56BFEEA9}" srcOrd="0" destOrd="0" presId="urn:microsoft.com/office/officeart/2005/8/layout/vList2"/>
    <dgm:cxn modelId="{7C68E44A-5588-2B4C-9C4F-2583F9A16C20}" type="presOf" srcId="{BB0B12F9-C6D3-40E8-9D17-D86286D92334}" destId="{17984F70-64F7-464C-969B-11AEA574B38A}" srcOrd="0" destOrd="0" presId="urn:microsoft.com/office/officeart/2005/8/layout/vList2"/>
    <dgm:cxn modelId="{520A98C5-9312-664E-9C67-FC446FB9AA86}" type="presOf" srcId="{5ED25AAB-159F-4F13-A17E-9AA19E65B842}" destId="{1AD947FA-DE5A-D645-827E-6D2EFE5FC65B}" srcOrd="0" destOrd="0" presId="urn:microsoft.com/office/officeart/2005/8/layout/vList2"/>
    <dgm:cxn modelId="{D97030DE-6124-44EE-99F7-D55BE48EBFD2}" srcId="{A1FAD7BD-13B6-4056-9A08-F7557AF6BFB2}" destId="{BB0B12F9-C6D3-40E8-9D17-D86286D92334}" srcOrd="1" destOrd="0" parTransId="{2AB64E6D-12B2-4E7F-A3D3-11E837F683F8}" sibTransId="{FB7A6D73-24B3-4EAD-8E66-F7A6122C45BF}"/>
    <dgm:cxn modelId="{AA5058E7-58DE-FB4C-A02B-FB91D4C280F8}" type="presOf" srcId="{A1FAD7BD-13B6-4056-9A08-F7557AF6BFB2}" destId="{FA84C7DF-42DC-D743-8B15-F43E26BF736C}" srcOrd="0" destOrd="0" presId="urn:microsoft.com/office/officeart/2005/8/layout/vList2"/>
    <dgm:cxn modelId="{F210CFF4-6E84-4402-920E-2DA844F1A727}" srcId="{A1FAD7BD-13B6-4056-9A08-F7557AF6BFB2}" destId="{5ED25AAB-159F-4F13-A17E-9AA19E65B842}" srcOrd="0" destOrd="0" parTransId="{DAD4688B-47FC-4DFA-B4AC-755C5E1B448A}" sibTransId="{F3D256ED-6C95-42D0-8E9F-DD735B3AE66B}"/>
    <dgm:cxn modelId="{33FBAFF8-3300-4C56-B74A-E94F67F958BD}" srcId="{A1FAD7BD-13B6-4056-9A08-F7557AF6BFB2}" destId="{EBE9D61B-CDC2-41FE-8CD6-4A54F9E181C7}" srcOrd="2" destOrd="0" parTransId="{405330B8-1218-4B8B-8DFF-830512164B79}" sibTransId="{7E07D250-548D-4705-AF13-16AAEAAF8210}"/>
    <dgm:cxn modelId="{C48544AE-551D-8A46-AAA4-99F9B47B592E}" type="presParOf" srcId="{FA84C7DF-42DC-D743-8B15-F43E26BF736C}" destId="{1AD947FA-DE5A-D645-827E-6D2EFE5FC65B}" srcOrd="0" destOrd="0" presId="urn:microsoft.com/office/officeart/2005/8/layout/vList2"/>
    <dgm:cxn modelId="{8D835CAF-D039-EE48-B2AC-E5428704B6C0}" type="presParOf" srcId="{FA84C7DF-42DC-D743-8B15-F43E26BF736C}" destId="{582692D9-908B-3F4B-90FF-52B9F0FCF4ED}" srcOrd="1" destOrd="0" presId="urn:microsoft.com/office/officeart/2005/8/layout/vList2"/>
    <dgm:cxn modelId="{C46F3F11-6FF8-D143-8C90-FAE9C0D93A79}" type="presParOf" srcId="{FA84C7DF-42DC-D743-8B15-F43E26BF736C}" destId="{17984F70-64F7-464C-969B-11AEA574B38A}" srcOrd="2" destOrd="0" presId="urn:microsoft.com/office/officeart/2005/8/layout/vList2"/>
    <dgm:cxn modelId="{79E580B7-6D09-E146-B315-1943FA765331}" type="presParOf" srcId="{FA84C7DF-42DC-D743-8B15-F43E26BF736C}" destId="{AE3CCACB-9333-0645-B710-9E47C4580EDB}" srcOrd="3" destOrd="0" presId="urn:microsoft.com/office/officeart/2005/8/layout/vList2"/>
    <dgm:cxn modelId="{7B5E13C4-104D-E042-910E-8B722D71DC40}" type="presParOf" srcId="{FA84C7DF-42DC-D743-8B15-F43E26BF736C}" destId="{D62AD433-76E5-2945-9B99-C98D56BFEEA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425E2D2-001B-4507-B135-4B403F26BF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1342521-A2DA-440C-B518-483CBA3137E4}">
      <dgm:prSet/>
      <dgm:spPr/>
      <dgm:t>
        <a:bodyPr/>
        <a:lstStyle/>
        <a:p>
          <a:pPr>
            <a:lnSpc>
              <a:spcPct val="100000"/>
            </a:lnSpc>
          </a:pPr>
          <a:r>
            <a:rPr lang="en-US" dirty="0">
              <a:latin typeface="Times New Roman" panose="02020603050405020304" pitchFamily="18" charset="0"/>
              <a:cs typeface="Times New Roman" panose="02020603050405020304" pitchFamily="18" charset="0"/>
            </a:rPr>
            <a:t>In conclusion, we have presented an in-depth exploration of an image processing application that leverages the power of OpenMP to parallelize a diverse array of image processing techniques, including color correction, image resizing, image blurring, filtering, image rotation and histogram equalization. </a:t>
          </a:r>
        </a:p>
      </dgm:t>
    </dgm:pt>
    <dgm:pt modelId="{B1612F96-CCDF-4ED7-BCD2-D6867584D1B8}" type="parTrans" cxnId="{95666FB9-AB9F-4C46-B649-01259B0E33CB}">
      <dgm:prSet/>
      <dgm:spPr/>
      <dgm:t>
        <a:bodyPr/>
        <a:lstStyle/>
        <a:p>
          <a:endParaRPr lang="en-US"/>
        </a:p>
      </dgm:t>
    </dgm:pt>
    <dgm:pt modelId="{F38C1D13-D2D7-44BD-BBEB-30200EE60DDB}" type="sibTrans" cxnId="{95666FB9-AB9F-4C46-B649-01259B0E33CB}">
      <dgm:prSet/>
      <dgm:spPr/>
      <dgm:t>
        <a:bodyPr/>
        <a:lstStyle/>
        <a:p>
          <a:endParaRPr lang="en-US"/>
        </a:p>
      </dgm:t>
    </dgm:pt>
    <dgm:pt modelId="{09E8D06D-82F1-4E05-A88C-599B1D7D4C53}">
      <dgm:prSet/>
      <dgm:spPr/>
      <dgm:t>
        <a:bodyPr/>
        <a:lstStyle/>
        <a:p>
          <a:pPr>
            <a:lnSpc>
              <a:spcPct val="100000"/>
            </a:lnSpc>
          </a:pPr>
          <a:r>
            <a:rPr lang="en-US" dirty="0">
              <a:latin typeface="Times New Roman" panose="02020603050405020304" pitchFamily="18" charset="0"/>
              <a:cs typeface="Times New Roman" panose="02020603050405020304" pitchFamily="18" charset="0"/>
            </a:rPr>
            <a:t>By taking advantage of parallelization, our application demonstrates significant performance improvements compared to traditional sequential implementations.</a:t>
          </a:r>
        </a:p>
      </dgm:t>
    </dgm:pt>
    <dgm:pt modelId="{166C2827-F892-40F3-8714-578A9EEA6D31}" type="parTrans" cxnId="{D84BA506-C244-4A9D-87BA-AE9896B11BA3}">
      <dgm:prSet/>
      <dgm:spPr/>
      <dgm:t>
        <a:bodyPr/>
        <a:lstStyle/>
        <a:p>
          <a:endParaRPr lang="en-US"/>
        </a:p>
      </dgm:t>
    </dgm:pt>
    <dgm:pt modelId="{60D5AEE3-891B-40E6-B83D-E300AD64EB5D}" type="sibTrans" cxnId="{D84BA506-C244-4A9D-87BA-AE9896B11BA3}">
      <dgm:prSet/>
      <dgm:spPr/>
      <dgm:t>
        <a:bodyPr/>
        <a:lstStyle/>
        <a:p>
          <a:endParaRPr lang="en-US"/>
        </a:p>
      </dgm:t>
    </dgm:pt>
    <dgm:pt modelId="{1B6AD32C-F93D-49AA-806A-71A6DAA910D5}" type="pres">
      <dgm:prSet presAssocID="{D425E2D2-001B-4507-B135-4B403F26BF15}" presName="root" presStyleCnt="0">
        <dgm:presLayoutVars>
          <dgm:dir/>
          <dgm:resizeHandles val="exact"/>
        </dgm:presLayoutVars>
      </dgm:prSet>
      <dgm:spPr/>
    </dgm:pt>
    <dgm:pt modelId="{466BD3F2-A963-4F60-8C50-3B3BE6B2A28E}" type="pres">
      <dgm:prSet presAssocID="{91342521-A2DA-440C-B518-483CBA3137E4}" presName="compNode" presStyleCnt="0"/>
      <dgm:spPr/>
    </dgm:pt>
    <dgm:pt modelId="{E80F7630-3AC1-4455-B558-0DEB32E8ECAD}" type="pres">
      <dgm:prSet presAssocID="{91342521-A2DA-440C-B518-483CBA3137E4}" presName="bgRect" presStyleLbl="bgShp" presStyleIdx="0" presStyleCnt="2"/>
      <dgm:spPr/>
    </dgm:pt>
    <dgm:pt modelId="{21F8BC6C-D3E0-4284-AF93-A521E0155B16}" type="pres">
      <dgm:prSet presAssocID="{91342521-A2DA-440C-B518-483CBA3137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4835C149-DA99-41E5-8124-65EDB0BB0989}" type="pres">
      <dgm:prSet presAssocID="{91342521-A2DA-440C-B518-483CBA3137E4}" presName="spaceRect" presStyleCnt="0"/>
      <dgm:spPr/>
    </dgm:pt>
    <dgm:pt modelId="{D7A7A4FF-6035-492C-88CA-E3B16FB788E4}" type="pres">
      <dgm:prSet presAssocID="{91342521-A2DA-440C-B518-483CBA3137E4}" presName="parTx" presStyleLbl="revTx" presStyleIdx="0" presStyleCnt="2">
        <dgm:presLayoutVars>
          <dgm:chMax val="0"/>
          <dgm:chPref val="0"/>
        </dgm:presLayoutVars>
      </dgm:prSet>
      <dgm:spPr/>
    </dgm:pt>
    <dgm:pt modelId="{5F6188CF-A405-4E33-8583-B86DAA6AD8EC}" type="pres">
      <dgm:prSet presAssocID="{F38C1D13-D2D7-44BD-BBEB-30200EE60DDB}" presName="sibTrans" presStyleCnt="0"/>
      <dgm:spPr/>
    </dgm:pt>
    <dgm:pt modelId="{EA75ED3A-BC88-4995-9D26-708D4F69C41F}" type="pres">
      <dgm:prSet presAssocID="{09E8D06D-82F1-4E05-A88C-599B1D7D4C53}" presName="compNode" presStyleCnt="0"/>
      <dgm:spPr/>
    </dgm:pt>
    <dgm:pt modelId="{8EDD7E41-4FE4-4B29-B5AF-4D637EA6D83C}" type="pres">
      <dgm:prSet presAssocID="{09E8D06D-82F1-4E05-A88C-599B1D7D4C53}" presName="bgRect" presStyleLbl="bgShp" presStyleIdx="1" presStyleCnt="2"/>
      <dgm:spPr/>
    </dgm:pt>
    <dgm:pt modelId="{F3281D31-2920-4F31-94F6-BF54F7F19C9B}" type="pres">
      <dgm:prSet presAssocID="{09E8D06D-82F1-4E05-A88C-599B1D7D4C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5EEC486F-CE1B-4908-A6F7-A18DC9D80F7C}" type="pres">
      <dgm:prSet presAssocID="{09E8D06D-82F1-4E05-A88C-599B1D7D4C53}" presName="spaceRect" presStyleCnt="0"/>
      <dgm:spPr/>
    </dgm:pt>
    <dgm:pt modelId="{8F04B2DD-2551-4D1E-9336-D669AEC81EC0}" type="pres">
      <dgm:prSet presAssocID="{09E8D06D-82F1-4E05-A88C-599B1D7D4C53}" presName="parTx" presStyleLbl="revTx" presStyleIdx="1" presStyleCnt="2">
        <dgm:presLayoutVars>
          <dgm:chMax val="0"/>
          <dgm:chPref val="0"/>
        </dgm:presLayoutVars>
      </dgm:prSet>
      <dgm:spPr/>
    </dgm:pt>
  </dgm:ptLst>
  <dgm:cxnLst>
    <dgm:cxn modelId="{D84BA506-C244-4A9D-87BA-AE9896B11BA3}" srcId="{D425E2D2-001B-4507-B135-4B403F26BF15}" destId="{09E8D06D-82F1-4E05-A88C-599B1D7D4C53}" srcOrd="1" destOrd="0" parTransId="{166C2827-F892-40F3-8714-578A9EEA6D31}" sibTransId="{60D5AEE3-891B-40E6-B83D-E300AD64EB5D}"/>
    <dgm:cxn modelId="{F6143080-43D8-4537-A231-1B29C0F0B5CB}" type="presOf" srcId="{D425E2D2-001B-4507-B135-4B403F26BF15}" destId="{1B6AD32C-F93D-49AA-806A-71A6DAA910D5}" srcOrd="0" destOrd="0" presId="urn:microsoft.com/office/officeart/2018/2/layout/IconVerticalSolidList"/>
    <dgm:cxn modelId="{2A38E89A-944F-4EC4-A184-C93A1AB42A53}" type="presOf" srcId="{09E8D06D-82F1-4E05-A88C-599B1D7D4C53}" destId="{8F04B2DD-2551-4D1E-9336-D669AEC81EC0}" srcOrd="0" destOrd="0" presId="urn:microsoft.com/office/officeart/2018/2/layout/IconVerticalSolidList"/>
    <dgm:cxn modelId="{95666FB9-AB9F-4C46-B649-01259B0E33CB}" srcId="{D425E2D2-001B-4507-B135-4B403F26BF15}" destId="{91342521-A2DA-440C-B518-483CBA3137E4}" srcOrd="0" destOrd="0" parTransId="{B1612F96-CCDF-4ED7-BCD2-D6867584D1B8}" sibTransId="{F38C1D13-D2D7-44BD-BBEB-30200EE60DDB}"/>
    <dgm:cxn modelId="{ED9194FB-A54F-4E23-90ED-475B0BBB3441}" type="presOf" srcId="{91342521-A2DA-440C-B518-483CBA3137E4}" destId="{D7A7A4FF-6035-492C-88CA-E3B16FB788E4}" srcOrd="0" destOrd="0" presId="urn:microsoft.com/office/officeart/2018/2/layout/IconVerticalSolidList"/>
    <dgm:cxn modelId="{16881F01-BA47-4E43-A5AD-0826D9F1F84D}" type="presParOf" srcId="{1B6AD32C-F93D-49AA-806A-71A6DAA910D5}" destId="{466BD3F2-A963-4F60-8C50-3B3BE6B2A28E}" srcOrd="0" destOrd="0" presId="urn:microsoft.com/office/officeart/2018/2/layout/IconVerticalSolidList"/>
    <dgm:cxn modelId="{130F594C-B84F-4F35-93A6-16E8DA5ADE75}" type="presParOf" srcId="{466BD3F2-A963-4F60-8C50-3B3BE6B2A28E}" destId="{E80F7630-3AC1-4455-B558-0DEB32E8ECAD}" srcOrd="0" destOrd="0" presId="urn:microsoft.com/office/officeart/2018/2/layout/IconVerticalSolidList"/>
    <dgm:cxn modelId="{6F4E4752-A2A9-4C0F-8F09-0B88EEC2ACC7}" type="presParOf" srcId="{466BD3F2-A963-4F60-8C50-3B3BE6B2A28E}" destId="{21F8BC6C-D3E0-4284-AF93-A521E0155B16}" srcOrd="1" destOrd="0" presId="urn:microsoft.com/office/officeart/2018/2/layout/IconVerticalSolidList"/>
    <dgm:cxn modelId="{3D78CD0B-6DD2-431A-B2E5-86DB51C24B52}" type="presParOf" srcId="{466BD3F2-A963-4F60-8C50-3B3BE6B2A28E}" destId="{4835C149-DA99-41E5-8124-65EDB0BB0989}" srcOrd="2" destOrd="0" presId="urn:microsoft.com/office/officeart/2018/2/layout/IconVerticalSolidList"/>
    <dgm:cxn modelId="{B998E03D-A56E-48B6-B8BC-4C43347A50C6}" type="presParOf" srcId="{466BD3F2-A963-4F60-8C50-3B3BE6B2A28E}" destId="{D7A7A4FF-6035-492C-88CA-E3B16FB788E4}" srcOrd="3" destOrd="0" presId="urn:microsoft.com/office/officeart/2018/2/layout/IconVerticalSolidList"/>
    <dgm:cxn modelId="{DA64319F-96C9-48F9-AF5B-C33B5E51FD10}" type="presParOf" srcId="{1B6AD32C-F93D-49AA-806A-71A6DAA910D5}" destId="{5F6188CF-A405-4E33-8583-B86DAA6AD8EC}" srcOrd="1" destOrd="0" presId="urn:microsoft.com/office/officeart/2018/2/layout/IconVerticalSolidList"/>
    <dgm:cxn modelId="{D859D5E7-8115-499F-937D-0B63269B6724}" type="presParOf" srcId="{1B6AD32C-F93D-49AA-806A-71A6DAA910D5}" destId="{EA75ED3A-BC88-4995-9D26-708D4F69C41F}" srcOrd="2" destOrd="0" presId="urn:microsoft.com/office/officeart/2018/2/layout/IconVerticalSolidList"/>
    <dgm:cxn modelId="{6B48FE20-8EA9-422D-A12D-DCC4C2EF8FEA}" type="presParOf" srcId="{EA75ED3A-BC88-4995-9D26-708D4F69C41F}" destId="{8EDD7E41-4FE4-4B29-B5AF-4D637EA6D83C}" srcOrd="0" destOrd="0" presId="urn:microsoft.com/office/officeart/2018/2/layout/IconVerticalSolidList"/>
    <dgm:cxn modelId="{43B15D71-B7AD-4202-BAF4-F342D3A3BCE3}" type="presParOf" srcId="{EA75ED3A-BC88-4995-9D26-708D4F69C41F}" destId="{F3281D31-2920-4F31-94F6-BF54F7F19C9B}" srcOrd="1" destOrd="0" presId="urn:microsoft.com/office/officeart/2018/2/layout/IconVerticalSolidList"/>
    <dgm:cxn modelId="{A9E3D18C-8861-4951-9213-D10F09F9569E}" type="presParOf" srcId="{EA75ED3A-BC88-4995-9D26-708D4F69C41F}" destId="{5EEC486F-CE1B-4908-A6F7-A18DC9D80F7C}" srcOrd="2" destOrd="0" presId="urn:microsoft.com/office/officeart/2018/2/layout/IconVerticalSolidList"/>
    <dgm:cxn modelId="{E1B4F886-B53B-4DFA-B2CC-0CBB0FFD32BE}" type="presParOf" srcId="{EA75ED3A-BC88-4995-9D26-708D4F69C41F}" destId="{8F04B2DD-2551-4D1E-9336-D669AEC81E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24884B-079F-4320-AB56-08BA133BAB9D}" type="doc">
      <dgm:prSet loTypeId="urn:microsoft.com/office/officeart/2018/2/layout/IconVerticalSolidList" loCatId="icon" qsTypeId="urn:microsoft.com/office/officeart/2005/8/quickstyle/simple4" qsCatId="simple" csTypeId="urn:microsoft.com/office/officeart/2005/8/colors/colorful5" csCatId="colorful" phldr="1"/>
      <dgm:spPr/>
      <dgm:t>
        <a:bodyPr/>
        <a:lstStyle/>
        <a:p>
          <a:endParaRPr lang="en-US"/>
        </a:p>
      </dgm:t>
    </dgm:pt>
    <dgm:pt modelId="{C9C2B51A-F79D-4F41-8101-EDBD4D3ADCCE}">
      <dgm:prSet/>
      <dgm:spPr/>
      <dgm:t>
        <a:bodyPr/>
        <a:lstStyle/>
        <a:p>
          <a:pPr>
            <a:lnSpc>
              <a:spcPct val="100000"/>
            </a:lnSpc>
          </a:pPr>
          <a:r>
            <a:rPr lang="en-US" dirty="0">
              <a:latin typeface="Times New Roman" panose="02020603050405020304" pitchFamily="18" charset="0"/>
              <a:cs typeface="Times New Roman" panose="02020603050405020304" pitchFamily="18" charset="0"/>
            </a:rPr>
            <a:t>OpenMP is a widely-used API that simplifies writing multithreaded code for shared-memory parallel processing in C, C++, and Fortran. It provides constructs for developers to efficiently distribute tasks across multiple threads, leading to performance improvements in computationally intensive tasks. In image processing, OpenMP enables faster execution by parallelizing tasks such as filtering, resizing, and color correction, making it a valuable tool for achieving real-time processing and handling large datasets.</a:t>
          </a:r>
          <a:endParaRPr lang="en-IN" dirty="0">
            <a:latin typeface="Times New Roman" panose="02020603050405020304" pitchFamily="18" charset="0"/>
            <a:cs typeface="Times New Roman" panose="02020603050405020304" pitchFamily="18" charset="0"/>
          </a:endParaRPr>
        </a:p>
      </dgm:t>
    </dgm:pt>
    <dgm:pt modelId="{97087A9D-0FDA-4A71-9692-2889CDABD092}" type="parTrans" cxnId="{B1F69EF8-74AB-44D9-A9EB-E79C84302250}">
      <dgm:prSet/>
      <dgm:spPr/>
      <dgm:t>
        <a:bodyPr/>
        <a:lstStyle/>
        <a:p>
          <a:endParaRPr lang="en-IN"/>
        </a:p>
      </dgm:t>
    </dgm:pt>
    <dgm:pt modelId="{57ABA7F5-E0F3-4CD0-958D-B91A0CBB26A9}" type="sibTrans" cxnId="{B1F69EF8-74AB-44D9-A9EB-E79C84302250}">
      <dgm:prSet/>
      <dgm:spPr/>
      <dgm:t>
        <a:bodyPr/>
        <a:lstStyle/>
        <a:p>
          <a:endParaRPr lang="en-IN"/>
        </a:p>
      </dgm:t>
    </dgm:pt>
    <dgm:pt modelId="{6BA90208-AAB7-4089-ADE9-78991A93E542}" type="pres">
      <dgm:prSet presAssocID="{B724884B-079F-4320-AB56-08BA133BAB9D}" presName="root" presStyleCnt="0">
        <dgm:presLayoutVars>
          <dgm:dir/>
          <dgm:resizeHandles val="exact"/>
        </dgm:presLayoutVars>
      </dgm:prSet>
      <dgm:spPr/>
    </dgm:pt>
    <dgm:pt modelId="{E9614BD5-5CAD-48FA-BF08-011B0EA40277}" type="pres">
      <dgm:prSet presAssocID="{C9C2B51A-F79D-4F41-8101-EDBD4D3ADCCE}" presName="compNode" presStyleCnt="0"/>
      <dgm:spPr/>
    </dgm:pt>
    <dgm:pt modelId="{8D5C367A-DC54-4074-B50E-7F51BD1F9FCF}" type="pres">
      <dgm:prSet presAssocID="{C9C2B51A-F79D-4F41-8101-EDBD4D3ADCCE}" presName="bgRect" presStyleLbl="bgShp" presStyleIdx="0" presStyleCnt="1" custScaleY="160636"/>
      <dgm:spPr/>
    </dgm:pt>
    <dgm:pt modelId="{9A632FE4-8DD9-4D82-84B5-FA98C4DE2D0A}" type="pres">
      <dgm:prSet presAssocID="{C9C2B51A-F79D-4F41-8101-EDBD4D3ADCCE}" presName="iconRect" presStyleLbl="node1" presStyleIdx="0" presStyleCnt="1" custScaleX="48728" custScaleY="7032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eginning with solid fill"/>
        </a:ext>
      </dgm:extLst>
    </dgm:pt>
    <dgm:pt modelId="{3714D383-42A9-4060-B6AD-BA737D816604}" type="pres">
      <dgm:prSet presAssocID="{C9C2B51A-F79D-4F41-8101-EDBD4D3ADCCE}" presName="spaceRect" presStyleCnt="0"/>
      <dgm:spPr/>
    </dgm:pt>
    <dgm:pt modelId="{A3B1C793-F501-48C3-99B6-A2E1A2594DFE}" type="pres">
      <dgm:prSet presAssocID="{C9C2B51A-F79D-4F41-8101-EDBD4D3ADCCE}" presName="parTx" presStyleLbl="revTx" presStyleIdx="0" presStyleCnt="1" custScaleX="111744" custLinFactNeighborX="1057" custLinFactNeighborY="-21261">
        <dgm:presLayoutVars>
          <dgm:chMax val="0"/>
          <dgm:chPref val="0"/>
        </dgm:presLayoutVars>
      </dgm:prSet>
      <dgm:spPr/>
    </dgm:pt>
  </dgm:ptLst>
  <dgm:cxnLst>
    <dgm:cxn modelId="{A66B2E5E-5225-4F76-BC4E-0D58850D1F41}" type="presOf" srcId="{C9C2B51A-F79D-4F41-8101-EDBD4D3ADCCE}" destId="{A3B1C793-F501-48C3-99B6-A2E1A2594DFE}" srcOrd="0" destOrd="0" presId="urn:microsoft.com/office/officeart/2018/2/layout/IconVerticalSolidList"/>
    <dgm:cxn modelId="{0D601F92-6AA5-6F40-A54F-23B686FEE0C4}" type="presOf" srcId="{B724884B-079F-4320-AB56-08BA133BAB9D}" destId="{6BA90208-AAB7-4089-ADE9-78991A93E542}" srcOrd="0" destOrd="0" presId="urn:microsoft.com/office/officeart/2018/2/layout/IconVerticalSolidList"/>
    <dgm:cxn modelId="{B1F69EF8-74AB-44D9-A9EB-E79C84302250}" srcId="{B724884B-079F-4320-AB56-08BA133BAB9D}" destId="{C9C2B51A-F79D-4F41-8101-EDBD4D3ADCCE}" srcOrd="0" destOrd="0" parTransId="{97087A9D-0FDA-4A71-9692-2889CDABD092}" sibTransId="{57ABA7F5-E0F3-4CD0-958D-B91A0CBB26A9}"/>
    <dgm:cxn modelId="{00C9D844-5D6D-42E0-9E03-4144C30E1509}" type="presParOf" srcId="{6BA90208-AAB7-4089-ADE9-78991A93E542}" destId="{E9614BD5-5CAD-48FA-BF08-011B0EA40277}" srcOrd="0" destOrd="0" presId="urn:microsoft.com/office/officeart/2018/2/layout/IconVerticalSolidList"/>
    <dgm:cxn modelId="{69A6EFDE-30DE-4949-AB27-720929D94C48}" type="presParOf" srcId="{E9614BD5-5CAD-48FA-BF08-011B0EA40277}" destId="{8D5C367A-DC54-4074-B50E-7F51BD1F9FCF}" srcOrd="0" destOrd="0" presId="urn:microsoft.com/office/officeart/2018/2/layout/IconVerticalSolidList"/>
    <dgm:cxn modelId="{2D128D8A-3089-4515-A371-D261A4DBBD43}" type="presParOf" srcId="{E9614BD5-5CAD-48FA-BF08-011B0EA40277}" destId="{9A632FE4-8DD9-4D82-84B5-FA98C4DE2D0A}" srcOrd="1" destOrd="0" presId="urn:microsoft.com/office/officeart/2018/2/layout/IconVerticalSolidList"/>
    <dgm:cxn modelId="{B259A8FF-F9A3-4CB3-BBD7-53651EDDABDA}" type="presParOf" srcId="{E9614BD5-5CAD-48FA-BF08-011B0EA40277}" destId="{3714D383-42A9-4060-B6AD-BA737D816604}" srcOrd="2" destOrd="0" presId="urn:microsoft.com/office/officeart/2018/2/layout/IconVerticalSolidList"/>
    <dgm:cxn modelId="{B964E0AE-5CF7-4A77-B3E2-AA461C02C5B2}" type="presParOf" srcId="{E9614BD5-5CAD-48FA-BF08-011B0EA40277}" destId="{A3B1C793-F501-48C3-99B6-A2E1A2594D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24884B-079F-4320-AB56-08BA133BAB9D}" type="doc">
      <dgm:prSet loTypeId="urn:microsoft.com/office/officeart/2018/2/layout/IconVerticalSolidList" loCatId="icon" qsTypeId="urn:microsoft.com/office/officeart/2005/8/quickstyle/simple4" qsCatId="simple" csTypeId="urn:microsoft.com/office/officeart/2005/8/colors/colorful5" csCatId="colorful" phldr="1"/>
      <dgm:spPr/>
      <dgm:t>
        <a:bodyPr/>
        <a:lstStyle/>
        <a:p>
          <a:endParaRPr lang="en-US"/>
        </a:p>
      </dgm:t>
    </dgm:pt>
    <dgm:pt modelId="{E47BDB20-9B52-44CA-91B7-D903DADA5A72}">
      <dgm:prSet/>
      <dgm:spPr/>
      <dgm:t>
        <a:bodyPr/>
        <a:lstStyle/>
        <a:p>
          <a:pPr>
            <a:lnSpc>
              <a:spcPct val="100000"/>
            </a:lnSpc>
          </a:pPr>
          <a:r>
            <a:rPr lang="en-US" dirty="0">
              <a:latin typeface="Times New Roman" panose="02020603050405020304" pitchFamily="18" charset="0"/>
              <a:cs typeface="Times New Roman" panose="02020603050405020304" pitchFamily="18" charset="0"/>
            </a:rPr>
            <a:t>Image processing tasks like resizing, filtering, blur and color correction can be time-consuming, especially for large images. Sequential implementations of these tasks may not make use of all available resources and may result in long execution times. </a:t>
          </a:r>
        </a:p>
      </dgm:t>
    </dgm:pt>
    <dgm:pt modelId="{3A450BD9-9CC4-4273-B7EB-4D90B2C5B38C}" type="parTrans" cxnId="{9392EE0A-2942-4100-914B-6B5437CACB3F}">
      <dgm:prSet/>
      <dgm:spPr/>
      <dgm:t>
        <a:bodyPr/>
        <a:lstStyle/>
        <a:p>
          <a:endParaRPr lang="en-US"/>
        </a:p>
      </dgm:t>
    </dgm:pt>
    <dgm:pt modelId="{69A35EE1-1DAB-4B28-A6D1-804EB9578644}" type="sibTrans" cxnId="{9392EE0A-2942-4100-914B-6B5437CACB3F}">
      <dgm:prSet/>
      <dgm:spPr/>
      <dgm:t>
        <a:bodyPr/>
        <a:lstStyle/>
        <a:p>
          <a:endParaRPr lang="en-US"/>
        </a:p>
      </dgm:t>
    </dgm:pt>
    <dgm:pt modelId="{DFBC39F5-D7EF-4F1E-8733-2749393ED063}">
      <dgm:prSet/>
      <dgm:spPr/>
      <dgm:t>
        <a:bodyPr/>
        <a:lstStyle/>
        <a:p>
          <a:pPr>
            <a:lnSpc>
              <a:spcPct val="100000"/>
            </a:lnSpc>
          </a:pPr>
          <a:r>
            <a:rPr lang="en-US" dirty="0">
              <a:latin typeface="Times New Roman" panose="02020603050405020304" pitchFamily="18" charset="0"/>
              <a:cs typeface="Times New Roman" panose="02020603050405020304" pitchFamily="18" charset="0"/>
            </a:rPr>
            <a:t>In addition to being time-consuming, sequential implementations of image processing tasks may also lead to resource inefficiencies</a:t>
          </a:r>
        </a:p>
      </dgm:t>
    </dgm:pt>
    <dgm:pt modelId="{35DD9032-4B16-426D-89ED-C9FDC539F927}" type="parTrans" cxnId="{CCC41707-DBFD-40B5-B521-5DC8B2157EBB}">
      <dgm:prSet/>
      <dgm:spPr/>
      <dgm:t>
        <a:bodyPr/>
        <a:lstStyle/>
        <a:p>
          <a:endParaRPr lang="en-US"/>
        </a:p>
      </dgm:t>
    </dgm:pt>
    <dgm:pt modelId="{0C15C1A8-BFC0-4C8E-8C33-EA85819C178E}" type="sibTrans" cxnId="{CCC41707-DBFD-40B5-B521-5DC8B2157EBB}">
      <dgm:prSet/>
      <dgm:spPr/>
      <dgm:t>
        <a:bodyPr/>
        <a:lstStyle/>
        <a:p>
          <a:endParaRPr lang="en-US"/>
        </a:p>
      </dgm:t>
    </dgm:pt>
    <dgm:pt modelId="{6BA90208-AAB7-4089-ADE9-78991A93E542}" type="pres">
      <dgm:prSet presAssocID="{B724884B-079F-4320-AB56-08BA133BAB9D}" presName="root" presStyleCnt="0">
        <dgm:presLayoutVars>
          <dgm:dir/>
          <dgm:resizeHandles val="exact"/>
        </dgm:presLayoutVars>
      </dgm:prSet>
      <dgm:spPr/>
    </dgm:pt>
    <dgm:pt modelId="{A9D51D47-F847-4FA8-84D0-0D35926A04DE}" type="pres">
      <dgm:prSet presAssocID="{E47BDB20-9B52-44CA-91B7-D903DADA5A72}" presName="compNode" presStyleCnt="0"/>
      <dgm:spPr/>
    </dgm:pt>
    <dgm:pt modelId="{D4D9167B-3C7A-4C33-9526-D2A9572F4999}" type="pres">
      <dgm:prSet presAssocID="{E47BDB20-9B52-44CA-91B7-D903DADA5A72}" presName="bgRect" presStyleLbl="bgShp" presStyleIdx="0" presStyleCnt="2"/>
      <dgm:spPr/>
    </dgm:pt>
    <dgm:pt modelId="{71588FFE-4B20-4DFD-A8A2-732530754E67}" type="pres">
      <dgm:prSet presAssocID="{E47BDB20-9B52-44CA-91B7-D903DADA5A7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B1BAC69-C776-4246-A75F-C1D6F18C90C6}" type="pres">
      <dgm:prSet presAssocID="{E47BDB20-9B52-44CA-91B7-D903DADA5A72}" presName="spaceRect" presStyleCnt="0"/>
      <dgm:spPr/>
    </dgm:pt>
    <dgm:pt modelId="{B5BC9B03-5802-47EF-B26D-E99A26D811EE}" type="pres">
      <dgm:prSet presAssocID="{E47BDB20-9B52-44CA-91B7-D903DADA5A72}" presName="parTx" presStyleLbl="revTx" presStyleIdx="0" presStyleCnt="2">
        <dgm:presLayoutVars>
          <dgm:chMax val="0"/>
          <dgm:chPref val="0"/>
        </dgm:presLayoutVars>
      </dgm:prSet>
      <dgm:spPr/>
    </dgm:pt>
    <dgm:pt modelId="{B7B3D9FF-4C69-4EC9-A8F3-9F71487F8A08}" type="pres">
      <dgm:prSet presAssocID="{69A35EE1-1DAB-4B28-A6D1-804EB9578644}" presName="sibTrans" presStyleCnt="0"/>
      <dgm:spPr/>
    </dgm:pt>
    <dgm:pt modelId="{1536C4D5-50BA-49CB-92FF-A2A683C2A91D}" type="pres">
      <dgm:prSet presAssocID="{DFBC39F5-D7EF-4F1E-8733-2749393ED063}" presName="compNode" presStyleCnt="0"/>
      <dgm:spPr/>
    </dgm:pt>
    <dgm:pt modelId="{A494874C-2F82-413D-9156-D123112EFD6C}" type="pres">
      <dgm:prSet presAssocID="{DFBC39F5-D7EF-4F1E-8733-2749393ED063}" presName="bgRect" presStyleLbl="bgShp" presStyleIdx="1" presStyleCnt="2"/>
      <dgm:spPr/>
    </dgm:pt>
    <dgm:pt modelId="{398F2885-F8D6-47C8-81E6-6471BDF59C5D}" type="pres">
      <dgm:prSet presAssocID="{DFBC39F5-D7EF-4F1E-8733-2749393ED06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A187BF42-AB86-4497-AE55-1A3AA75F8EE9}" type="pres">
      <dgm:prSet presAssocID="{DFBC39F5-D7EF-4F1E-8733-2749393ED063}" presName="spaceRect" presStyleCnt="0"/>
      <dgm:spPr/>
    </dgm:pt>
    <dgm:pt modelId="{86F7726C-897A-418B-9EF9-98CCF274DE0D}" type="pres">
      <dgm:prSet presAssocID="{DFBC39F5-D7EF-4F1E-8733-2749393ED063}" presName="parTx" presStyleLbl="revTx" presStyleIdx="1" presStyleCnt="2">
        <dgm:presLayoutVars>
          <dgm:chMax val="0"/>
          <dgm:chPref val="0"/>
        </dgm:presLayoutVars>
      </dgm:prSet>
      <dgm:spPr/>
    </dgm:pt>
  </dgm:ptLst>
  <dgm:cxnLst>
    <dgm:cxn modelId="{CCC41707-DBFD-40B5-B521-5DC8B2157EBB}" srcId="{B724884B-079F-4320-AB56-08BA133BAB9D}" destId="{DFBC39F5-D7EF-4F1E-8733-2749393ED063}" srcOrd="1" destOrd="0" parTransId="{35DD9032-4B16-426D-89ED-C9FDC539F927}" sibTransId="{0C15C1A8-BFC0-4C8E-8C33-EA85819C178E}"/>
    <dgm:cxn modelId="{9392EE0A-2942-4100-914B-6B5437CACB3F}" srcId="{B724884B-079F-4320-AB56-08BA133BAB9D}" destId="{E47BDB20-9B52-44CA-91B7-D903DADA5A72}" srcOrd="0" destOrd="0" parTransId="{3A450BD9-9CC4-4273-B7EB-4D90B2C5B38C}" sibTransId="{69A35EE1-1DAB-4B28-A6D1-804EB9578644}"/>
    <dgm:cxn modelId="{0D601F92-6AA5-6F40-A54F-23B686FEE0C4}" type="presOf" srcId="{B724884B-079F-4320-AB56-08BA133BAB9D}" destId="{6BA90208-AAB7-4089-ADE9-78991A93E542}" srcOrd="0" destOrd="0" presId="urn:microsoft.com/office/officeart/2018/2/layout/IconVerticalSolidList"/>
    <dgm:cxn modelId="{4DC03A9E-920E-1E4B-B0FA-CD1FF3886658}" type="presOf" srcId="{E47BDB20-9B52-44CA-91B7-D903DADA5A72}" destId="{B5BC9B03-5802-47EF-B26D-E99A26D811EE}" srcOrd="0" destOrd="0" presId="urn:microsoft.com/office/officeart/2018/2/layout/IconVerticalSolidList"/>
    <dgm:cxn modelId="{4CE355C3-8A80-3B4F-ACE2-B29F37916FA1}" type="presOf" srcId="{DFBC39F5-D7EF-4F1E-8733-2749393ED063}" destId="{86F7726C-897A-418B-9EF9-98CCF274DE0D}" srcOrd="0" destOrd="0" presId="urn:microsoft.com/office/officeart/2018/2/layout/IconVerticalSolidList"/>
    <dgm:cxn modelId="{56E800A1-28F0-7349-8A1F-7E5688E74EC9}" type="presParOf" srcId="{6BA90208-AAB7-4089-ADE9-78991A93E542}" destId="{A9D51D47-F847-4FA8-84D0-0D35926A04DE}" srcOrd="0" destOrd="0" presId="urn:microsoft.com/office/officeart/2018/2/layout/IconVerticalSolidList"/>
    <dgm:cxn modelId="{CA6FC10A-D79D-7E43-B582-08DD7D4BBAC3}" type="presParOf" srcId="{A9D51D47-F847-4FA8-84D0-0D35926A04DE}" destId="{D4D9167B-3C7A-4C33-9526-D2A9572F4999}" srcOrd="0" destOrd="0" presId="urn:microsoft.com/office/officeart/2018/2/layout/IconVerticalSolidList"/>
    <dgm:cxn modelId="{E7FADE73-B905-2241-BD4F-0C1ECAD04F53}" type="presParOf" srcId="{A9D51D47-F847-4FA8-84D0-0D35926A04DE}" destId="{71588FFE-4B20-4DFD-A8A2-732530754E67}" srcOrd="1" destOrd="0" presId="urn:microsoft.com/office/officeart/2018/2/layout/IconVerticalSolidList"/>
    <dgm:cxn modelId="{B9AEC317-2D21-CA44-A901-F01C308CA961}" type="presParOf" srcId="{A9D51D47-F847-4FA8-84D0-0D35926A04DE}" destId="{AB1BAC69-C776-4246-A75F-C1D6F18C90C6}" srcOrd="2" destOrd="0" presId="urn:microsoft.com/office/officeart/2018/2/layout/IconVerticalSolidList"/>
    <dgm:cxn modelId="{D4BCA88A-E539-0D4C-AD9D-AB3B906CB3AC}" type="presParOf" srcId="{A9D51D47-F847-4FA8-84D0-0D35926A04DE}" destId="{B5BC9B03-5802-47EF-B26D-E99A26D811EE}" srcOrd="3" destOrd="0" presId="urn:microsoft.com/office/officeart/2018/2/layout/IconVerticalSolidList"/>
    <dgm:cxn modelId="{FAFFBE84-8E9C-B74B-BE72-71957EF5125B}" type="presParOf" srcId="{6BA90208-AAB7-4089-ADE9-78991A93E542}" destId="{B7B3D9FF-4C69-4EC9-A8F3-9F71487F8A08}" srcOrd="1" destOrd="0" presId="urn:microsoft.com/office/officeart/2018/2/layout/IconVerticalSolidList"/>
    <dgm:cxn modelId="{2DFCE8C6-FFAB-834F-A2DB-043941610BA1}" type="presParOf" srcId="{6BA90208-AAB7-4089-ADE9-78991A93E542}" destId="{1536C4D5-50BA-49CB-92FF-A2A683C2A91D}" srcOrd="2" destOrd="0" presId="urn:microsoft.com/office/officeart/2018/2/layout/IconVerticalSolidList"/>
    <dgm:cxn modelId="{D56760D5-830B-B242-BA6B-C64724538B23}" type="presParOf" srcId="{1536C4D5-50BA-49CB-92FF-A2A683C2A91D}" destId="{A494874C-2F82-413D-9156-D123112EFD6C}" srcOrd="0" destOrd="0" presId="urn:microsoft.com/office/officeart/2018/2/layout/IconVerticalSolidList"/>
    <dgm:cxn modelId="{5B26531F-028C-A241-8A9F-F70FFC3B9434}" type="presParOf" srcId="{1536C4D5-50BA-49CB-92FF-A2A683C2A91D}" destId="{398F2885-F8D6-47C8-81E6-6471BDF59C5D}" srcOrd="1" destOrd="0" presId="urn:microsoft.com/office/officeart/2018/2/layout/IconVerticalSolidList"/>
    <dgm:cxn modelId="{DD7D8B78-5712-3140-94B1-3CA389035683}" type="presParOf" srcId="{1536C4D5-50BA-49CB-92FF-A2A683C2A91D}" destId="{A187BF42-AB86-4497-AE55-1A3AA75F8EE9}" srcOrd="2" destOrd="0" presId="urn:microsoft.com/office/officeart/2018/2/layout/IconVerticalSolidList"/>
    <dgm:cxn modelId="{6B92A94E-B13E-0342-9B1E-A07DF61F535A}" type="presParOf" srcId="{1536C4D5-50BA-49CB-92FF-A2A683C2A91D}" destId="{86F7726C-897A-418B-9EF9-98CCF274DE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0948F9-7AC1-4D80-86E4-44984B22850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78D80F78-92DC-4D31-A301-8AA19C324196}">
      <dgm:prSet/>
      <dgm:spPr/>
      <dgm:t>
        <a:bodyPr/>
        <a:lstStyle/>
        <a:p>
          <a:r>
            <a:rPr lang="en-US" dirty="0">
              <a:latin typeface="Times New Roman" panose="02020603050405020304" pitchFamily="18" charset="0"/>
              <a:cs typeface="Times New Roman" panose="02020603050405020304" pitchFamily="18" charset="0"/>
            </a:rPr>
            <a:t>List the techniques implemented in the project:-</a:t>
          </a:r>
        </a:p>
      </dgm:t>
    </dgm:pt>
    <dgm:pt modelId="{21D9227D-0896-4ED9-AC1C-03A6F6CA418A}" type="parTrans" cxnId="{D134621B-E0C5-4F66-B2C9-8CA8692AAF65}">
      <dgm:prSet/>
      <dgm:spPr/>
      <dgm:t>
        <a:bodyPr/>
        <a:lstStyle/>
        <a:p>
          <a:endParaRPr lang="en-US"/>
        </a:p>
      </dgm:t>
    </dgm:pt>
    <dgm:pt modelId="{E63C57C8-EE85-4EF9-8C70-B40BB0E952DF}" type="sibTrans" cxnId="{D134621B-E0C5-4F66-B2C9-8CA8692AAF65}">
      <dgm:prSet/>
      <dgm:spPr/>
      <dgm:t>
        <a:bodyPr/>
        <a:lstStyle/>
        <a:p>
          <a:endParaRPr lang="en-US"/>
        </a:p>
      </dgm:t>
    </dgm:pt>
    <dgm:pt modelId="{198FA67B-05D0-4021-9448-6929FC9D0A52}">
      <dgm:prSet/>
      <dgm:spPr/>
      <dgm:t>
        <a:bodyPr/>
        <a:lstStyle/>
        <a:p>
          <a:r>
            <a:rPr lang="en-US" dirty="0">
              <a:latin typeface="Times New Roman" panose="02020603050405020304" pitchFamily="18" charset="0"/>
              <a:cs typeface="Times New Roman" panose="02020603050405020304" pitchFamily="18" charset="0"/>
            </a:rPr>
            <a:t>Color correction</a:t>
          </a:r>
        </a:p>
      </dgm:t>
    </dgm:pt>
    <dgm:pt modelId="{D51CE42E-B691-4E74-AEBE-55932E532CC2}" type="parTrans" cxnId="{73FA46B3-82E1-4677-8FA9-22862C74097B}">
      <dgm:prSet/>
      <dgm:spPr/>
      <dgm:t>
        <a:bodyPr/>
        <a:lstStyle/>
        <a:p>
          <a:endParaRPr lang="en-US"/>
        </a:p>
      </dgm:t>
    </dgm:pt>
    <dgm:pt modelId="{5FBC8570-4B31-44E2-8DE2-66D9D36DF994}" type="sibTrans" cxnId="{73FA46B3-82E1-4677-8FA9-22862C74097B}">
      <dgm:prSet/>
      <dgm:spPr/>
      <dgm:t>
        <a:bodyPr/>
        <a:lstStyle/>
        <a:p>
          <a:endParaRPr lang="en-US"/>
        </a:p>
      </dgm:t>
    </dgm:pt>
    <dgm:pt modelId="{E1FB1EAD-485E-4A1A-8AE4-F5759A6B874B}">
      <dgm:prSet/>
      <dgm:spPr/>
      <dgm:t>
        <a:bodyPr/>
        <a:lstStyle/>
        <a:p>
          <a:r>
            <a:rPr lang="en-US" dirty="0">
              <a:latin typeface="Times New Roman" panose="02020603050405020304" pitchFamily="18" charset="0"/>
              <a:cs typeface="Times New Roman" panose="02020603050405020304" pitchFamily="18" charset="0"/>
            </a:rPr>
            <a:t>Image resizing</a:t>
          </a:r>
        </a:p>
      </dgm:t>
    </dgm:pt>
    <dgm:pt modelId="{F3F21FA2-DD77-492F-A9E4-ED5DDE6E77E9}" type="parTrans" cxnId="{2BA9C52E-A37F-40BC-96EF-D779675F9350}">
      <dgm:prSet/>
      <dgm:spPr/>
      <dgm:t>
        <a:bodyPr/>
        <a:lstStyle/>
        <a:p>
          <a:endParaRPr lang="en-US"/>
        </a:p>
      </dgm:t>
    </dgm:pt>
    <dgm:pt modelId="{0249362F-9506-4F3C-927E-D7B26F8DBFB5}" type="sibTrans" cxnId="{2BA9C52E-A37F-40BC-96EF-D779675F9350}">
      <dgm:prSet/>
      <dgm:spPr/>
      <dgm:t>
        <a:bodyPr/>
        <a:lstStyle/>
        <a:p>
          <a:endParaRPr lang="en-US"/>
        </a:p>
      </dgm:t>
    </dgm:pt>
    <dgm:pt modelId="{1403BCBB-FBD2-4BA8-8D1C-93BE9FDFE426}">
      <dgm:prSet/>
      <dgm:spPr/>
      <dgm:t>
        <a:bodyPr/>
        <a:lstStyle/>
        <a:p>
          <a:r>
            <a:rPr lang="en-GB" dirty="0">
              <a:latin typeface="Times New Roman" panose="02020603050405020304" pitchFamily="18" charset="0"/>
              <a:cs typeface="Times New Roman" panose="02020603050405020304" pitchFamily="18" charset="0"/>
            </a:rPr>
            <a:t>Histogram Equalization</a:t>
          </a:r>
          <a:endParaRPr lang="en-US" dirty="0">
            <a:latin typeface="Times New Roman" panose="02020603050405020304" pitchFamily="18" charset="0"/>
            <a:cs typeface="Times New Roman" panose="02020603050405020304" pitchFamily="18" charset="0"/>
          </a:endParaRPr>
        </a:p>
      </dgm:t>
    </dgm:pt>
    <dgm:pt modelId="{4C2D9A47-31B7-411F-B681-1A4163B70256}" type="parTrans" cxnId="{A28063C3-9267-4033-99E8-526EFB1474BB}">
      <dgm:prSet/>
      <dgm:spPr/>
      <dgm:t>
        <a:bodyPr/>
        <a:lstStyle/>
        <a:p>
          <a:endParaRPr lang="en-US"/>
        </a:p>
      </dgm:t>
    </dgm:pt>
    <dgm:pt modelId="{F2250DF4-FEE1-4AB2-B292-63BACC8717C5}" type="sibTrans" cxnId="{A28063C3-9267-4033-99E8-526EFB1474BB}">
      <dgm:prSet/>
      <dgm:spPr/>
      <dgm:t>
        <a:bodyPr/>
        <a:lstStyle/>
        <a:p>
          <a:endParaRPr lang="en-US"/>
        </a:p>
      </dgm:t>
    </dgm:pt>
    <dgm:pt modelId="{ED105412-361F-4C35-B335-2B197FBD0124}">
      <dgm:prSet/>
      <dgm:spPr/>
      <dgm:t>
        <a:bodyPr/>
        <a:lstStyle/>
        <a:p>
          <a:r>
            <a:rPr lang="en-US" dirty="0">
              <a:latin typeface="Times New Roman" panose="02020603050405020304" pitchFamily="18" charset="0"/>
              <a:cs typeface="Times New Roman" panose="02020603050405020304" pitchFamily="18" charset="0"/>
            </a:rPr>
            <a:t>Image blurring</a:t>
          </a:r>
        </a:p>
      </dgm:t>
    </dgm:pt>
    <dgm:pt modelId="{212EB516-B97F-4998-82C9-FB468E7A877D}" type="parTrans" cxnId="{FB71FF41-F599-4A7E-811D-7E5725B81BF0}">
      <dgm:prSet/>
      <dgm:spPr/>
      <dgm:t>
        <a:bodyPr/>
        <a:lstStyle/>
        <a:p>
          <a:endParaRPr lang="en-US"/>
        </a:p>
      </dgm:t>
    </dgm:pt>
    <dgm:pt modelId="{8982EFD0-1173-4393-8CEB-48DDE93E1CBA}" type="sibTrans" cxnId="{FB71FF41-F599-4A7E-811D-7E5725B81BF0}">
      <dgm:prSet/>
      <dgm:spPr/>
      <dgm:t>
        <a:bodyPr/>
        <a:lstStyle/>
        <a:p>
          <a:endParaRPr lang="en-US"/>
        </a:p>
      </dgm:t>
    </dgm:pt>
    <dgm:pt modelId="{48CF08FA-D6E5-43EF-8A17-5E05AE0AB3E5}">
      <dgm:prSet/>
      <dgm:spPr/>
      <dgm:t>
        <a:bodyPr/>
        <a:lstStyle/>
        <a:p>
          <a:r>
            <a:rPr lang="en-US" dirty="0">
              <a:latin typeface="Times New Roman" panose="02020603050405020304" pitchFamily="18" charset="0"/>
              <a:cs typeface="Times New Roman" panose="02020603050405020304" pitchFamily="18" charset="0"/>
            </a:rPr>
            <a:t>Filtering</a:t>
          </a:r>
        </a:p>
      </dgm:t>
    </dgm:pt>
    <dgm:pt modelId="{4182CC06-7D2F-4BE2-8114-CD3481947FB1}" type="parTrans" cxnId="{09000458-46B3-4FA4-8D66-0BCC71674FB2}">
      <dgm:prSet/>
      <dgm:spPr/>
      <dgm:t>
        <a:bodyPr/>
        <a:lstStyle/>
        <a:p>
          <a:endParaRPr lang="en-US"/>
        </a:p>
      </dgm:t>
    </dgm:pt>
    <dgm:pt modelId="{D16CE18C-3E58-49E2-8839-F7B221A6E541}" type="sibTrans" cxnId="{09000458-46B3-4FA4-8D66-0BCC71674FB2}">
      <dgm:prSet/>
      <dgm:spPr/>
      <dgm:t>
        <a:bodyPr/>
        <a:lstStyle/>
        <a:p>
          <a:endParaRPr lang="en-US"/>
        </a:p>
      </dgm:t>
    </dgm:pt>
    <dgm:pt modelId="{5DE83306-5BB3-4297-9155-75488FC74DAE}">
      <dgm:prSet/>
      <dgm:spPr/>
      <dgm:t>
        <a:bodyPr/>
        <a:lstStyle/>
        <a:p>
          <a:r>
            <a:rPr lang="en-US" dirty="0">
              <a:latin typeface="Times New Roman" panose="02020603050405020304" pitchFamily="18" charset="0"/>
              <a:cs typeface="Times New Roman" panose="02020603050405020304" pitchFamily="18" charset="0"/>
            </a:rPr>
            <a:t>Image Rotation</a:t>
          </a:r>
        </a:p>
      </dgm:t>
    </dgm:pt>
    <dgm:pt modelId="{1C4EB8C8-F457-4AAF-963D-FA16114D3E1E}" type="parTrans" cxnId="{451C09EF-1B70-4029-AD54-955D9AB44C68}">
      <dgm:prSet/>
      <dgm:spPr/>
      <dgm:t>
        <a:bodyPr/>
        <a:lstStyle/>
        <a:p>
          <a:endParaRPr lang="en-US"/>
        </a:p>
      </dgm:t>
    </dgm:pt>
    <dgm:pt modelId="{DF4CB548-C724-4CDC-B92F-A274CD067C73}" type="sibTrans" cxnId="{451C09EF-1B70-4029-AD54-955D9AB44C68}">
      <dgm:prSet/>
      <dgm:spPr/>
      <dgm:t>
        <a:bodyPr/>
        <a:lstStyle/>
        <a:p>
          <a:endParaRPr lang="en-US"/>
        </a:p>
      </dgm:t>
    </dgm:pt>
    <dgm:pt modelId="{71F1A79F-7E27-6746-8F5E-BBC96AAB385A}" type="pres">
      <dgm:prSet presAssocID="{120948F9-7AC1-4D80-86E4-44984B22850D}" presName="Name0" presStyleCnt="0">
        <dgm:presLayoutVars>
          <dgm:dir/>
          <dgm:resizeHandles val="exact"/>
        </dgm:presLayoutVars>
      </dgm:prSet>
      <dgm:spPr/>
    </dgm:pt>
    <dgm:pt modelId="{4A1E68BC-80DF-BE46-B5DF-2953DF7C11A9}" type="pres">
      <dgm:prSet presAssocID="{78D80F78-92DC-4D31-A301-8AA19C324196}" presName="node" presStyleLbl="node1" presStyleIdx="0" presStyleCnt="7">
        <dgm:presLayoutVars>
          <dgm:bulletEnabled val="1"/>
        </dgm:presLayoutVars>
      </dgm:prSet>
      <dgm:spPr/>
    </dgm:pt>
    <dgm:pt modelId="{11B386D6-EF5A-6B41-AAFF-FA258F11A983}" type="pres">
      <dgm:prSet presAssocID="{E63C57C8-EE85-4EF9-8C70-B40BB0E952DF}" presName="sibTrans" presStyleLbl="sibTrans1D1" presStyleIdx="0" presStyleCnt="6"/>
      <dgm:spPr/>
    </dgm:pt>
    <dgm:pt modelId="{B4EA3B62-1EED-654B-92E4-0D1422A3B158}" type="pres">
      <dgm:prSet presAssocID="{E63C57C8-EE85-4EF9-8C70-B40BB0E952DF}" presName="connectorText" presStyleLbl="sibTrans1D1" presStyleIdx="0" presStyleCnt="6"/>
      <dgm:spPr/>
    </dgm:pt>
    <dgm:pt modelId="{E8369E36-9A43-9540-AAA6-CA1DE7BF25D5}" type="pres">
      <dgm:prSet presAssocID="{198FA67B-05D0-4021-9448-6929FC9D0A52}" presName="node" presStyleLbl="node1" presStyleIdx="1" presStyleCnt="7">
        <dgm:presLayoutVars>
          <dgm:bulletEnabled val="1"/>
        </dgm:presLayoutVars>
      </dgm:prSet>
      <dgm:spPr/>
    </dgm:pt>
    <dgm:pt modelId="{77DD168A-C15E-224E-9B56-E680AD01AE42}" type="pres">
      <dgm:prSet presAssocID="{5FBC8570-4B31-44E2-8DE2-66D9D36DF994}" presName="sibTrans" presStyleLbl="sibTrans1D1" presStyleIdx="1" presStyleCnt="6"/>
      <dgm:spPr/>
    </dgm:pt>
    <dgm:pt modelId="{BA875D05-BED8-BC41-BB51-097573E18D45}" type="pres">
      <dgm:prSet presAssocID="{5FBC8570-4B31-44E2-8DE2-66D9D36DF994}" presName="connectorText" presStyleLbl="sibTrans1D1" presStyleIdx="1" presStyleCnt="6"/>
      <dgm:spPr/>
    </dgm:pt>
    <dgm:pt modelId="{AF081D52-73E2-1B49-ACC9-48A88624D010}" type="pres">
      <dgm:prSet presAssocID="{E1FB1EAD-485E-4A1A-8AE4-F5759A6B874B}" presName="node" presStyleLbl="node1" presStyleIdx="2" presStyleCnt="7">
        <dgm:presLayoutVars>
          <dgm:bulletEnabled val="1"/>
        </dgm:presLayoutVars>
      </dgm:prSet>
      <dgm:spPr/>
    </dgm:pt>
    <dgm:pt modelId="{5AA84E0F-361F-D148-943A-78C2F839ADB4}" type="pres">
      <dgm:prSet presAssocID="{0249362F-9506-4F3C-927E-D7B26F8DBFB5}" presName="sibTrans" presStyleLbl="sibTrans1D1" presStyleIdx="2" presStyleCnt="6"/>
      <dgm:spPr/>
    </dgm:pt>
    <dgm:pt modelId="{053B525E-75B0-054C-AC6E-CBCACFF088F1}" type="pres">
      <dgm:prSet presAssocID="{0249362F-9506-4F3C-927E-D7B26F8DBFB5}" presName="connectorText" presStyleLbl="sibTrans1D1" presStyleIdx="2" presStyleCnt="6"/>
      <dgm:spPr/>
    </dgm:pt>
    <dgm:pt modelId="{DC68F9E6-5AB9-F444-A474-6B482529C3B4}" type="pres">
      <dgm:prSet presAssocID="{1403BCBB-FBD2-4BA8-8D1C-93BE9FDFE426}" presName="node" presStyleLbl="node1" presStyleIdx="3" presStyleCnt="7">
        <dgm:presLayoutVars>
          <dgm:bulletEnabled val="1"/>
        </dgm:presLayoutVars>
      </dgm:prSet>
      <dgm:spPr/>
    </dgm:pt>
    <dgm:pt modelId="{BDDE0905-4CB4-894F-A110-4BB4C957FDB0}" type="pres">
      <dgm:prSet presAssocID="{F2250DF4-FEE1-4AB2-B292-63BACC8717C5}" presName="sibTrans" presStyleLbl="sibTrans1D1" presStyleIdx="3" presStyleCnt="6"/>
      <dgm:spPr/>
    </dgm:pt>
    <dgm:pt modelId="{794F6310-7E1A-8349-B13E-AF2E64350DDC}" type="pres">
      <dgm:prSet presAssocID="{F2250DF4-FEE1-4AB2-B292-63BACC8717C5}" presName="connectorText" presStyleLbl="sibTrans1D1" presStyleIdx="3" presStyleCnt="6"/>
      <dgm:spPr/>
    </dgm:pt>
    <dgm:pt modelId="{CC7DEB3D-AC66-D24C-8DBD-09AC21D32985}" type="pres">
      <dgm:prSet presAssocID="{ED105412-361F-4C35-B335-2B197FBD0124}" presName="node" presStyleLbl="node1" presStyleIdx="4" presStyleCnt="7">
        <dgm:presLayoutVars>
          <dgm:bulletEnabled val="1"/>
        </dgm:presLayoutVars>
      </dgm:prSet>
      <dgm:spPr/>
    </dgm:pt>
    <dgm:pt modelId="{3EAE7312-7ADB-B44E-90B7-3446379668C1}" type="pres">
      <dgm:prSet presAssocID="{8982EFD0-1173-4393-8CEB-48DDE93E1CBA}" presName="sibTrans" presStyleLbl="sibTrans1D1" presStyleIdx="4" presStyleCnt="6"/>
      <dgm:spPr/>
    </dgm:pt>
    <dgm:pt modelId="{E5CA8025-AAEA-2C4B-AE2E-E27B873614C8}" type="pres">
      <dgm:prSet presAssocID="{8982EFD0-1173-4393-8CEB-48DDE93E1CBA}" presName="connectorText" presStyleLbl="sibTrans1D1" presStyleIdx="4" presStyleCnt="6"/>
      <dgm:spPr/>
    </dgm:pt>
    <dgm:pt modelId="{B8B4CB12-F69E-B24A-B9BE-4565CDF68995}" type="pres">
      <dgm:prSet presAssocID="{48CF08FA-D6E5-43EF-8A17-5E05AE0AB3E5}" presName="node" presStyleLbl="node1" presStyleIdx="5" presStyleCnt="7">
        <dgm:presLayoutVars>
          <dgm:bulletEnabled val="1"/>
        </dgm:presLayoutVars>
      </dgm:prSet>
      <dgm:spPr/>
    </dgm:pt>
    <dgm:pt modelId="{1FE1F684-090A-A04F-B424-82D97957E8EB}" type="pres">
      <dgm:prSet presAssocID="{D16CE18C-3E58-49E2-8839-F7B221A6E541}" presName="sibTrans" presStyleLbl="sibTrans1D1" presStyleIdx="5" presStyleCnt="6"/>
      <dgm:spPr/>
    </dgm:pt>
    <dgm:pt modelId="{76414823-0171-4342-8702-26B0705E740F}" type="pres">
      <dgm:prSet presAssocID="{D16CE18C-3E58-49E2-8839-F7B221A6E541}" presName="connectorText" presStyleLbl="sibTrans1D1" presStyleIdx="5" presStyleCnt="6"/>
      <dgm:spPr/>
    </dgm:pt>
    <dgm:pt modelId="{E7B04369-C3EF-1B43-A533-FD162143BEB8}" type="pres">
      <dgm:prSet presAssocID="{5DE83306-5BB3-4297-9155-75488FC74DAE}" presName="node" presStyleLbl="node1" presStyleIdx="6" presStyleCnt="7">
        <dgm:presLayoutVars>
          <dgm:bulletEnabled val="1"/>
        </dgm:presLayoutVars>
      </dgm:prSet>
      <dgm:spPr/>
    </dgm:pt>
  </dgm:ptLst>
  <dgm:cxnLst>
    <dgm:cxn modelId="{2CBBD403-B430-C740-BBFD-B729B2622F3B}" type="presOf" srcId="{F2250DF4-FEE1-4AB2-B292-63BACC8717C5}" destId="{794F6310-7E1A-8349-B13E-AF2E64350DDC}" srcOrd="1" destOrd="0" presId="urn:microsoft.com/office/officeart/2016/7/layout/RepeatingBendingProcessNew"/>
    <dgm:cxn modelId="{0DE40F16-1EFC-9A47-9888-2307EAABA70A}" type="presOf" srcId="{198FA67B-05D0-4021-9448-6929FC9D0A52}" destId="{E8369E36-9A43-9540-AAA6-CA1DE7BF25D5}" srcOrd="0" destOrd="0" presId="urn:microsoft.com/office/officeart/2016/7/layout/RepeatingBendingProcessNew"/>
    <dgm:cxn modelId="{D134621B-E0C5-4F66-B2C9-8CA8692AAF65}" srcId="{120948F9-7AC1-4D80-86E4-44984B22850D}" destId="{78D80F78-92DC-4D31-A301-8AA19C324196}" srcOrd="0" destOrd="0" parTransId="{21D9227D-0896-4ED9-AC1C-03A6F6CA418A}" sibTransId="{E63C57C8-EE85-4EF9-8C70-B40BB0E952DF}"/>
    <dgm:cxn modelId="{ACAA2123-A5B8-134C-8345-C6ACC147C2D4}" type="presOf" srcId="{E63C57C8-EE85-4EF9-8C70-B40BB0E952DF}" destId="{11B386D6-EF5A-6B41-AAFF-FA258F11A983}" srcOrd="0" destOrd="0" presId="urn:microsoft.com/office/officeart/2016/7/layout/RepeatingBendingProcessNew"/>
    <dgm:cxn modelId="{DA659E29-B879-9841-992B-116A3D73E9CD}" type="presOf" srcId="{48CF08FA-D6E5-43EF-8A17-5E05AE0AB3E5}" destId="{B8B4CB12-F69E-B24A-B9BE-4565CDF68995}" srcOrd="0" destOrd="0" presId="urn:microsoft.com/office/officeart/2016/7/layout/RepeatingBendingProcessNew"/>
    <dgm:cxn modelId="{223F632A-C925-AB41-933F-05957CC8B47D}" type="presOf" srcId="{1403BCBB-FBD2-4BA8-8D1C-93BE9FDFE426}" destId="{DC68F9E6-5AB9-F444-A474-6B482529C3B4}" srcOrd="0" destOrd="0" presId="urn:microsoft.com/office/officeart/2016/7/layout/RepeatingBendingProcessNew"/>
    <dgm:cxn modelId="{2BA9C52E-A37F-40BC-96EF-D779675F9350}" srcId="{120948F9-7AC1-4D80-86E4-44984B22850D}" destId="{E1FB1EAD-485E-4A1A-8AE4-F5759A6B874B}" srcOrd="2" destOrd="0" parTransId="{F3F21FA2-DD77-492F-A9E4-ED5DDE6E77E9}" sibTransId="{0249362F-9506-4F3C-927E-D7B26F8DBFB5}"/>
    <dgm:cxn modelId="{7E6E9A32-9EE7-0E42-8093-BC32BE0347BC}" type="presOf" srcId="{78D80F78-92DC-4D31-A301-8AA19C324196}" destId="{4A1E68BC-80DF-BE46-B5DF-2953DF7C11A9}" srcOrd="0" destOrd="0" presId="urn:microsoft.com/office/officeart/2016/7/layout/RepeatingBendingProcessNew"/>
    <dgm:cxn modelId="{55520136-5F79-7946-B4B4-2A9A3C5F2A39}" type="presOf" srcId="{120948F9-7AC1-4D80-86E4-44984B22850D}" destId="{71F1A79F-7E27-6746-8F5E-BBC96AAB385A}" srcOrd="0" destOrd="0" presId="urn:microsoft.com/office/officeart/2016/7/layout/RepeatingBendingProcessNew"/>
    <dgm:cxn modelId="{FB71FF41-F599-4A7E-811D-7E5725B81BF0}" srcId="{120948F9-7AC1-4D80-86E4-44984B22850D}" destId="{ED105412-361F-4C35-B335-2B197FBD0124}" srcOrd="4" destOrd="0" parTransId="{212EB516-B97F-4998-82C9-FB468E7A877D}" sibTransId="{8982EFD0-1173-4393-8CEB-48DDE93E1CBA}"/>
    <dgm:cxn modelId="{334C4B64-AFC9-DA4B-AD41-5B7E6BA8DA61}" type="presOf" srcId="{ED105412-361F-4C35-B335-2B197FBD0124}" destId="{CC7DEB3D-AC66-D24C-8DBD-09AC21D32985}" srcOrd="0" destOrd="0" presId="urn:microsoft.com/office/officeart/2016/7/layout/RepeatingBendingProcessNew"/>
    <dgm:cxn modelId="{72FEEB69-FF86-9148-B9A3-EB127370CDE6}" type="presOf" srcId="{0249362F-9506-4F3C-927E-D7B26F8DBFB5}" destId="{053B525E-75B0-054C-AC6E-CBCACFF088F1}" srcOrd="1" destOrd="0" presId="urn:microsoft.com/office/officeart/2016/7/layout/RepeatingBendingProcessNew"/>
    <dgm:cxn modelId="{09000458-46B3-4FA4-8D66-0BCC71674FB2}" srcId="{120948F9-7AC1-4D80-86E4-44984B22850D}" destId="{48CF08FA-D6E5-43EF-8A17-5E05AE0AB3E5}" srcOrd="5" destOrd="0" parTransId="{4182CC06-7D2F-4BE2-8114-CD3481947FB1}" sibTransId="{D16CE18C-3E58-49E2-8839-F7B221A6E541}"/>
    <dgm:cxn modelId="{F3FE9D97-B35D-A740-A162-0C54C83580A8}" type="presOf" srcId="{E1FB1EAD-485E-4A1A-8AE4-F5759A6B874B}" destId="{AF081D52-73E2-1B49-ACC9-48A88624D010}" srcOrd="0" destOrd="0" presId="urn:microsoft.com/office/officeart/2016/7/layout/RepeatingBendingProcessNew"/>
    <dgm:cxn modelId="{2FF426A3-768A-2D49-8A7F-D176AA527F22}" type="presOf" srcId="{F2250DF4-FEE1-4AB2-B292-63BACC8717C5}" destId="{BDDE0905-4CB4-894F-A110-4BB4C957FDB0}" srcOrd="0" destOrd="0" presId="urn:microsoft.com/office/officeart/2016/7/layout/RepeatingBendingProcessNew"/>
    <dgm:cxn modelId="{532D11A4-0DDD-494E-95A4-C5CE6446A643}" type="presOf" srcId="{5FBC8570-4B31-44E2-8DE2-66D9D36DF994}" destId="{BA875D05-BED8-BC41-BB51-097573E18D45}" srcOrd="1" destOrd="0" presId="urn:microsoft.com/office/officeart/2016/7/layout/RepeatingBendingProcessNew"/>
    <dgm:cxn modelId="{5C474EA8-334C-B946-8B14-04FE7E26F051}" type="presOf" srcId="{8982EFD0-1173-4393-8CEB-48DDE93E1CBA}" destId="{3EAE7312-7ADB-B44E-90B7-3446379668C1}" srcOrd="0" destOrd="0" presId="urn:microsoft.com/office/officeart/2016/7/layout/RepeatingBendingProcessNew"/>
    <dgm:cxn modelId="{73FA46B3-82E1-4677-8FA9-22862C74097B}" srcId="{120948F9-7AC1-4D80-86E4-44984B22850D}" destId="{198FA67B-05D0-4021-9448-6929FC9D0A52}" srcOrd="1" destOrd="0" parTransId="{D51CE42E-B691-4E74-AEBE-55932E532CC2}" sibTransId="{5FBC8570-4B31-44E2-8DE2-66D9D36DF994}"/>
    <dgm:cxn modelId="{8366AABA-6EA3-1D43-9F9C-398BAD075DBB}" type="presOf" srcId="{D16CE18C-3E58-49E2-8839-F7B221A6E541}" destId="{76414823-0171-4342-8702-26B0705E740F}" srcOrd="1" destOrd="0" presId="urn:microsoft.com/office/officeart/2016/7/layout/RepeatingBendingProcessNew"/>
    <dgm:cxn modelId="{C04D89BD-A5C3-AC45-8008-B57A4F055EAA}" type="presOf" srcId="{5DE83306-5BB3-4297-9155-75488FC74DAE}" destId="{E7B04369-C3EF-1B43-A533-FD162143BEB8}" srcOrd="0" destOrd="0" presId="urn:microsoft.com/office/officeart/2016/7/layout/RepeatingBendingProcessNew"/>
    <dgm:cxn modelId="{A28063C3-9267-4033-99E8-526EFB1474BB}" srcId="{120948F9-7AC1-4D80-86E4-44984B22850D}" destId="{1403BCBB-FBD2-4BA8-8D1C-93BE9FDFE426}" srcOrd="3" destOrd="0" parTransId="{4C2D9A47-31B7-411F-B681-1A4163B70256}" sibTransId="{F2250DF4-FEE1-4AB2-B292-63BACC8717C5}"/>
    <dgm:cxn modelId="{BFF6E1D2-ABB5-E74B-A1A9-8FE00008450B}" type="presOf" srcId="{5FBC8570-4B31-44E2-8DE2-66D9D36DF994}" destId="{77DD168A-C15E-224E-9B56-E680AD01AE42}" srcOrd="0" destOrd="0" presId="urn:microsoft.com/office/officeart/2016/7/layout/RepeatingBendingProcessNew"/>
    <dgm:cxn modelId="{9BC0B5E8-50C1-DD43-827F-1B45A4E4D784}" type="presOf" srcId="{8982EFD0-1173-4393-8CEB-48DDE93E1CBA}" destId="{E5CA8025-AAEA-2C4B-AE2E-E27B873614C8}" srcOrd="1" destOrd="0" presId="urn:microsoft.com/office/officeart/2016/7/layout/RepeatingBendingProcessNew"/>
    <dgm:cxn modelId="{8C4205EF-DAF9-1B4A-BA7D-43A95616BC3E}" type="presOf" srcId="{E63C57C8-EE85-4EF9-8C70-B40BB0E952DF}" destId="{B4EA3B62-1EED-654B-92E4-0D1422A3B158}" srcOrd="1" destOrd="0" presId="urn:microsoft.com/office/officeart/2016/7/layout/RepeatingBendingProcessNew"/>
    <dgm:cxn modelId="{451C09EF-1B70-4029-AD54-955D9AB44C68}" srcId="{120948F9-7AC1-4D80-86E4-44984B22850D}" destId="{5DE83306-5BB3-4297-9155-75488FC74DAE}" srcOrd="6" destOrd="0" parTransId="{1C4EB8C8-F457-4AAF-963D-FA16114D3E1E}" sibTransId="{DF4CB548-C724-4CDC-B92F-A274CD067C73}"/>
    <dgm:cxn modelId="{65AF69F9-1FE5-8C41-B9A7-835F34435D17}" type="presOf" srcId="{D16CE18C-3E58-49E2-8839-F7B221A6E541}" destId="{1FE1F684-090A-A04F-B424-82D97957E8EB}" srcOrd="0" destOrd="0" presId="urn:microsoft.com/office/officeart/2016/7/layout/RepeatingBendingProcessNew"/>
    <dgm:cxn modelId="{6D2393FE-4D05-D84C-8E22-777E90CD5487}" type="presOf" srcId="{0249362F-9506-4F3C-927E-D7B26F8DBFB5}" destId="{5AA84E0F-361F-D148-943A-78C2F839ADB4}" srcOrd="0" destOrd="0" presId="urn:microsoft.com/office/officeart/2016/7/layout/RepeatingBendingProcessNew"/>
    <dgm:cxn modelId="{7BC546C2-0CE4-814C-843C-869ED82C9E05}" type="presParOf" srcId="{71F1A79F-7E27-6746-8F5E-BBC96AAB385A}" destId="{4A1E68BC-80DF-BE46-B5DF-2953DF7C11A9}" srcOrd="0" destOrd="0" presId="urn:microsoft.com/office/officeart/2016/7/layout/RepeatingBendingProcessNew"/>
    <dgm:cxn modelId="{623FE2D5-8048-6540-BB3B-49014B09414E}" type="presParOf" srcId="{71F1A79F-7E27-6746-8F5E-BBC96AAB385A}" destId="{11B386D6-EF5A-6B41-AAFF-FA258F11A983}" srcOrd="1" destOrd="0" presId="urn:microsoft.com/office/officeart/2016/7/layout/RepeatingBendingProcessNew"/>
    <dgm:cxn modelId="{5E731D41-E5E0-A444-987B-5EC1C9F64AC3}" type="presParOf" srcId="{11B386D6-EF5A-6B41-AAFF-FA258F11A983}" destId="{B4EA3B62-1EED-654B-92E4-0D1422A3B158}" srcOrd="0" destOrd="0" presId="urn:microsoft.com/office/officeart/2016/7/layout/RepeatingBendingProcessNew"/>
    <dgm:cxn modelId="{F8094D40-2A31-D941-B360-5595EA92DECE}" type="presParOf" srcId="{71F1A79F-7E27-6746-8F5E-BBC96AAB385A}" destId="{E8369E36-9A43-9540-AAA6-CA1DE7BF25D5}" srcOrd="2" destOrd="0" presId="urn:microsoft.com/office/officeart/2016/7/layout/RepeatingBendingProcessNew"/>
    <dgm:cxn modelId="{07069892-0578-F942-B3A9-45BF065266D3}" type="presParOf" srcId="{71F1A79F-7E27-6746-8F5E-BBC96AAB385A}" destId="{77DD168A-C15E-224E-9B56-E680AD01AE42}" srcOrd="3" destOrd="0" presId="urn:microsoft.com/office/officeart/2016/7/layout/RepeatingBendingProcessNew"/>
    <dgm:cxn modelId="{D527CBCB-8FEE-6148-AD86-1CD8C5959920}" type="presParOf" srcId="{77DD168A-C15E-224E-9B56-E680AD01AE42}" destId="{BA875D05-BED8-BC41-BB51-097573E18D45}" srcOrd="0" destOrd="0" presId="urn:microsoft.com/office/officeart/2016/7/layout/RepeatingBendingProcessNew"/>
    <dgm:cxn modelId="{1F676950-1C2E-D04D-B22F-50A89491A75A}" type="presParOf" srcId="{71F1A79F-7E27-6746-8F5E-BBC96AAB385A}" destId="{AF081D52-73E2-1B49-ACC9-48A88624D010}" srcOrd="4" destOrd="0" presId="urn:microsoft.com/office/officeart/2016/7/layout/RepeatingBendingProcessNew"/>
    <dgm:cxn modelId="{D285B4CC-8D71-E146-9B7A-08C6D5FE65DE}" type="presParOf" srcId="{71F1A79F-7E27-6746-8F5E-BBC96AAB385A}" destId="{5AA84E0F-361F-D148-943A-78C2F839ADB4}" srcOrd="5" destOrd="0" presId="urn:microsoft.com/office/officeart/2016/7/layout/RepeatingBendingProcessNew"/>
    <dgm:cxn modelId="{8B54F30D-629B-AB4D-9794-8017C51A1BB0}" type="presParOf" srcId="{5AA84E0F-361F-D148-943A-78C2F839ADB4}" destId="{053B525E-75B0-054C-AC6E-CBCACFF088F1}" srcOrd="0" destOrd="0" presId="urn:microsoft.com/office/officeart/2016/7/layout/RepeatingBendingProcessNew"/>
    <dgm:cxn modelId="{7A9F409F-2256-0042-A971-9CA2FA4ACBCF}" type="presParOf" srcId="{71F1A79F-7E27-6746-8F5E-BBC96AAB385A}" destId="{DC68F9E6-5AB9-F444-A474-6B482529C3B4}" srcOrd="6" destOrd="0" presId="urn:microsoft.com/office/officeart/2016/7/layout/RepeatingBendingProcessNew"/>
    <dgm:cxn modelId="{C8208ED4-8E05-CC4C-9EA1-23C3567C2172}" type="presParOf" srcId="{71F1A79F-7E27-6746-8F5E-BBC96AAB385A}" destId="{BDDE0905-4CB4-894F-A110-4BB4C957FDB0}" srcOrd="7" destOrd="0" presId="urn:microsoft.com/office/officeart/2016/7/layout/RepeatingBendingProcessNew"/>
    <dgm:cxn modelId="{6D5AEC07-EAE1-134C-92EB-14E407CE1C39}" type="presParOf" srcId="{BDDE0905-4CB4-894F-A110-4BB4C957FDB0}" destId="{794F6310-7E1A-8349-B13E-AF2E64350DDC}" srcOrd="0" destOrd="0" presId="urn:microsoft.com/office/officeart/2016/7/layout/RepeatingBendingProcessNew"/>
    <dgm:cxn modelId="{AFA2D7A3-BEE8-B64C-9449-0B97629F753E}" type="presParOf" srcId="{71F1A79F-7E27-6746-8F5E-BBC96AAB385A}" destId="{CC7DEB3D-AC66-D24C-8DBD-09AC21D32985}" srcOrd="8" destOrd="0" presId="urn:microsoft.com/office/officeart/2016/7/layout/RepeatingBendingProcessNew"/>
    <dgm:cxn modelId="{92D88115-F077-7D41-BEC0-AEF4C0AFADD2}" type="presParOf" srcId="{71F1A79F-7E27-6746-8F5E-BBC96AAB385A}" destId="{3EAE7312-7ADB-B44E-90B7-3446379668C1}" srcOrd="9" destOrd="0" presId="urn:microsoft.com/office/officeart/2016/7/layout/RepeatingBendingProcessNew"/>
    <dgm:cxn modelId="{EB22F1C3-1936-E640-86C8-047441319A74}" type="presParOf" srcId="{3EAE7312-7ADB-B44E-90B7-3446379668C1}" destId="{E5CA8025-AAEA-2C4B-AE2E-E27B873614C8}" srcOrd="0" destOrd="0" presId="urn:microsoft.com/office/officeart/2016/7/layout/RepeatingBendingProcessNew"/>
    <dgm:cxn modelId="{F9EAC22A-F38A-B14F-90E8-EEB09AE5BCA9}" type="presParOf" srcId="{71F1A79F-7E27-6746-8F5E-BBC96AAB385A}" destId="{B8B4CB12-F69E-B24A-B9BE-4565CDF68995}" srcOrd="10" destOrd="0" presId="urn:microsoft.com/office/officeart/2016/7/layout/RepeatingBendingProcessNew"/>
    <dgm:cxn modelId="{EEA417A9-8730-A84E-B943-657B98D69BE5}" type="presParOf" srcId="{71F1A79F-7E27-6746-8F5E-BBC96AAB385A}" destId="{1FE1F684-090A-A04F-B424-82D97957E8EB}" srcOrd="11" destOrd="0" presId="urn:microsoft.com/office/officeart/2016/7/layout/RepeatingBendingProcessNew"/>
    <dgm:cxn modelId="{D7B4B5F5-04B9-C643-BAA3-B617D9FB0CB7}" type="presParOf" srcId="{1FE1F684-090A-A04F-B424-82D97957E8EB}" destId="{76414823-0171-4342-8702-26B0705E740F}" srcOrd="0" destOrd="0" presId="urn:microsoft.com/office/officeart/2016/7/layout/RepeatingBendingProcessNew"/>
    <dgm:cxn modelId="{E3FD9535-C3B4-6744-A70C-43C12EC4DCF4}" type="presParOf" srcId="{71F1A79F-7E27-6746-8F5E-BBC96AAB385A}" destId="{E7B04369-C3EF-1B43-A533-FD162143BEB8}"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1B9A61-944A-4301-B3CE-7BEE4D83F44D}"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FBE27E17-2473-4A92-ABF3-BDB2EF84654E}">
      <dgm:prSet/>
      <dgm:spPr/>
      <dgm:t>
        <a:bodyPr/>
        <a:lstStyle/>
        <a:p>
          <a:pPr>
            <a:lnSpc>
              <a:spcPct val="100000"/>
            </a:lnSpc>
          </a:pPr>
          <a:r>
            <a:rPr lang="en-US" dirty="0">
              <a:latin typeface="Times New Roman" panose="02020603050405020304" pitchFamily="18" charset="0"/>
              <a:cs typeface="Times New Roman" panose="02020603050405020304" pitchFamily="18" charset="0"/>
            </a:rPr>
            <a:t>Color correction is a technique used to improve the visual appearance of images by adjusting the colors and brightness levels in the image.</a:t>
          </a:r>
        </a:p>
      </dgm:t>
    </dgm:pt>
    <dgm:pt modelId="{D8DFF478-9BC9-484A-A1A8-F1A4F1E2E432}" type="parTrans" cxnId="{2706FCF0-8D0E-4AAD-B136-BAEA19AB4143}">
      <dgm:prSet/>
      <dgm:spPr/>
      <dgm:t>
        <a:bodyPr/>
        <a:lstStyle/>
        <a:p>
          <a:endParaRPr lang="en-US"/>
        </a:p>
      </dgm:t>
    </dgm:pt>
    <dgm:pt modelId="{15B607A4-CEFB-465C-85BA-4BB08FCFAA33}" type="sibTrans" cxnId="{2706FCF0-8D0E-4AAD-B136-BAEA19AB4143}">
      <dgm:prSet/>
      <dgm:spPr/>
      <dgm:t>
        <a:bodyPr/>
        <a:lstStyle/>
        <a:p>
          <a:endParaRPr lang="en-US"/>
        </a:p>
      </dgm:t>
    </dgm:pt>
    <dgm:pt modelId="{29F4491D-998F-4B74-B90F-397E3A553D4D}">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color correction is applied independently to each pixel in the image, which is an embarrassingly parallel problem. </a:t>
          </a:r>
        </a:p>
      </dgm:t>
    </dgm:pt>
    <dgm:pt modelId="{24133264-C201-48CD-AC9B-69ED09397B95}" type="parTrans" cxnId="{F79E83DC-F238-4D27-A6C8-7D5D1AE21CC2}">
      <dgm:prSet/>
      <dgm:spPr/>
      <dgm:t>
        <a:bodyPr/>
        <a:lstStyle/>
        <a:p>
          <a:endParaRPr lang="en-US"/>
        </a:p>
      </dgm:t>
    </dgm:pt>
    <dgm:pt modelId="{E2DB5EF3-5CF1-47DA-8FD5-74FFC5FE3B2F}" type="sibTrans" cxnId="{F79E83DC-F238-4D27-A6C8-7D5D1AE21CC2}">
      <dgm:prSet/>
      <dgm:spPr/>
      <dgm:t>
        <a:bodyPr/>
        <a:lstStyle/>
        <a:p>
          <a:endParaRPr lang="en-US"/>
        </a:p>
      </dgm:t>
    </dgm:pt>
    <dgm:pt modelId="{473CBAA4-10AA-489F-866D-170D27AD6A52}">
      <dgm:prSet/>
      <dgm:spPr/>
      <dgm:t>
        <a:bodyPr/>
        <a:lstStyle/>
        <a:p>
          <a:pPr>
            <a:lnSpc>
              <a:spcPct val="100000"/>
            </a:lnSpc>
          </a:pPr>
          <a:r>
            <a:rPr lang="en-US" dirty="0">
              <a:latin typeface="Times New Roman" panose="02020603050405020304" pitchFamily="18" charset="0"/>
              <a:cs typeface="Times New Roman" panose="02020603050405020304" pitchFamily="18" charset="0"/>
            </a:rPr>
            <a:t>This means there is no need for synchronization or communication between threads, making it an ideal candidate for parallelization using OpenMP.</a:t>
          </a:r>
        </a:p>
      </dgm:t>
    </dgm:pt>
    <dgm:pt modelId="{66BDEEE3-95AD-43EA-A28E-94AA19962E6B}" type="parTrans" cxnId="{C30E3116-2C6E-46A0-9C7D-0F17AAD810C1}">
      <dgm:prSet/>
      <dgm:spPr/>
      <dgm:t>
        <a:bodyPr/>
        <a:lstStyle/>
        <a:p>
          <a:endParaRPr lang="en-US"/>
        </a:p>
      </dgm:t>
    </dgm:pt>
    <dgm:pt modelId="{85044F82-3784-46F4-8DA9-8C62D5ED55D1}" type="sibTrans" cxnId="{C30E3116-2C6E-46A0-9C7D-0F17AAD810C1}">
      <dgm:prSet/>
      <dgm:spPr/>
      <dgm:t>
        <a:bodyPr/>
        <a:lstStyle/>
        <a:p>
          <a:endParaRPr lang="en-US"/>
        </a:p>
      </dgm:t>
    </dgm:pt>
    <dgm:pt modelId="{E86FD37E-8EFE-4DEE-9C82-A02C3083F785}" type="pres">
      <dgm:prSet presAssocID="{B21B9A61-944A-4301-B3CE-7BEE4D83F44D}" presName="root" presStyleCnt="0">
        <dgm:presLayoutVars>
          <dgm:dir/>
          <dgm:resizeHandles val="exact"/>
        </dgm:presLayoutVars>
      </dgm:prSet>
      <dgm:spPr/>
    </dgm:pt>
    <dgm:pt modelId="{43D81A73-6AC5-4950-B37D-7F63F999C180}" type="pres">
      <dgm:prSet presAssocID="{FBE27E17-2473-4A92-ABF3-BDB2EF84654E}" presName="compNode" presStyleCnt="0"/>
      <dgm:spPr/>
    </dgm:pt>
    <dgm:pt modelId="{518FA6B3-E479-4E14-B5A0-FE9B117784AA}" type="pres">
      <dgm:prSet presAssocID="{FBE27E17-2473-4A92-ABF3-BDB2EF84654E}" presName="bgRect" presStyleLbl="bgShp" presStyleIdx="0" presStyleCnt="3"/>
      <dgm:spPr/>
    </dgm:pt>
    <dgm:pt modelId="{F85FA31C-0FB9-4A24-A783-2D465FD2CB69}" type="pres">
      <dgm:prSet presAssocID="{FBE27E17-2473-4A92-ABF3-BDB2EF8465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lette"/>
        </a:ext>
      </dgm:extLst>
    </dgm:pt>
    <dgm:pt modelId="{DB3B9D6B-FD3E-4F83-BC17-03CA02B6FA16}" type="pres">
      <dgm:prSet presAssocID="{FBE27E17-2473-4A92-ABF3-BDB2EF84654E}" presName="spaceRect" presStyleCnt="0"/>
      <dgm:spPr/>
    </dgm:pt>
    <dgm:pt modelId="{E7D5D5C9-DAAE-4724-8D83-0EF0679552CA}" type="pres">
      <dgm:prSet presAssocID="{FBE27E17-2473-4A92-ABF3-BDB2EF84654E}" presName="parTx" presStyleLbl="revTx" presStyleIdx="0" presStyleCnt="3">
        <dgm:presLayoutVars>
          <dgm:chMax val="0"/>
          <dgm:chPref val="0"/>
        </dgm:presLayoutVars>
      </dgm:prSet>
      <dgm:spPr/>
    </dgm:pt>
    <dgm:pt modelId="{074141FD-2D6F-4D82-907C-B41DCB36B93C}" type="pres">
      <dgm:prSet presAssocID="{15B607A4-CEFB-465C-85BA-4BB08FCFAA33}" presName="sibTrans" presStyleCnt="0"/>
      <dgm:spPr/>
    </dgm:pt>
    <dgm:pt modelId="{ECC2DDB3-53D4-488B-89E6-F9954B00DCB2}" type="pres">
      <dgm:prSet presAssocID="{29F4491D-998F-4B74-B90F-397E3A553D4D}" presName="compNode" presStyleCnt="0"/>
      <dgm:spPr/>
    </dgm:pt>
    <dgm:pt modelId="{A790A745-4DB4-4DAB-BF98-41A039BF8D52}" type="pres">
      <dgm:prSet presAssocID="{29F4491D-998F-4B74-B90F-397E3A553D4D}" presName="bgRect" presStyleLbl="bgShp" presStyleIdx="1" presStyleCnt="3"/>
      <dgm:spPr/>
    </dgm:pt>
    <dgm:pt modelId="{F8DA9241-72FF-4121-951D-B1F81B25F043}" type="pres">
      <dgm:prSet presAssocID="{29F4491D-998F-4B74-B90F-397E3A553D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FA2ACC89-954F-4ACB-8060-E476FC42BB00}" type="pres">
      <dgm:prSet presAssocID="{29F4491D-998F-4B74-B90F-397E3A553D4D}" presName="spaceRect" presStyleCnt="0"/>
      <dgm:spPr/>
    </dgm:pt>
    <dgm:pt modelId="{73E58123-EAD9-4512-A622-E6C3F10A738A}" type="pres">
      <dgm:prSet presAssocID="{29F4491D-998F-4B74-B90F-397E3A553D4D}" presName="parTx" presStyleLbl="revTx" presStyleIdx="1" presStyleCnt="3">
        <dgm:presLayoutVars>
          <dgm:chMax val="0"/>
          <dgm:chPref val="0"/>
        </dgm:presLayoutVars>
      </dgm:prSet>
      <dgm:spPr/>
    </dgm:pt>
    <dgm:pt modelId="{BD39D5FA-7F6D-4075-8A6C-EA3CC1E75B7C}" type="pres">
      <dgm:prSet presAssocID="{E2DB5EF3-5CF1-47DA-8FD5-74FFC5FE3B2F}" presName="sibTrans" presStyleCnt="0"/>
      <dgm:spPr/>
    </dgm:pt>
    <dgm:pt modelId="{C9EE2184-4BB7-41A4-90AD-7650248C50EE}" type="pres">
      <dgm:prSet presAssocID="{473CBAA4-10AA-489F-866D-170D27AD6A52}" presName="compNode" presStyleCnt="0"/>
      <dgm:spPr/>
    </dgm:pt>
    <dgm:pt modelId="{0FD24557-F22B-40B0-996C-E1DF9B1D88A1}" type="pres">
      <dgm:prSet presAssocID="{473CBAA4-10AA-489F-866D-170D27AD6A52}" presName="bgRect" presStyleLbl="bgShp" presStyleIdx="2" presStyleCnt="3"/>
      <dgm:spPr/>
    </dgm:pt>
    <dgm:pt modelId="{526625F8-ABF6-4766-9863-FA3EA3FBBC5D}" type="pres">
      <dgm:prSet presAssocID="{473CBAA4-10AA-489F-866D-170D27AD6A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7C202313-5640-4455-9AE2-EB50186E28D8}" type="pres">
      <dgm:prSet presAssocID="{473CBAA4-10AA-489F-866D-170D27AD6A52}" presName="spaceRect" presStyleCnt="0"/>
      <dgm:spPr/>
    </dgm:pt>
    <dgm:pt modelId="{81EFD35C-1E4C-4575-8244-C2247A12FB6A}" type="pres">
      <dgm:prSet presAssocID="{473CBAA4-10AA-489F-866D-170D27AD6A52}" presName="parTx" presStyleLbl="revTx" presStyleIdx="2" presStyleCnt="3">
        <dgm:presLayoutVars>
          <dgm:chMax val="0"/>
          <dgm:chPref val="0"/>
        </dgm:presLayoutVars>
      </dgm:prSet>
      <dgm:spPr/>
    </dgm:pt>
  </dgm:ptLst>
  <dgm:cxnLst>
    <dgm:cxn modelId="{C30E3116-2C6E-46A0-9C7D-0F17AAD810C1}" srcId="{B21B9A61-944A-4301-B3CE-7BEE4D83F44D}" destId="{473CBAA4-10AA-489F-866D-170D27AD6A52}" srcOrd="2" destOrd="0" parTransId="{66BDEEE3-95AD-43EA-A28E-94AA19962E6B}" sibTransId="{85044F82-3784-46F4-8DA9-8C62D5ED55D1}"/>
    <dgm:cxn modelId="{C32F7B26-53CD-7C45-87FD-8A17DAC39441}" type="presOf" srcId="{473CBAA4-10AA-489F-866D-170D27AD6A52}" destId="{81EFD35C-1E4C-4575-8244-C2247A12FB6A}" srcOrd="0" destOrd="0" presId="urn:microsoft.com/office/officeart/2018/2/layout/IconVerticalSolidList"/>
    <dgm:cxn modelId="{0A5CF666-0740-DF41-B25E-FC7E7455409F}" type="presOf" srcId="{FBE27E17-2473-4A92-ABF3-BDB2EF84654E}" destId="{E7D5D5C9-DAAE-4724-8D83-0EF0679552CA}" srcOrd="0" destOrd="0" presId="urn:microsoft.com/office/officeart/2018/2/layout/IconVerticalSolidList"/>
    <dgm:cxn modelId="{F79E83DC-F238-4D27-A6C8-7D5D1AE21CC2}" srcId="{B21B9A61-944A-4301-B3CE-7BEE4D83F44D}" destId="{29F4491D-998F-4B74-B90F-397E3A553D4D}" srcOrd="1" destOrd="0" parTransId="{24133264-C201-48CD-AC9B-69ED09397B95}" sibTransId="{E2DB5EF3-5CF1-47DA-8FD5-74FFC5FE3B2F}"/>
    <dgm:cxn modelId="{D853F8E4-2B2C-524C-84ED-D6FD34623314}" type="presOf" srcId="{29F4491D-998F-4B74-B90F-397E3A553D4D}" destId="{73E58123-EAD9-4512-A622-E6C3F10A738A}" srcOrd="0" destOrd="0" presId="urn:microsoft.com/office/officeart/2018/2/layout/IconVerticalSolidList"/>
    <dgm:cxn modelId="{2706FCF0-8D0E-4AAD-B136-BAEA19AB4143}" srcId="{B21B9A61-944A-4301-B3CE-7BEE4D83F44D}" destId="{FBE27E17-2473-4A92-ABF3-BDB2EF84654E}" srcOrd="0" destOrd="0" parTransId="{D8DFF478-9BC9-484A-A1A8-F1A4F1E2E432}" sibTransId="{15B607A4-CEFB-465C-85BA-4BB08FCFAA33}"/>
    <dgm:cxn modelId="{825EE2FD-2E89-4D4D-92B2-D97DEF898C58}" type="presOf" srcId="{B21B9A61-944A-4301-B3CE-7BEE4D83F44D}" destId="{E86FD37E-8EFE-4DEE-9C82-A02C3083F785}" srcOrd="0" destOrd="0" presId="urn:microsoft.com/office/officeart/2018/2/layout/IconVerticalSolidList"/>
    <dgm:cxn modelId="{2E5026DA-2CAE-2D49-B4FE-4DF6A2933E6A}" type="presParOf" srcId="{E86FD37E-8EFE-4DEE-9C82-A02C3083F785}" destId="{43D81A73-6AC5-4950-B37D-7F63F999C180}" srcOrd="0" destOrd="0" presId="urn:microsoft.com/office/officeart/2018/2/layout/IconVerticalSolidList"/>
    <dgm:cxn modelId="{30D659B6-59D6-7947-9D78-749CA9410571}" type="presParOf" srcId="{43D81A73-6AC5-4950-B37D-7F63F999C180}" destId="{518FA6B3-E479-4E14-B5A0-FE9B117784AA}" srcOrd="0" destOrd="0" presId="urn:microsoft.com/office/officeart/2018/2/layout/IconVerticalSolidList"/>
    <dgm:cxn modelId="{CE36B5EF-5C40-A342-A344-1993072C0A4F}" type="presParOf" srcId="{43D81A73-6AC5-4950-B37D-7F63F999C180}" destId="{F85FA31C-0FB9-4A24-A783-2D465FD2CB69}" srcOrd="1" destOrd="0" presId="urn:microsoft.com/office/officeart/2018/2/layout/IconVerticalSolidList"/>
    <dgm:cxn modelId="{15B6D45C-E9CA-A84E-87AB-5DE3360EDA08}" type="presParOf" srcId="{43D81A73-6AC5-4950-B37D-7F63F999C180}" destId="{DB3B9D6B-FD3E-4F83-BC17-03CA02B6FA16}" srcOrd="2" destOrd="0" presId="urn:microsoft.com/office/officeart/2018/2/layout/IconVerticalSolidList"/>
    <dgm:cxn modelId="{AEE0ACB3-C73D-1C45-889D-EB97E0A32F8A}" type="presParOf" srcId="{43D81A73-6AC5-4950-B37D-7F63F999C180}" destId="{E7D5D5C9-DAAE-4724-8D83-0EF0679552CA}" srcOrd="3" destOrd="0" presId="urn:microsoft.com/office/officeart/2018/2/layout/IconVerticalSolidList"/>
    <dgm:cxn modelId="{E57386A3-88C7-064E-A3D0-852F4038F5C7}" type="presParOf" srcId="{E86FD37E-8EFE-4DEE-9C82-A02C3083F785}" destId="{074141FD-2D6F-4D82-907C-B41DCB36B93C}" srcOrd="1" destOrd="0" presId="urn:microsoft.com/office/officeart/2018/2/layout/IconVerticalSolidList"/>
    <dgm:cxn modelId="{80AC31C7-CED3-BD42-A055-AC27A39CC719}" type="presParOf" srcId="{E86FD37E-8EFE-4DEE-9C82-A02C3083F785}" destId="{ECC2DDB3-53D4-488B-89E6-F9954B00DCB2}" srcOrd="2" destOrd="0" presId="urn:microsoft.com/office/officeart/2018/2/layout/IconVerticalSolidList"/>
    <dgm:cxn modelId="{04E4AB89-6571-0343-A174-83CC52691BCC}" type="presParOf" srcId="{ECC2DDB3-53D4-488B-89E6-F9954B00DCB2}" destId="{A790A745-4DB4-4DAB-BF98-41A039BF8D52}" srcOrd="0" destOrd="0" presId="urn:microsoft.com/office/officeart/2018/2/layout/IconVerticalSolidList"/>
    <dgm:cxn modelId="{FE40C2AA-2B78-A44A-88F3-4CF0C93A571B}" type="presParOf" srcId="{ECC2DDB3-53D4-488B-89E6-F9954B00DCB2}" destId="{F8DA9241-72FF-4121-951D-B1F81B25F043}" srcOrd="1" destOrd="0" presId="urn:microsoft.com/office/officeart/2018/2/layout/IconVerticalSolidList"/>
    <dgm:cxn modelId="{BF129C22-A35D-8247-9CE1-4511FDE9A238}" type="presParOf" srcId="{ECC2DDB3-53D4-488B-89E6-F9954B00DCB2}" destId="{FA2ACC89-954F-4ACB-8060-E476FC42BB00}" srcOrd="2" destOrd="0" presId="urn:microsoft.com/office/officeart/2018/2/layout/IconVerticalSolidList"/>
    <dgm:cxn modelId="{6BCF6244-3C50-D94E-953B-ADEEC5CB4950}" type="presParOf" srcId="{ECC2DDB3-53D4-488B-89E6-F9954B00DCB2}" destId="{73E58123-EAD9-4512-A622-E6C3F10A738A}" srcOrd="3" destOrd="0" presId="urn:microsoft.com/office/officeart/2018/2/layout/IconVerticalSolidList"/>
    <dgm:cxn modelId="{FB07FD11-BC09-1F42-8681-2E255063A0FF}" type="presParOf" srcId="{E86FD37E-8EFE-4DEE-9C82-A02C3083F785}" destId="{BD39D5FA-7F6D-4075-8A6C-EA3CC1E75B7C}" srcOrd="3" destOrd="0" presId="urn:microsoft.com/office/officeart/2018/2/layout/IconVerticalSolidList"/>
    <dgm:cxn modelId="{B04EDF92-484D-4343-9762-DD4D02F5A0AF}" type="presParOf" srcId="{E86FD37E-8EFE-4DEE-9C82-A02C3083F785}" destId="{C9EE2184-4BB7-41A4-90AD-7650248C50EE}" srcOrd="4" destOrd="0" presId="urn:microsoft.com/office/officeart/2018/2/layout/IconVerticalSolidList"/>
    <dgm:cxn modelId="{52CFB552-D0D5-6E45-8BD2-F8737E248E6D}" type="presParOf" srcId="{C9EE2184-4BB7-41A4-90AD-7650248C50EE}" destId="{0FD24557-F22B-40B0-996C-E1DF9B1D88A1}" srcOrd="0" destOrd="0" presId="urn:microsoft.com/office/officeart/2018/2/layout/IconVerticalSolidList"/>
    <dgm:cxn modelId="{672D44ED-B863-8D45-A7E1-E6666CCE6ACC}" type="presParOf" srcId="{C9EE2184-4BB7-41A4-90AD-7650248C50EE}" destId="{526625F8-ABF6-4766-9863-FA3EA3FBBC5D}" srcOrd="1" destOrd="0" presId="urn:microsoft.com/office/officeart/2018/2/layout/IconVerticalSolidList"/>
    <dgm:cxn modelId="{A8BDB1DB-11A5-C94F-A82A-A2FCFF04D7D4}" type="presParOf" srcId="{C9EE2184-4BB7-41A4-90AD-7650248C50EE}" destId="{7C202313-5640-4455-9AE2-EB50186E28D8}" srcOrd="2" destOrd="0" presId="urn:microsoft.com/office/officeart/2018/2/layout/IconVerticalSolidList"/>
    <dgm:cxn modelId="{0AC97520-30B2-104C-952F-E0D395382BF0}" type="presParOf" srcId="{C9EE2184-4BB7-41A4-90AD-7650248C50EE}" destId="{81EFD35C-1E4C-4575-8244-C2247A12FB6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B9CA9E-BFE6-43D1-B9C0-5D31598C54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8A17277-9EB9-450D-8548-4F487AF86927}">
      <dgm:prSet/>
      <dgm:spPr/>
      <dgm:t>
        <a:bodyPr/>
        <a:lstStyle/>
        <a:p>
          <a:pPr>
            <a:lnSpc>
              <a:spcPct val="100000"/>
            </a:lnSpc>
          </a:pPr>
          <a:r>
            <a:rPr lang="en-US" dirty="0">
              <a:latin typeface="Times New Roman" panose="02020603050405020304" pitchFamily="18" charset="0"/>
              <a:cs typeface="Times New Roman" panose="02020603050405020304" pitchFamily="18" charset="0"/>
            </a:rPr>
            <a:t>Image resizing is a technique used to change the dimensions of an image, either by scaling it up or down.</a:t>
          </a:r>
        </a:p>
      </dgm:t>
    </dgm:pt>
    <dgm:pt modelId="{256189A6-BD4B-46D5-BF86-40AEC3840F3B}" type="parTrans" cxnId="{13B11B82-3BB9-4658-974F-211041258AB3}">
      <dgm:prSet/>
      <dgm:spPr/>
      <dgm:t>
        <a:bodyPr/>
        <a:lstStyle/>
        <a:p>
          <a:endParaRPr lang="en-US"/>
        </a:p>
      </dgm:t>
    </dgm:pt>
    <dgm:pt modelId="{53A94FB3-19FA-4F49-A9CB-8DF3E318C1F5}" type="sibTrans" cxnId="{13B11B82-3BB9-4658-974F-211041258AB3}">
      <dgm:prSet/>
      <dgm:spPr/>
      <dgm:t>
        <a:bodyPr/>
        <a:lstStyle/>
        <a:p>
          <a:endParaRPr lang="en-US"/>
        </a:p>
      </dgm:t>
    </dgm:pt>
    <dgm:pt modelId="{805E2729-9400-4141-9031-CFA69A72439B}">
      <dgm:prSet/>
      <dgm:spPr/>
      <dgm:t>
        <a:bodyPr/>
        <a:lstStyle/>
        <a:p>
          <a:pPr>
            <a:lnSpc>
              <a:spcPct val="100000"/>
            </a:lnSpc>
          </a:pPr>
          <a:r>
            <a:rPr lang="en-US" dirty="0">
              <a:latin typeface="Times New Roman" panose="02020603050405020304" pitchFamily="18" charset="0"/>
              <a:cs typeface="Times New Roman" panose="02020603050405020304" pitchFamily="18" charset="0"/>
            </a:rPr>
            <a:t>We will break down the image into smaller, equal-sized pieces that can be processed in parallel by multiple threads. </a:t>
          </a:r>
        </a:p>
      </dgm:t>
    </dgm:pt>
    <dgm:pt modelId="{17247D58-138E-45DD-A9B3-081A07EABFFB}" type="parTrans" cxnId="{AC144908-D375-4C00-9FB3-002735603693}">
      <dgm:prSet/>
      <dgm:spPr/>
      <dgm:t>
        <a:bodyPr/>
        <a:lstStyle/>
        <a:p>
          <a:endParaRPr lang="en-US"/>
        </a:p>
      </dgm:t>
    </dgm:pt>
    <dgm:pt modelId="{B640F2A3-9FA2-48F8-ADFE-9F218A852BF0}" type="sibTrans" cxnId="{AC144908-D375-4C00-9FB3-002735603693}">
      <dgm:prSet/>
      <dgm:spPr/>
      <dgm:t>
        <a:bodyPr/>
        <a:lstStyle/>
        <a:p>
          <a:endParaRPr lang="en-US"/>
        </a:p>
      </dgm:t>
    </dgm:pt>
    <dgm:pt modelId="{137BD79D-2FC3-4664-8C29-2B9BFB8F1808}">
      <dgm:prSet/>
      <dgm:spPr/>
      <dgm:t>
        <a:bodyPr/>
        <a:lstStyle/>
        <a:p>
          <a:pPr>
            <a:lnSpc>
              <a:spcPct val="100000"/>
            </a:lnSpc>
          </a:pPr>
          <a:r>
            <a:rPr lang="en-US" dirty="0">
              <a:latin typeface="Times New Roman" panose="02020603050405020304" pitchFamily="18" charset="0"/>
              <a:cs typeface="Times New Roman" panose="02020603050405020304" pitchFamily="18" charset="0"/>
            </a:rPr>
            <a:t>We used OpenMP to parallelize the computation of bilinear interpolation or bicubic interpolation weights for each pixel in the resized image. </a:t>
          </a:r>
        </a:p>
        <a:p>
          <a:pPr>
            <a:lnSpc>
              <a:spcPct val="100000"/>
            </a:lnSpc>
          </a:pPr>
          <a:r>
            <a:rPr lang="en-US" dirty="0">
              <a:latin typeface="Times New Roman" panose="02020603050405020304" pitchFamily="18" charset="0"/>
              <a:cs typeface="Times New Roman" panose="02020603050405020304" pitchFamily="18" charset="0"/>
            </a:rPr>
            <a:t>Bilinear interpolation and bicubic interpolation are techniques used for image resizing</a:t>
          </a:r>
        </a:p>
      </dgm:t>
    </dgm:pt>
    <dgm:pt modelId="{57AD25CE-D30D-4C46-A171-779DFA0A158D}" type="parTrans" cxnId="{8D20291D-4094-4B8F-A3E3-4472B0ADD6C1}">
      <dgm:prSet/>
      <dgm:spPr/>
      <dgm:t>
        <a:bodyPr/>
        <a:lstStyle/>
        <a:p>
          <a:endParaRPr lang="en-US"/>
        </a:p>
      </dgm:t>
    </dgm:pt>
    <dgm:pt modelId="{FD9B429A-86F0-4027-8876-380CC052BDAA}" type="sibTrans" cxnId="{8D20291D-4094-4B8F-A3E3-4472B0ADD6C1}">
      <dgm:prSet/>
      <dgm:spPr/>
      <dgm:t>
        <a:bodyPr/>
        <a:lstStyle/>
        <a:p>
          <a:endParaRPr lang="en-US"/>
        </a:p>
      </dgm:t>
    </dgm:pt>
    <dgm:pt modelId="{B84B364A-3352-4DB5-9269-408A51536598}" type="pres">
      <dgm:prSet presAssocID="{FAB9CA9E-BFE6-43D1-B9C0-5D31598C5409}" presName="root" presStyleCnt="0">
        <dgm:presLayoutVars>
          <dgm:dir/>
          <dgm:resizeHandles val="exact"/>
        </dgm:presLayoutVars>
      </dgm:prSet>
      <dgm:spPr/>
    </dgm:pt>
    <dgm:pt modelId="{9F831521-CED0-46AF-B2C9-D5CBC04975FD}" type="pres">
      <dgm:prSet presAssocID="{18A17277-9EB9-450D-8548-4F487AF86927}" presName="compNode" presStyleCnt="0"/>
      <dgm:spPr/>
    </dgm:pt>
    <dgm:pt modelId="{339CED44-AFE5-4E26-9FE9-D218BCE2CFEA}" type="pres">
      <dgm:prSet presAssocID="{18A17277-9EB9-450D-8548-4F487AF86927}" presName="bgRect" presStyleLbl="bgShp" presStyleIdx="0" presStyleCnt="3"/>
      <dgm:spPr/>
    </dgm:pt>
    <dgm:pt modelId="{E88AE9DD-FCB2-49AD-AD54-BCF6B2EAFCA1}" type="pres">
      <dgm:prSet presAssocID="{18A17277-9EB9-450D-8548-4F487AF869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E49442D-8568-42E3-888F-2E5D240F2162}" type="pres">
      <dgm:prSet presAssocID="{18A17277-9EB9-450D-8548-4F487AF86927}" presName="spaceRect" presStyleCnt="0"/>
      <dgm:spPr/>
    </dgm:pt>
    <dgm:pt modelId="{320A0377-6E8D-4FCD-B36C-3938D3D6AEF0}" type="pres">
      <dgm:prSet presAssocID="{18A17277-9EB9-450D-8548-4F487AF86927}" presName="parTx" presStyleLbl="revTx" presStyleIdx="0" presStyleCnt="3">
        <dgm:presLayoutVars>
          <dgm:chMax val="0"/>
          <dgm:chPref val="0"/>
        </dgm:presLayoutVars>
      </dgm:prSet>
      <dgm:spPr/>
    </dgm:pt>
    <dgm:pt modelId="{E0EC3183-F65B-4F4B-A011-8EF35CE01D2C}" type="pres">
      <dgm:prSet presAssocID="{53A94FB3-19FA-4F49-A9CB-8DF3E318C1F5}" presName="sibTrans" presStyleCnt="0"/>
      <dgm:spPr/>
    </dgm:pt>
    <dgm:pt modelId="{388D52DC-1CA5-49CB-8CEC-696EA09B675D}" type="pres">
      <dgm:prSet presAssocID="{805E2729-9400-4141-9031-CFA69A72439B}" presName="compNode" presStyleCnt="0"/>
      <dgm:spPr/>
    </dgm:pt>
    <dgm:pt modelId="{59055DAD-BFFF-411A-A127-8269186D4BBF}" type="pres">
      <dgm:prSet presAssocID="{805E2729-9400-4141-9031-CFA69A72439B}" presName="bgRect" presStyleLbl="bgShp" presStyleIdx="1" presStyleCnt="3"/>
      <dgm:spPr/>
    </dgm:pt>
    <dgm:pt modelId="{D736EAB1-DD67-49A7-8132-1B17043DC755}" type="pres">
      <dgm:prSet presAssocID="{805E2729-9400-4141-9031-CFA69A7243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ACD0985-67DC-4172-AEE1-D40F5537B99B}" type="pres">
      <dgm:prSet presAssocID="{805E2729-9400-4141-9031-CFA69A72439B}" presName="spaceRect" presStyleCnt="0"/>
      <dgm:spPr/>
    </dgm:pt>
    <dgm:pt modelId="{5C25977B-68D0-4621-80E6-12A88E1CFB26}" type="pres">
      <dgm:prSet presAssocID="{805E2729-9400-4141-9031-CFA69A72439B}" presName="parTx" presStyleLbl="revTx" presStyleIdx="1" presStyleCnt="3">
        <dgm:presLayoutVars>
          <dgm:chMax val="0"/>
          <dgm:chPref val="0"/>
        </dgm:presLayoutVars>
      </dgm:prSet>
      <dgm:spPr/>
    </dgm:pt>
    <dgm:pt modelId="{42176EFB-7482-4D40-83F3-A9059D94C296}" type="pres">
      <dgm:prSet presAssocID="{B640F2A3-9FA2-48F8-ADFE-9F218A852BF0}" presName="sibTrans" presStyleCnt="0"/>
      <dgm:spPr/>
    </dgm:pt>
    <dgm:pt modelId="{A21E0C5A-A983-47D6-92D6-37A450138422}" type="pres">
      <dgm:prSet presAssocID="{137BD79D-2FC3-4664-8C29-2B9BFB8F1808}" presName="compNode" presStyleCnt="0"/>
      <dgm:spPr/>
    </dgm:pt>
    <dgm:pt modelId="{B89EAD9C-18BB-41E8-8834-19278A5190DF}" type="pres">
      <dgm:prSet presAssocID="{137BD79D-2FC3-4664-8C29-2B9BFB8F1808}" presName="bgRect" presStyleLbl="bgShp" presStyleIdx="2" presStyleCnt="3"/>
      <dgm:spPr/>
    </dgm:pt>
    <dgm:pt modelId="{5BAEF85C-EF83-477F-A293-48385C6B904C}" type="pres">
      <dgm:prSet presAssocID="{137BD79D-2FC3-4664-8C29-2B9BFB8F18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321D0201-6494-442C-AFA1-5E2B97144215}" type="pres">
      <dgm:prSet presAssocID="{137BD79D-2FC3-4664-8C29-2B9BFB8F1808}" presName="spaceRect" presStyleCnt="0"/>
      <dgm:spPr/>
    </dgm:pt>
    <dgm:pt modelId="{9185B7A1-BAAB-4328-A956-AD2EF00D6413}" type="pres">
      <dgm:prSet presAssocID="{137BD79D-2FC3-4664-8C29-2B9BFB8F1808}" presName="parTx" presStyleLbl="revTx" presStyleIdx="2" presStyleCnt="3">
        <dgm:presLayoutVars>
          <dgm:chMax val="0"/>
          <dgm:chPref val="0"/>
        </dgm:presLayoutVars>
      </dgm:prSet>
      <dgm:spPr/>
    </dgm:pt>
  </dgm:ptLst>
  <dgm:cxnLst>
    <dgm:cxn modelId="{AC144908-D375-4C00-9FB3-002735603693}" srcId="{FAB9CA9E-BFE6-43D1-B9C0-5D31598C5409}" destId="{805E2729-9400-4141-9031-CFA69A72439B}" srcOrd="1" destOrd="0" parTransId="{17247D58-138E-45DD-A9B3-081A07EABFFB}" sibTransId="{B640F2A3-9FA2-48F8-ADFE-9F218A852BF0}"/>
    <dgm:cxn modelId="{3C78A308-3AB0-4D45-B083-05846CEA054D}" type="presOf" srcId="{18A17277-9EB9-450D-8548-4F487AF86927}" destId="{320A0377-6E8D-4FCD-B36C-3938D3D6AEF0}" srcOrd="0" destOrd="0" presId="urn:microsoft.com/office/officeart/2018/2/layout/IconVerticalSolidList"/>
    <dgm:cxn modelId="{8D20291D-4094-4B8F-A3E3-4472B0ADD6C1}" srcId="{FAB9CA9E-BFE6-43D1-B9C0-5D31598C5409}" destId="{137BD79D-2FC3-4664-8C29-2B9BFB8F1808}" srcOrd="2" destOrd="0" parTransId="{57AD25CE-D30D-4C46-A171-779DFA0A158D}" sibTransId="{FD9B429A-86F0-4027-8876-380CC052BDAA}"/>
    <dgm:cxn modelId="{C7BC216E-18CF-4193-A784-F6ACB654482A}" type="presOf" srcId="{805E2729-9400-4141-9031-CFA69A72439B}" destId="{5C25977B-68D0-4621-80E6-12A88E1CFB26}" srcOrd="0" destOrd="0" presId="urn:microsoft.com/office/officeart/2018/2/layout/IconVerticalSolidList"/>
    <dgm:cxn modelId="{13B11B82-3BB9-4658-974F-211041258AB3}" srcId="{FAB9CA9E-BFE6-43D1-B9C0-5D31598C5409}" destId="{18A17277-9EB9-450D-8548-4F487AF86927}" srcOrd="0" destOrd="0" parTransId="{256189A6-BD4B-46D5-BF86-40AEC3840F3B}" sibTransId="{53A94FB3-19FA-4F49-A9CB-8DF3E318C1F5}"/>
    <dgm:cxn modelId="{C95376B2-2DC6-4DD4-806E-9A019EA8F17E}" type="presOf" srcId="{137BD79D-2FC3-4664-8C29-2B9BFB8F1808}" destId="{9185B7A1-BAAB-4328-A956-AD2EF00D6413}" srcOrd="0" destOrd="0" presId="urn:microsoft.com/office/officeart/2018/2/layout/IconVerticalSolidList"/>
    <dgm:cxn modelId="{8A36E8E9-6553-4925-BBC6-2EEB0028A2ED}" type="presOf" srcId="{FAB9CA9E-BFE6-43D1-B9C0-5D31598C5409}" destId="{B84B364A-3352-4DB5-9269-408A51536598}" srcOrd="0" destOrd="0" presId="urn:microsoft.com/office/officeart/2018/2/layout/IconVerticalSolidList"/>
    <dgm:cxn modelId="{137B6F78-4467-4D78-ACD7-9E163EB6DE9A}" type="presParOf" srcId="{B84B364A-3352-4DB5-9269-408A51536598}" destId="{9F831521-CED0-46AF-B2C9-D5CBC04975FD}" srcOrd="0" destOrd="0" presId="urn:microsoft.com/office/officeart/2018/2/layout/IconVerticalSolidList"/>
    <dgm:cxn modelId="{FBF1FCB6-EF86-4E53-9796-BAADCA8CB7FF}" type="presParOf" srcId="{9F831521-CED0-46AF-B2C9-D5CBC04975FD}" destId="{339CED44-AFE5-4E26-9FE9-D218BCE2CFEA}" srcOrd="0" destOrd="0" presId="urn:microsoft.com/office/officeart/2018/2/layout/IconVerticalSolidList"/>
    <dgm:cxn modelId="{4F0BB2FA-7C4E-40A9-AB9D-71A9736A0BC4}" type="presParOf" srcId="{9F831521-CED0-46AF-B2C9-D5CBC04975FD}" destId="{E88AE9DD-FCB2-49AD-AD54-BCF6B2EAFCA1}" srcOrd="1" destOrd="0" presId="urn:microsoft.com/office/officeart/2018/2/layout/IconVerticalSolidList"/>
    <dgm:cxn modelId="{DE502EF6-A2D5-4F39-9094-1E7E2876DAC6}" type="presParOf" srcId="{9F831521-CED0-46AF-B2C9-D5CBC04975FD}" destId="{BE49442D-8568-42E3-888F-2E5D240F2162}" srcOrd="2" destOrd="0" presId="urn:microsoft.com/office/officeart/2018/2/layout/IconVerticalSolidList"/>
    <dgm:cxn modelId="{08516E08-DB17-489F-B2DE-6F3EBEA83D15}" type="presParOf" srcId="{9F831521-CED0-46AF-B2C9-D5CBC04975FD}" destId="{320A0377-6E8D-4FCD-B36C-3938D3D6AEF0}" srcOrd="3" destOrd="0" presId="urn:microsoft.com/office/officeart/2018/2/layout/IconVerticalSolidList"/>
    <dgm:cxn modelId="{58589D34-3F13-451A-A2DB-346D5049D54C}" type="presParOf" srcId="{B84B364A-3352-4DB5-9269-408A51536598}" destId="{E0EC3183-F65B-4F4B-A011-8EF35CE01D2C}" srcOrd="1" destOrd="0" presId="urn:microsoft.com/office/officeart/2018/2/layout/IconVerticalSolidList"/>
    <dgm:cxn modelId="{0FCA595D-62FB-4921-8FEB-973F069368C0}" type="presParOf" srcId="{B84B364A-3352-4DB5-9269-408A51536598}" destId="{388D52DC-1CA5-49CB-8CEC-696EA09B675D}" srcOrd="2" destOrd="0" presId="urn:microsoft.com/office/officeart/2018/2/layout/IconVerticalSolidList"/>
    <dgm:cxn modelId="{D1129261-455A-486A-B63C-8A90180AAA1F}" type="presParOf" srcId="{388D52DC-1CA5-49CB-8CEC-696EA09B675D}" destId="{59055DAD-BFFF-411A-A127-8269186D4BBF}" srcOrd="0" destOrd="0" presId="urn:microsoft.com/office/officeart/2018/2/layout/IconVerticalSolidList"/>
    <dgm:cxn modelId="{C20B2382-DB30-4804-A42F-73D1E0FB6304}" type="presParOf" srcId="{388D52DC-1CA5-49CB-8CEC-696EA09B675D}" destId="{D736EAB1-DD67-49A7-8132-1B17043DC755}" srcOrd="1" destOrd="0" presId="urn:microsoft.com/office/officeart/2018/2/layout/IconVerticalSolidList"/>
    <dgm:cxn modelId="{D76ED48D-A894-48F4-B49D-46CA46A0A967}" type="presParOf" srcId="{388D52DC-1CA5-49CB-8CEC-696EA09B675D}" destId="{7ACD0985-67DC-4172-AEE1-D40F5537B99B}" srcOrd="2" destOrd="0" presId="urn:microsoft.com/office/officeart/2018/2/layout/IconVerticalSolidList"/>
    <dgm:cxn modelId="{151F9C07-E05C-4DE9-BCA0-38C5363DCCDD}" type="presParOf" srcId="{388D52DC-1CA5-49CB-8CEC-696EA09B675D}" destId="{5C25977B-68D0-4621-80E6-12A88E1CFB26}" srcOrd="3" destOrd="0" presId="urn:microsoft.com/office/officeart/2018/2/layout/IconVerticalSolidList"/>
    <dgm:cxn modelId="{633ECBB9-6A30-41D3-A3C4-DB996B995B6F}" type="presParOf" srcId="{B84B364A-3352-4DB5-9269-408A51536598}" destId="{42176EFB-7482-4D40-83F3-A9059D94C296}" srcOrd="3" destOrd="0" presId="urn:microsoft.com/office/officeart/2018/2/layout/IconVerticalSolidList"/>
    <dgm:cxn modelId="{3CFD3F6B-6FA2-4812-9764-07A0FE8720C7}" type="presParOf" srcId="{B84B364A-3352-4DB5-9269-408A51536598}" destId="{A21E0C5A-A983-47D6-92D6-37A450138422}" srcOrd="4" destOrd="0" presId="urn:microsoft.com/office/officeart/2018/2/layout/IconVerticalSolidList"/>
    <dgm:cxn modelId="{1C23AB3D-1EA4-4D0F-A4D5-0C44536C0DA4}" type="presParOf" srcId="{A21E0C5A-A983-47D6-92D6-37A450138422}" destId="{B89EAD9C-18BB-41E8-8834-19278A5190DF}" srcOrd="0" destOrd="0" presId="urn:microsoft.com/office/officeart/2018/2/layout/IconVerticalSolidList"/>
    <dgm:cxn modelId="{404FA1C5-C035-42F6-A124-423684C807C2}" type="presParOf" srcId="{A21E0C5A-A983-47D6-92D6-37A450138422}" destId="{5BAEF85C-EF83-477F-A293-48385C6B904C}" srcOrd="1" destOrd="0" presId="urn:microsoft.com/office/officeart/2018/2/layout/IconVerticalSolidList"/>
    <dgm:cxn modelId="{3F2863E2-92B7-4AFB-B3AC-EAD79EA70657}" type="presParOf" srcId="{A21E0C5A-A983-47D6-92D6-37A450138422}" destId="{321D0201-6494-442C-AFA1-5E2B97144215}" srcOrd="2" destOrd="0" presId="urn:microsoft.com/office/officeart/2018/2/layout/IconVerticalSolidList"/>
    <dgm:cxn modelId="{60ECB31B-163F-4771-B1E9-C3C42A051B1B}" type="presParOf" srcId="{A21E0C5A-A983-47D6-92D6-37A450138422}" destId="{9185B7A1-BAAB-4328-A956-AD2EF00D641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B9CA9E-BFE6-43D1-B9C0-5D31598C54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8A17277-9EB9-450D-8548-4F487AF86927}">
      <dgm:prSet/>
      <dgm:spPr/>
      <dgm:t>
        <a:bodyPr/>
        <a:lstStyle/>
        <a:p>
          <a:pPr>
            <a:lnSpc>
              <a:spcPct val="100000"/>
            </a:lnSpc>
          </a:pPr>
          <a:r>
            <a:rPr lang="en-US" dirty="0">
              <a:latin typeface="Times New Roman" panose="02020603050405020304" pitchFamily="18" charset="0"/>
              <a:cs typeface="Times New Roman" panose="02020603050405020304" pitchFamily="18" charset="0"/>
            </a:rPr>
            <a:t>Histogram equalization is a technique used to enhance the contrast of an image.</a:t>
          </a:r>
        </a:p>
      </dgm:t>
    </dgm:pt>
    <dgm:pt modelId="{256189A6-BD4B-46D5-BF86-40AEC3840F3B}" type="parTrans" cxnId="{13B11B82-3BB9-4658-974F-211041258AB3}">
      <dgm:prSet/>
      <dgm:spPr/>
      <dgm:t>
        <a:bodyPr/>
        <a:lstStyle/>
        <a:p>
          <a:endParaRPr lang="en-US"/>
        </a:p>
      </dgm:t>
    </dgm:pt>
    <dgm:pt modelId="{53A94FB3-19FA-4F49-A9CB-8DF3E318C1F5}" type="sibTrans" cxnId="{13B11B82-3BB9-4658-974F-211041258AB3}">
      <dgm:prSet/>
      <dgm:spPr/>
      <dgm:t>
        <a:bodyPr/>
        <a:lstStyle/>
        <a:p>
          <a:endParaRPr lang="en-US"/>
        </a:p>
      </dgm:t>
    </dgm:pt>
    <dgm:pt modelId="{805E2729-9400-4141-9031-CFA69A72439B}">
      <dgm:prSet/>
      <dgm:spPr/>
      <dgm:t>
        <a:bodyPr/>
        <a:lstStyle/>
        <a:p>
          <a:pPr>
            <a:lnSpc>
              <a:spcPct val="100000"/>
            </a:lnSpc>
          </a:pPr>
          <a:r>
            <a:rPr lang="en-US" dirty="0">
              <a:latin typeface="Times New Roman" panose="02020603050405020304" pitchFamily="18" charset="0"/>
              <a:cs typeface="Times New Roman" panose="02020603050405020304" pitchFamily="18" charset="0"/>
            </a:rPr>
            <a:t>It works by redistributing the pixel intensities in an image to cover the full range of intensity values. </a:t>
          </a:r>
        </a:p>
      </dgm:t>
    </dgm:pt>
    <dgm:pt modelId="{17247D58-138E-45DD-A9B3-081A07EABFFB}" type="parTrans" cxnId="{AC144908-D375-4C00-9FB3-002735603693}">
      <dgm:prSet/>
      <dgm:spPr/>
      <dgm:t>
        <a:bodyPr/>
        <a:lstStyle/>
        <a:p>
          <a:endParaRPr lang="en-US"/>
        </a:p>
      </dgm:t>
    </dgm:pt>
    <dgm:pt modelId="{B640F2A3-9FA2-48F8-ADFE-9F218A852BF0}" type="sibTrans" cxnId="{AC144908-D375-4C00-9FB3-002735603693}">
      <dgm:prSet/>
      <dgm:spPr/>
      <dgm:t>
        <a:bodyPr/>
        <a:lstStyle/>
        <a:p>
          <a:endParaRPr lang="en-US"/>
        </a:p>
      </dgm:t>
    </dgm:pt>
    <dgm:pt modelId="{137BD79D-2FC3-4664-8C29-2B9BFB8F1808}">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goal of histogram equalization is to achieve a uniform histogram, where each pixel intensity has an equal probability of occurrence.</a:t>
          </a:r>
        </a:p>
      </dgm:t>
    </dgm:pt>
    <dgm:pt modelId="{57AD25CE-D30D-4C46-A171-779DFA0A158D}" type="parTrans" cxnId="{8D20291D-4094-4B8F-A3E3-4472B0ADD6C1}">
      <dgm:prSet/>
      <dgm:spPr/>
      <dgm:t>
        <a:bodyPr/>
        <a:lstStyle/>
        <a:p>
          <a:endParaRPr lang="en-US"/>
        </a:p>
      </dgm:t>
    </dgm:pt>
    <dgm:pt modelId="{FD9B429A-86F0-4027-8876-380CC052BDAA}" type="sibTrans" cxnId="{8D20291D-4094-4B8F-A3E3-4472B0ADD6C1}">
      <dgm:prSet/>
      <dgm:spPr/>
      <dgm:t>
        <a:bodyPr/>
        <a:lstStyle/>
        <a:p>
          <a:endParaRPr lang="en-US"/>
        </a:p>
      </dgm:t>
    </dgm:pt>
    <dgm:pt modelId="{B84B364A-3352-4DB5-9269-408A51536598}" type="pres">
      <dgm:prSet presAssocID="{FAB9CA9E-BFE6-43D1-B9C0-5D31598C5409}" presName="root" presStyleCnt="0">
        <dgm:presLayoutVars>
          <dgm:dir/>
          <dgm:resizeHandles val="exact"/>
        </dgm:presLayoutVars>
      </dgm:prSet>
      <dgm:spPr/>
    </dgm:pt>
    <dgm:pt modelId="{9F831521-CED0-46AF-B2C9-D5CBC04975FD}" type="pres">
      <dgm:prSet presAssocID="{18A17277-9EB9-450D-8548-4F487AF86927}" presName="compNode" presStyleCnt="0"/>
      <dgm:spPr/>
    </dgm:pt>
    <dgm:pt modelId="{339CED44-AFE5-4E26-9FE9-D218BCE2CFEA}" type="pres">
      <dgm:prSet presAssocID="{18A17277-9EB9-450D-8548-4F487AF86927}" presName="bgRect" presStyleLbl="bgShp" presStyleIdx="0" presStyleCnt="3"/>
      <dgm:spPr/>
    </dgm:pt>
    <dgm:pt modelId="{E88AE9DD-FCB2-49AD-AD54-BCF6B2EAFCA1}" type="pres">
      <dgm:prSet presAssocID="{18A17277-9EB9-450D-8548-4F487AF869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BE49442D-8568-42E3-888F-2E5D240F2162}" type="pres">
      <dgm:prSet presAssocID="{18A17277-9EB9-450D-8548-4F487AF86927}" presName="spaceRect" presStyleCnt="0"/>
      <dgm:spPr/>
    </dgm:pt>
    <dgm:pt modelId="{320A0377-6E8D-4FCD-B36C-3938D3D6AEF0}" type="pres">
      <dgm:prSet presAssocID="{18A17277-9EB9-450D-8548-4F487AF86927}" presName="parTx" presStyleLbl="revTx" presStyleIdx="0" presStyleCnt="3">
        <dgm:presLayoutVars>
          <dgm:chMax val="0"/>
          <dgm:chPref val="0"/>
        </dgm:presLayoutVars>
      </dgm:prSet>
      <dgm:spPr/>
    </dgm:pt>
    <dgm:pt modelId="{E0EC3183-F65B-4F4B-A011-8EF35CE01D2C}" type="pres">
      <dgm:prSet presAssocID="{53A94FB3-19FA-4F49-A9CB-8DF3E318C1F5}" presName="sibTrans" presStyleCnt="0"/>
      <dgm:spPr/>
    </dgm:pt>
    <dgm:pt modelId="{388D52DC-1CA5-49CB-8CEC-696EA09B675D}" type="pres">
      <dgm:prSet presAssocID="{805E2729-9400-4141-9031-CFA69A72439B}" presName="compNode" presStyleCnt="0"/>
      <dgm:spPr/>
    </dgm:pt>
    <dgm:pt modelId="{59055DAD-BFFF-411A-A127-8269186D4BBF}" type="pres">
      <dgm:prSet presAssocID="{805E2729-9400-4141-9031-CFA69A72439B}" presName="bgRect" presStyleLbl="bgShp" presStyleIdx="1" presStyleCnt="3"/>
      <dgm:spPr/>
    </dgm:pt>
    <dgm:pt modelId="{D736EAB1-DD67-49A7-8132-1B17043DC755}" type="pres">
      <dgm:prSet presAssocID="{805E2729-9400-4141-9031-CFA69A7243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ACD0985-67DC-4172-AEE1-D40F5537B99B}" type="pres">
      <dgm:prSet presAssocID="{805E2729-9400-4141-9031-CFA69A72439B}" presName="spaceRect" presStyleCnt="0"/>
      <dgm:spPr/>
    </dgm:pt>
    <dgm:pt modelId="{5C25977B-68D0-4621-80E6-12A88E1CFB26}" type="pres">
      <dgm:prSet presAssocID="{805E2729-9400-4141-9031-CFA69A72439B}" presName="parTx" presStyleLbl="revTx" presStyleIdx="1" presStyleCnt="3">
        <dgm:presLayoutVars>
          <dgm:chMax val="0"/>
          <dgm:chPref val="0"/>
        </dgm:presLayoutVars>
      </dgm:prSet>
      <dgm:spPr/>
    </dgm:pt>
    <dgm:pt modelId="{42176EFB-7482-4D40-83F3-A9059D94C296}" type="pres">
      <dgm:prSet presAssocID="{B640F2A3-9FA2-48F8-ADFE-9F218A852BF0}" presName="sibTrans" presStyleCnt="0"/>
      <dgm:spPr/>
    </dgm:pt>
    <dgm:pt modelId="{A21E0C5A-A983-47D6-92D6-37A450138422}" type="pres">
      <dgm:prSet presAssocID="{137BD79D-2FC3-4664-8C29-2B9BFB8F1808}" presName="compNode" presStyleCnt="0"/>
      <dgm:spPr/>
    </dgm:pt>
    <dgm:pt modelId="{B89EAD9C-18BB-41E8-8834-19278A5190DF}" type="pres">
      <dgm:prSet presAssocID="{137BD79D-2FC3-4664-8C29-2B9BFB8F1808}" presName="bgRect" presStyleLbl="bgShp" presStyleIdx="2" presStyleCnt="3"/>
      <dgm:spPr/>
    </dgm:pt>
    <dgm:pt modelId="{5BAEF85C-EF83-477F-A293-48385C6B904C}" type="pres">
      <dgm:prSet presAssocID="{137BD79D-2FC3-4664-8C29-2B9BFB8F18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321D0201-6494-442C-AFA1-5E2B97144215}" type="pres">
      <dgm:prSet presAssocID="{137BD79D-2FC3-4664-8C29-2B9BFB8F1808}" presName="spaceRect" presStyleCnt="0"/>
      <dgm:spPr/>
    </dgm:pt>
    <dgm:pt modelId="{9185B7A1-BAAB-4328-A956-AD2EF00D6413}" type="pres">
      <dgm:prSet presAssocID="{137BD79D-2FC3-4664-8C29-2B9BFB8F1808}" presName="parTx" presStyleLbl="revTx" presStyleIdx="2" presStyleCnt="3">
        <dgm:presLayoutVars>
          <dgm:chMax val="0"/>
          <dgm:chPref val="0"/>
        </dgm:presLayoutVars>
      </dgm:prSet>
      <dgm:spPr/>
    </dgm:pt>
  </dgm:ptLst>
  <dgm:cxnLst>
    <dgm:cxn modelId="{AC144908-D375-4C00-9FB3-002735603693}" srcId="{FAB9CA9E-BFE6-43D1-B9C0-5D31598C5409}" destId="{805E2729-9400-4141-9031-CFA69A72439B}" srcOrd="1" destOrd="0" parTransId="{17247D58-138E-45DD-A9B3-081A07EABFFB}" sibTransId="{B640F2A3-9FA2-48F8-ADFE-9F218A852BF0}"/>
    <dgm:cxn modelId="{3C78A308-3AB0-4D45-B083-05846CEA054D}" type="presOf" srcId="{18A17277-9EB9-450D-8548-4F487AF86927}" destId="{320A0377-6E8D-4FCD-B36C-3938D3D6AEF0}" srcOrd="0" destOrd="0" presId="urn:microsoft.com/office/officeart/2018/2/layout/IconVerticalSolidList"/>
    <dgm:cxn modelId="{8D20291D-4094-4B8F-A3E3-4472B0ADD6C1}" srcId="{FAB9CA9E-BFE6-43D1-B9C0-5D31598C5409}" destId="{137BD79D-2FC3-4664-8C29-2B9BFB8F1808}" srcOrd="2" destOrd="0" parTransId="{57AD25CE-D30D-4C46-A171-779DFA0A158D}" sibTransId="{FD9B429A-86F0-4027-8876-380CC052BDAA}"/>
    <dgm:cxn modelId="{C7BC216E-18CF-4193-A784-F6ACB654482A}" type="presOf" srcId="{805E2729-9400-4141-9031-CFA69A72439B}" destId="{5C25977B-68D0-4621-80E6-12A88E1CFB26}" srcOrd="0" destOrd="0" presId="urn:microsoft.com/office/officeart/2018/2/layout/IconVerticalSolidList"/>
    <dgm:cxn modelId="{13B11B82-3BB9-4658-974F-211041258AB3}" srcId="{FAB9CA9E-BFE6-43D1-B9C0-5D31598C5409}" destId="{18A17277-9EB9-450D-8548-4F487AF86927}" srcOrd="0" destOrd="0" parTransId="{256189A6-BD4B-46D5-BF86-40AEC3840F3B}" sibTransId="{53A94FB3-19FA-4F49-A9CB-8DF3E318C1F5}"/>
    <dgm:cxn modelId="{C95376B2-2DC6-4DD4-806E-9A019EA8F17E}" type="presOf" srcId="{137BD79D-2FC3-4664-8C29-2B9BFB8F1808}" destId="{9185B7A1-BAAB-4328-A956-AD2EF00D6413}" srcOrd="0" destOrd="0" presId="urn:microsoft.com/office/officeart/2018/2/layout/IconVerticalSolidList"/>
    <dgm:cxn modelId="{8A36E8E9-6553-4925-BBC6-2EEB0028A2ED}" type="presOf" srcId="{FAB9CA9E-BFE6-43D1-B9C0-5D31598C5409}" destId="{B84B364A-3352-4DB5-9269-408A51536598}" srcOrd="0" destOrd="0" presId="urn:microsoft.com/office/officeart/2018/2/layout/IconVerticalSolidList"/>
    <dgm:cxn modelId="{137B6F78-4467-4D78-ACD7-9E163EB6DE9A}" type="presParOf" srcId="{B84B364A-3352-4DB5-9269-408A51536598}" destId="{9F831521-CED0-46AF-B2C9-D5CBC04975FD}" srcOrd="0" destOrd="0" presId="urn:microsoft.com/office/officeart/2018/2/layout/IconVerticalSolidList"/>
    <dgm:cxn modelId="{FBF1FCB6-EF86-4E53-9796-BAADCA8CB7FF}" type="presParOf" srcId="{9F831521-CED0-46AF-B2C9-D5CBC04975FD}" destId="{339CED44-AFE5-4E26-9FE9-D218BCE2CFEA}" srcOrd="0" destOrd="0" presId="urn:microsoft.com/office/officeart/2018/2/layout/IconVerticalSolidList"/>
    <dgm:cxn modelId="{4F0BB2FA-7C4E-40A9-AB9D-71A9736A0BC4}" type="presParOf" srcId="{9F831521-CED0-46AF-B2C9-D5CBC04975FD}" destId="{E88AE9DD-FCB2-49AD-AD54-BCF6B2EAFCA1}" srcOrd="1" destOrd="0" presId="urn:microsoft.com/office/officeart/2018/2/layout/IconVerticalSolidList"/>
    <dgm:cxn modelId="{DE502EF6-A2D5-4F39-9094-1E7E2876DAC6}" type="presParOf" srcId="{9F831521-CED0-46AF-B2C9-D5CBC04975FD}" destId="{BE49442D-8568-42E3-888F-2E5D240F2162}" srcOrd="2" destOrd="0" presId="urn:microsoft.com/office/officeart/2018/2/layout/IconVerticalSolidList"/>
    <dgm:cxn modelId="{08516E08-DB17-489F-B2DE-6F3EBEA83D15}" type="presParOf" srcId="{9F831521-CED0-46AF-B2C9-D5CBC04975FD}" destId="{320A0377-6E8D-4FCD-B36C-3938D3D6AEF0}" srcOrd="3" destOrd="0" presId="urn:microsoft.com/office/officeart/2018/2/layout/IconVerticalSolidList"/>
    <dgm:cxn modelId="{58589D34-3F13-451A-A2DB-346D5049D54C}" type="presParOf" srcId="{B84B364A-3352-4DB5-9269-408A51536598}" destId="{E0EC3183-F65B-4F4B-A011-8EF35CE01D2C}" srcOrd="1" destOrd="0" presId="urn:microsoft.com/office/officeart/2018/2/layout/IconVerticalSolidList"/>
    <dgm:cxn modelId="{0FCA595D-62FB-4921-8FEB-973F069368C0}" type="presParOf" srcId="{B84B364A-3352-4DB5-9269-408A51536598}" destId="{388D52DC-1CA5-49CB-8CEC-696EA09B675D}" srcOrd="2" destOrd="0" presId="urn:microsoft.com/office/officeart/2018/2/layout/IconVerticalSolidList"/>
    <dgm:cxn modelId="{D1129261-455A-486A-B63C-8A90180AAA1F}" type="presParOf" srcId="{388D52DC-1CA5-49CB-8CEC-696EA09B675D}" destId="{59055DAD-BFFF-411A-A127-8269186D4BBF}" srcOrd="0" destOrd="0" presId="urn:microsoft.com/office/officeart/2018/2/layout/IconVerticalSolidList"/>
    <dgm:cxn modelId="{C20B2382-DB30-4804-A42F-73D1E0FB6304}" type="presParOf" srcId="{388D52DC-1CA5-49CB-8CEC-696EA09B675D}" destId="{D736EAB1-DD67-49A7-8132-1B17043DC755}" srcOrd="1" destOrd="0" presId="urn:microsoft.com/office/officeart/2018/2/layout/IconVerticalSolidList"/>
    <dgm:cxn modelId="{D76ED48D-A894-48F4-B49D-46CA46A0A967}" type="presParOf" srcId="{388D52DC-1CA5-49CB-8CEC-696EA09B675D}" destId="{7ACD0985-67DC-4172-AEE1-D40F5537B99B}" srcOrd="2" destOrd="0" presId="urn:microsoft.com/office/officeart/2018/2/layout/IconVerticalSolidList"/>
    <dgm:cxn modelId="{151F9C07-E05C-4DE9-BCA0-38C5363DCCDD}" type="presParOf" srcId="{388D52DC-1CA5-49CB-8CEC-696EA09B675D}" destId="{5C25977B-68D0-4621-80E6-12A88E1CFB26}" srcOrd="3" destOrd="0" presId="urn:microsoft.com/office/officeart/2018/2/layout/IconVerticalSolidList"/>
    <dgm:cxn modelId="{633ECBB9-6A30-41D3-A3C4-DB996B995B6F}" type="presParOf" srcId="{B84B364A-3352-4DB5-9269-408A51536598}" destId="{42176EFB-7482-4D40-83F3-A9059D94C296}" srcOrd="3" destOrd="0" presId="urn:microsoft.com/office/officeart/2018/2/layout/IconVerticalSolidList"/>
    <dgm:cxn modelId="{3CFD3F6B-6FA2-4812-9764-07A0FE8720C7}" type="presParOf" srcId="{B84B364A-3352-4DB5-9269-408A51536598}" destId="{A21E0C5A-A983-47D6-92D6-37A450138422}" srcOrd="4" destOrd="0" presId="urn:microsoft.com/office/officeart/2018/2/layout/IconVerticalSolidList"/>
    <dgm:cxn modelId="{1C23AB3D-1EA4-4D0F-A4D5-0C44536C0DA4}" type="presParOf" srcId="{A21E0C5A-A983-47D6-92D6-37A450138422}" destId="{B89EAD9C-18BB-41E8-8834-19278A5190DF}" srcOrd="0" destOrd="0" presId="urn:microsoft.com/office/officeart/2018/2/layout/IconVerticalSolidList"/>
    <dgm:cxn modelId="{404FA1C5-C035-42F6-A124-423684C807C2}" type="presParOf" srcId="{A21E0C5A-A983-47D6-92D6-37A450138422}" destId="{5BAEF85C-EF83-477F-A293-48385C6B904C}" srcOrd="1" destOrd="0" presId="urn:microsoft.com/office/officeart/2018/2/layout/IconVerticalSolidList"/>
    <dgm:cxn modelId="{3F2863E2-92B7-4AFB-B3AC-EAD79EA70657}" type="presParOf" srcId="{A21E0C5A-A983-47D6-92D6-37A450138422}" destId="{321D0201-6494-442C-AFA1-5E2B97144215}" srcOrd="2" destOrd="0" presId="urn:microsoft.com/office/officeart/2018/2/layout/IconVerticalSolidList"/>
    <dgm:cxn modelId="{60ECB31B-163F-4771-B1E9-C3C42A051B1B}" type="presParOf" srcId="{A21E0C5A-A983-47D6-92D6-37A450138422}" destId="{9185B7A1-BAAB-4328-A956-AD2EF00D641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C1A13E-0836-4883-AAD2-66924727C0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7C5DA26-7F07-4A4A-9184-7795676ECCB2}">
      <dgm:prSet/>
      <dgm:spPr/>
      <dgm:t>
        <a:bodyPr/>
        <a:lstStyle/>
        <a:p>
          <a:pPr>
            <a:lnSpc>
              <a:spcPct val="100000"/>
            </a:lnSpc>
          </a:pPr>
          <a:r>
            <a:rPr lang="en-US" dirty="0">
              <a:latin typeface="Times New Roman" panose="02020603050405020304" pitchFamily="18" charset="0"/>
              <a:cs typeface="Times New Roman" panose="02020603050405020304" pitchFamily="18" charset="0"/>
            </a:rPr>
            <a:t>Image blurring is a technique used to reduce noise and details in an image by averaging  the neighboring pixel values.</a:t>
          </a:r>
        </a:p>
      </dgm:t>
    </dgm:pt>
    <dgm:pt modelId="{70CE4AC8-6A79-49B6-8B09-3DBEC946225F}" type="parTrans" cxnId="{386F6AC6-A43E-4AFA-B5BC-A7CF9AAFD961}">
      <dgm:prSet/>
      <dgm:spPr/>
      <dgm:t>
        <a:bodyPr/>
        <a:lstStyle/>
        <a:p>
          <a:endParaRPr lang="en-US"/>
        </a:p>
      </dgm:t>
    </dgm:pt>
    <dgm:pt modelId="{BA4267A0-FFFA-474C-8511-58A455EC547A}" type="sibTrans" cxnId="{386F6AC6-A43E-4AFA-B5BC-A7CF9AAFD961}">
      <dgm:prSet/>
      <dgm:spPr/>
      <dgm:t>
        <a:bodyPr/>
        <a:lstStyle/>
        <a:p>
          <a:endParaRPr lang="en-US"/>
        </a:p>
      </dgm:t>
    </dgm:pt>
    <dgm:pt modelId="{BD7C7D59-07DE-4E7C-8C70-E6A7E22116C2}">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blurring is performed by iterating over a square kernel centered at each pixel, summing the values of the neighboring pixels, and then dividing by the total number of pixels in the kernel.  </a:t>
          </a:r>
        </a:p>
      </dgm:t>
    </dgm:pt>
    <dgm:pt modelId="{2E56DE1F-24BB-43B6-BB2C-DBF62F3E8DFC}" type="parTrans" cxnId="{EA3DB7F3-3BDB-4522-82E9-C36DA56E3734}">
      <dgm:prSet/>
      <dgm:spPr/>
      <dgm:t>
        <a:bodyPr/>
        <a:lstStyle/>
        <a:p>
          <a:endParaRPr lang="en-US"/>
        </a:p>
      </dgm:t>
    </dgm:pt>
    <dgm:pt modelId="{FE3DA1A1-A711-4ECF-AA6A-F9E8DF705E8A}" type="sibTrans" cxnId="{EA3DB7F3-3BDB-4522-82E9-C36DA56E3734}">
      <dgm:prSet/>
      <dgm:spPr/>
      <dgm:t>
        <a:bodyPr/>
        <a:lstStyle/>
        <a:p>
          <a:endParaRPr lang="en-US"/>
        </a:p>
      </dgm:t>
    </dgm:pt>
    <dgm:pt modelId="{85AEE09D-0852-4AF5-82FE-D465C22B8043}">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operation is independent for each pixel (except for the border pixels), it is an embarrassingly parallel problem, making it an ideal candidate for parallelization using OpenMP.</a:t>
          </a:r>
        </a:p>
      </dgm:t>
    </dgm:pt>
    <dgm:pt modelId="{1C946ED2-B904-45B4-AB0A-D1B86B44CB6A}" type="parTrans" cxnId="{B2326A4A-B6A1-4E05-9536-EB2CC0752155}">
      <dgm:prSet/>
      <dgm:spPr/>
      <dgm:t>
        <a:bodyPr/>
        <a:lstStyle/>
        <a:p>
          <a:endParaRPr lang="en-US"/>
        </a:p>
      </dgm:t>
    </dgm:pt>
    <dgm:pt modelId="{F8797F8C-D566-4648-A804-1628D15B3AB2}" type="sibTrans" cxnId="{B2326A4A-B6A1-4E05-9536-EB2CC0752155}">
      <dgm:prSet/>
      <dgm:spPr/>
      <dgm:t>
        <a:bodyPr/>
        <a:lstStyle/>
        <a:p>
          <a:endParaRPr lang="en-US"/>
        </a:p>
      </dgm:t>
    </dgm:pt>
    <dgm:pt modelId="{A45DB5A1-8A95-4EA9-BE56-C43B9947A14F}" type="pres">
      <dgm:prSet presAssocID="{61C1A13E-0836-4883-AAD2-66924727C020}" presName="root" presStyleCnt="0">
        <dgm:presLayoutVars>
          <dgm:dir/>
          <dgm:resizeHandles val="exact"/>
        </dgm:presLayoutVars>
      </dgm:prSet>
      <dgm:spPr/>
    </dgm:pt>
    <dgm:pt modelId="{B1CF3C68-CCF4-467F-805F-98ED5133C11F}" type="pres">
      <dgm:prSet presAssocID="{47C5DA26-7F07-4A4A-9184-7795676ECCB2}" presName="compNode" presStyleCnt="0"/>
      <dgm:spPr/>
    </dgm:pt>
    <dgm:pt modelId="{02E8FA34-FD8A-4F2A-A126-6CADBE940F86}" type="pres">
      <dgm:prSet presAssocID="{47C5DA26-7F07-4A4A-9184-7795676ECCB2}" presName="bgRect" presStyleLbl="bgShp" presStyleIdx="0" presStyleCnt="3"/>
      <dgm:spPr/>
    </dgm:pt>
    <dgm:pt modelId="{7051FE05-C542-4FE9-9D98-83FBB1416AD3}" type="pres">
      <dgm:prSet presAssocID="{47C5DA26-7F07-4A4A-9184-7795676ECC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876AE812-3643-4306-B22B-6A06D67C9B88}" type="pres">
      <dgm:prSet presAssocID="{47C5DA26-7F07-4A4A-9184-7795676ECCB2}" presName="spaceRect" presStyleCnt="0"/>
      <dgm:spPr/>
    </dgm:pt>
    <dgm:pt modelId="{84E10989-6D18-4539-9CFE-47B425916254}" type="pres">
      <dgm:prSet presAssocID="{47C5DA26-7F07-4A4A-9184-7795676ECCB2}" presName="parTx" presStyleLbl="revTx" presStyleIdx="0" presStyleCnt="3">
        <dgm:presLayoutVars>
          <dgm:chMax val="0"/>
          <dgm:chPref val="0"/>
        </dgm:presLayoutVars>
      </dgm:prSet>
      <dgm:spPr/>
    </dgm:pt>
    <dgm:pt modelId="{8BD7C232-34DE-449D-A52D-28FB99ED0387}" type="pres">
      <dgm:prSet presAssocID="{BA4267A0-FFFA-474C-8511-58A455EC547A}" presName="sibTrans" presStyleCnt="0"/>
      <dgm:spPr/>
    </dgm:pt>
    <dgm:pt modelId="{83705746-56C9-4D64-92BB-2B8680DA9489}" type="pres">
      <dgm:prSet presAssocID="{BD7C7D59-07DE-4E7C-8C70-E6A7E22116C2}" presName="compNode" presStyleCnt="0"/>
      <dgm:spPr/>
    </dgm:pt>
    <dgm:pt modelId="{3F2AFF5F-F043-4C5F-ABDF-EE0637F56755}" type="pres">
      <dgm:prSet presAssocID="{BD7C7D59-07DE-4E7C-8C70-E6A7E22116C2}" presName="bgRect" presStyleLbl="bgShp" presStyleIdx="1" presStyleCnt="3"/>
      <dgm:spPr/>
    </dgm:pt>
    <dgm:pt modelId="{50AF74A9-43EA-49AF-A374-ACD1263B93E6}" type="pres">
      <dgm:prSet presAssocID="{BD7C7D59-07DE-4E7C-8C70-E6A7E22116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3B52C135-3659-4F23-A63C-20986D401707}" type="pres">
      <dgm:prSet presAssocID="{BD7C7D59-07DE-4E7C-8C70-E6A7E22116C2}" presName="spaceRect" presStyleCnt="0"/>
      <dgm:spPr/>
    </dgm:pt>
    <dgm:pt modelId="{E98D8441-C205-4C4D-8056-E24B77339090}" type="pres">
      <dgm:prSet presAssocID="{BD7C7D59-07DE-4E7C-8C70-E6A7E22116C2}" presName="parTx" presStyleLbl="revTx" presStyleIdx="1" presStyleCnt="3">
        <dgm:presLayoutVars>
          <dgm:chMax val="0"/>
          <dgm:chPref val="0"/>
        </dgm:presLayoutVars>
      </dgm:prSet>
      <dgm:spPr/>
    </dgm:pt>
    <dgm:pt modelId="{2D9BCCEA-A74A-459C-86F1-FA2FF4B587D9}" type="pres">
      <dgm:prSet presAssocID="{FE3DA1A1-A711-4ECF-AA6A-F9E8DF705E8A}" presName="sibTrans" presStyleCnt="0"/>
      <dgm:spPr/>
    </dgm:pt>
    <dgm:pt modelId="{36A37548-C3C5-4100-8E12-44CF910AB766}" type="pres">
      <dgm:prSet presAssocID="{85AEE09D-0852-4AF5-82FE-D465C22B8043}" presName="compNode" presStyleCnt="0"/>
      <dgm:spPr/>
    </dgm:pt>
    <dgm:pt modelId="{8F65D711-D5D2-446D-A8CB-8F9FA2692040}" type="pres">
      <dgm:prSet presAssocID="{85AEE09D-0852-4AF5-82FE-D465C22B8043}" presName="bgRect" presStyleLbl="bgShp" presStyleIdx="2" presStyleCnt="3"/>
      <dgm:spPr/>
    </dgm:pt>
    <dgm:pt modelId="{7F61882D-F897-48BA-9A44-EF4C280150B9}" type="pres">
      <dgm:prSet presAssocID="{85AEE09D-0852-4AF5-82FE-D465C22B80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7D0710B1-35B8-4470-AF48-8567E9530F87}" type="pres">
      <dgm:prSet presAssocID="{85AEE09D-0852-4AF5-82FE-D465C22B8043}" presName="spaceRect" presStyleCnt="0"/>
      <dgm:spPr/>
    </dgm:pt>
    <dgm:pt modelId="{23E5DC29-E4F8-4F00-8F42-E94F30A1E247}" type="pres">
      <dgm:prSet presAssocID="{85AEE09D-0852-4AF5-82FE-D465C22B8043}" presName="parTx" presStyleLbl="revTx" presStyleIdx="2" presStyleCnt="3">
        <dgm:presLayoutVars>
          <dgm:chMax val="0"/>
          <dgm:chPref val="0"/>
        </dgm:presLayoutVars>
      </dgm:prSet>
      <dgm:spPr/>
    </dgm:pt>
  </dgm:ptLst>
  <dgm:cxnLst>
    <dgm:cxn modelId="{C972A832-B5A7-614D-AA1E-7D804DD40389}" type="presOf" srcId="{47C5DA26-7F07-4A4A-9184-7795676ECCB2}" destId="{84E10989-6D18-4539-9CFE-47B425916254}" srcOrd="0" destOrd="0" presId="urn:microsoft.com/office/officeart/2018/2/layout/IconVerticalSolidList"/>
    <dgm:cxn modelId="{B2326A4A-B6A1-4E05-9536-EB2CC0752155}" srcId="{61C1A13E-0836-4883-AAD2-66924727C020}" destId="{85AEE09D-0852-4AF5-82FE-D465C22B8043}" srcOrd="2" destOrd="0" parTransId="{1C946ED2-B904-45B4-AB0A-D1B86B44CB6A}" sibTransId="{F8797F8C-D566-4648-A804-1628D15B3AB2}"/>
    <dgm:cxn modelId="{EEE5F283-2F7E-AE41-9B53-33DC19E6F4CB}" type="presOf" srcId="{BD7C7D59-07DE-4E7C-8C70-E6A7E22116C2}" destId="{E98D8441-C205-4C4D-8056-E24B77339090}" srcOrd="0" destOrd="0" presId="urn:microsoft.com/office/officeart/2018/2/layout/IconVerticalSolidList"/>
    <dgm:cxn modelId="{640552BD-325B-FF4B-A5DE-A74B315A413B}" type="presOf" srcId="{61C1A13E-0836-4883-AAD2-66924727C020}" destId="{A45DB5A1-8A95-4EA9-BE56-C43B9947A14F}" srcOrd="0" destOrd="0" presId="urn:microsoft.com/office/officeart/2018/2/layout/IconVerticalSolidList"/>
    <dgm:cxn modelId="{386F6AC6-A43E-4AFA-B5BC-A7CF9AAFD961}" srcId="{61C1A13E-0836-4883-AAD2-66924727C020}" destId="{47C5DA26-7F07-4A4A-9184-7795676ECCB2}" srcOrd="0" destOrd="0" parTransId="{70CE4AC8-6A79-49B6-8B09-3DBEC946225F}" sibTransId="{BA4267A0-FFFA-474C-8511-58A455EC547A}"/>
    <dgm:cxn modelId="{3F6796D9-0CD6-934C-8BEC-2733A98BFB16}" type="presOf" srcId="{85AEE09D-0852-4AF5-82FE-D465C22B8043}" destId="{23E5DC29-E4F8-4F00-8F42-E94F30A1E247}" srcOrd="0" destOrd="0" presId="urn:microsoft.com/office/officeart/2018/2/layout/IconVerticalSolidList"/>
    <dgm:cxn modelId="{EA3DB7F3-3BDB-4522-82E9-C36DA56E3734}" srcId="{61C1A13E-0836-4883-AAD2-66924727C020}" destId="{BD7C7D59-07DE-4E7C-8C70-E6A7E22116C2}" srcOrd="1" destOrd="0" parTransId="{2E56DE1F-24BB-43B6-BB2C-DBF62F3E8DFC}" sibTransId="{FE3DA1A1-A711-4ECF-AA6A-F9E8DF705E8A}"/>
    <dgm:cxn modelId="{AB052034-F4BE-EC4E-AC28-D10BEC5E1F3A}" type="presParOf" srcId="{A45DB5A1-8A95-4EA9-BE56-C43B9947A14F}" destId="{B1CF3C68-CCF4-467F-805F-98ED5133C11F}" srcOrd="0" destOrd="0" presId="urn:microsoft.com/office/officeart/2018/2/layout/IconVerticalSolidList"/>
    <dgm:cxn modelId="{4CF91BAA-653D-4343-B525-BA0BDF530FF3}" type="presParOf" srcId="{B1CF3C68-CCF4-467F-805F-98ED5133C11F}" destId="{02E8FA34-FD8A-4F2A-A126-6CADBE940F86}" srcOrd="0" destOrd="0" presId="urn:microsoft.com/office/officeart/2018/2/layout/IconVerticalSolidList"/>
    <dgm:cxn modelId="{8DF3252C-08B8-2047-8961-8C53C82457E7}" type="presParOf" srcId="{B1CF3C68-CCF4-467F-805F-98ED5133C11F}" destId="{7051FE05-C542-4FE9-9D98-83FBB1416AD3}" srcOrd="1" destOrd="0" presId="urn:microsoft.com/office/officeart/2018/2/layout/IconVerticalSolidList"/>
    <dgm:cxn modelId="{7C45567B-4034-364A-BC82-18DC9412A1D4}" type="presParOf" srcId="{B1CF3C68-CCF4-467F-805F-98ED5133C11F}" destId="{876AE812-3643-4306-B22B-6A06D67C9B88}" srcOrd="2" destOrd="0" presId="urn:microsoft.com/office/officeart/2018/2/layout/IconVerticalSolidList"/>
    <dgm:cxn modelId="{5C85B503-8B79-7942-A496-5BDE63968A5A}" type="presParOf" srcId="{B1CF3C68-CCF4-467F-805F-98ED5133C11F}" destId="{84E10989-6D18-4539-9CFE-47B425916254}" srcOrd="3" destOrd="0" presId="urn:microsoft.com/office/officeart/2018/2/layout/IconVerticalSolidList"/>
    <dgm:cxn modelId="{D70BFFFA-EB2F-5F41-B962-DCCCB7614AD6}" type="presParOf" srcId="{A45DB5A1-8A95-4EA9-BE56-C43B9947A14F}" destId="{8BD7C232-34DE-449D-A52D-28FB99ED0387}" srcOrd="1" destOrd="0" presId="urn:microsoft.com/office/officeart/2018/2/layout/IconVerticalSolidList"/>
    <dgm:cxn modelId="{238CD92C-1BE5-7C46-A15F-B97C9360BC38}" type="presParOf" srcId="{A45DB5A1-8A95-4EA9-BE56-C43B9947A14F}" destId="{83705746-56C9-4D64-92BB-2B8680DA9489}" srcOrd="2" destOrd="0" presId="urn:microsoft.com/office/officeart/2018/2/layout/IconVerticalSolidList"/>
    <dgm:cxn modelId="{88B49AF6-3DE3-6B40-B7A9-1A79118F380C}" type="presParOf" srcId="{83705746-56C9-4D64-92BB-2B8680DA9489}" destId="{3F2AFF5F-F043-4C5F-ABDF-EE0637F56755}" srcOrd="0" destOrd="0" presId="urn:microsoft.com/office/officeart/2018/2/layout/IconVerticalSolidList"/>
    <dgm:cxn modelId="{621C0597-4F55-A748-9A10-B4D901A76C6E}" type="presParOf" srcId="{83705746-56C9-4D64-92BB-2B8680DA9489}" destId="{50AF74A9-43EA-49AF-A374-ACD1263B93E6}" srcOrd="1" destOrd="0" presId="urn:microsoft.com/office/officeart/2018/2/layout/IconVerticalSolidList"/>
    <dgm:cxn modelId="{FE617974-22E4-0240-AE85-575EF1F54ED9}" type="presParOf" srcId="{83705746-56C9-4D64-92BB-2B8680DA9489}" destId="{3B52C135-3659-4F23-A63C-20986D401707}" srcOrd="2" destOrd="0" presId="urn:microsoft.com/office/officeart/2018/2/layout/IconVerticalSolidList"/>
    <dgm:cxn modelId="{91980326-A8C5-4B4B-98FB-FC9A6A9C0994}" type="presParOf" srcId="{83705746-56C9-4D64-92BB-2B8680DA9489}" destId="{E98D8441-C205-4C4D-8056-E24B77339090}" srcOrd="3" destOrd="0" presId="urn:microsoft.com/office/officeart/2018/2/layout/IconVerticalSolidList"/>
    <dgm:cxn modelId="{62FF2402-B9E3-9942-91E7-255714B3AC68}" type="presParOf" srcId="{A45DB5A1-8A95-4EA9-BE56-C43B9947A14F}" destId="{2D9BCCEA-A74A-459C-86F1-FA2FF4B587D9}" srcOrd="3" destOrd="0" presId="urn:microsoft.com/office/officeart/2018/2/layout/IconVerticalSolidList"/>
    <dgm:cxn modelId="{FDD97032-CB95-3749-87E9-FB15BA8A7CA9}" type="presParOf" srcId="{A45DB5A1-8A95-4EA9-BE56-C43B9947A14F}" destId="{36A37548-C3C5-4100-8E12-44CF910AB766}" srcOrd="4" destOrd="0" presId="urn:microsoft.com/office/officeart/2018/2/layout/IconVerticalSolidList"/>
    <dgm:cxn modelId="{9EAF15A5-ADD6-2D4E-8801-972ECA062B4B}" type="presParOf" srcId="{36A37548-C3C5-4100-8E12-44CF910AB766}" destId="{8F65D711-D5D2-446D-A8CB-8F9FA2692040}" srcOrd="0" destOrd="0" presId="urn:microsoft.com/office/officeart/2018/2/layout/IconVerticalSolidList"/>
    <dgm:cxn modelId="{E3D997CA-B198-BF49-84B2-9EE56F7C6A99}" type="presParOf" srcId="{36A37548-C3C5-4100-8E12-44CF910AB766}" destId="{7F61882D-F897-48BA-9A44-EF4C280150B9}" srcOrd="1" destOrd="0" presId="urn:microsoft.com/office/officeart/2018/2/layout/IconVerticalSolidList"/>
    <dgm:cxn modelId="{C274BD1A-5F83-C449-BA69-4D95344EE538}" type="presParOf" srcId="{36A37548-C3C5-4100-8E12-44CF910AB766}" destId="{7D0710B1-35B8-4470-AF48-8567E9530F87}" srcOrd="2" destOrd="0" presId="urn:microsoft.com/office/officeart/2018/2/layout/IconVerticalSolidList"/>
    <dgm:cxn modelId="{4572EEC6-DD8B-6F4E-819F-403B2EA7C03F}" type="presParOf" srcId="{36A37548-C3C5-4100-8E12-44CF910AB766}" destId="{23E5DC29-E4F8-4F00-8F42-E94F30A1E2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4B9F3E-9B31-4176-B5BB-B788BB60AFE6}"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0A43561F-637C-4627-BD3D-AF192F0A2AB4}">
      <dgm:prSet/>
      <dgm:spPr/>
      <dgm:t>
        <a:bodyPr/>
        <a:lstStyle/>
        <a:p>
          <a:r>
            <a:rPr lang="en-US" dirty="0">
              <a:latin typeface="Times New Roman" panose="02020603050405020304" pitchFamily="18" charset="0"/>
              <a:cs typeface="Times New Roman" panose="02020603050405020304" pitchFamily="18" charset="0"/>
            </a:rPr>
            <a:t>Filtering involves designing a specific kernel to achieve a desired effect on an image.</a:t>
          </a:r>
        </a:p>
      </dgm:t>
    </dgm:pt>
    <dgm:pt modelId="{6B86F1FC-0011-4B3C-9C75-0777E68889E5}" type="parTrans" cxnId="{9F4522C8-7FE8-4E18-A2FD-0E36479A48E2}">
      <dgm:prSet/>
      <dgm:spPr/>
      <dgm:t>
        <a:bodyPr/>
        <a:lstStyle/>
        <a:p>
          <a:endParaRPr lang="en-US"/>
        </a:p>
      </dgm:t>
    </dgm:pt>
    <dgm:pt modelId="{A3788845-F70B-465D-878E-76CE922C54E6}" type="sibTrans" cxnId="{9F4522C8-7FE8-4E18-A2FD-0E36479A48E2}">
      <dgm:prSet/>
      <dgm:spPr/>
      <dgm:t>
        <a:bodyPr/>
        <a:lstStyle/>
        <a:p>
          <a:endParaRPr lang="en-US"/>
        </a:p>
      </dgm:t>
    </dgm:pt>
    <dgm:pt modelId="{A242223C-E09D-4571-A490-A4F9F8A6897C}">
      <dgm:prSet/>
      <dgm:spPr/>
      <dgm:t>
        <a:bodyPr/>
        <a:lstStyle/>
        <a:p>
          <a:r>
            <a:rPr lang="en-US" dirty="0">
              <a:latin typeface="Times New Roman" panose="02020603050405020304" pitchFamily="18" charset="0"/>
              <a:cs typeface="Times New Roman" panose="02020603050405020304" pitchFamily="18" charset="0"/>
            </a:rPr>
            <a:t>The filtering function is called for each pixel in the input image. This function should be implemented according to the desired filter behavior.</a:t>
          </a:r>
        </a:p>
      </dgm:t>
    </dgm:pt>
    <dgm:pt modelId="{894204D3-53A8-4714-887A-2D2742A4C6CF}" type="parTrans" cxnId="{B811473D-DD04-49C0-91F9-F1D172F5E245}">
      <dgm:prSet/>
      <dgm:spPr/>
      <dgm:t>
        <a:bodyPr/>
        <a:lstStyle/>
        <a:p>
          <a:endParaRPr lang="en-US"/>
        </a:p>
      </dgm:t>
    </dgm:pt>
    <dgm:pt modelId="{4929975B-DC8E-4D1E-ACE3-D4666C452407}" type="sibTrans" cxnId="{B811473D-DD04-49C0-91F9-F1D172F5E245}">
      <dgm:prSet/>
      <dgm:spPr/>
      <dgm:t>
        <a:bodyPr/>
        <a:lstStyle/>
        <a:p>
          <a:endParaRPr lang="en-US"/>
        </a:p>
      </dgm:t>
    </dgm:pt>
    <dgm:pt modelId="{884B96D9-7AD7-493C-9ACC-2D9E15025636}">
      <dgm:prSet/>
      <dgm:spPr/>
      <dgm:t>
        <a:bodyPr/>
        <a:lstStyle/>
        <a:p>
          <a:r>
            <a:rPr lang="en-US" dirty="0">
              <a:latin typeface="Times New Roman" panose="02020603050405020304" pitchFamily="18" charset="0"/>
              <a:cs typeface="Times New Roman" panose="02020603050405020304" pitchFamily="18" charset="0"/>
            </a:rPr>
            <a:t>Filtering is a technique used in image processing to modify or enhance an image by convolving it with a filter kernel. </a:t>
          </a:r>
        </a:p>
      </dgm:t>
    </dgm:pt>
    <dgm:pt modelId="{78AA1140-FADA-4836-A0AD-F20647E2E9E7}" type="parTrans" cxnId="{9C86A033-39B7-4610-80D3-6A55D7712F0C}">
      <dgm:prSet/>
      <dgm:spPr/>
      <dgm:t>
        <a:bodyPr/>
        <a:lstStyle/>
        <a:p>
          <a:endParaRPr lang="en-US"/>
        </a:p>
      </dgm:t>
    </dgm:pt>
    <dgm:pt modelId="{92CAB574-5566-44BF-8407-7349EBF25770}" type="sibTrans" cxnId="{9C86A033-39B7-4610-80D3-6A55D7712F0C}">
      <dgm:prSet/>
      <dgm:spPr/>
      <dgm:t>
        <a:bodyPr/>
        <a:lstStyle/>
        <a:p>
          <a:endParaRPr lang="en-US"/>
        </a:p>
      </dgm:t>
    </dgm:pt>
    <dgm:pt modelId="{C9F2CAF1-A259-4A30-9EFE-2D396EE974C2}">
      <dgm:prSet/>
      <dgm:spPr/>
      <dgm:t>
        <a:bodyPr/>
        <a:lstStyle/>
        <a:p>
          <a:r>
            <a:rPr lang="en-US" dirty="0">
              <a:latin typeface="Times New Roman" panose="02020603050405020304" pitchFamily="18" charset="0"/>
              <a:cs typeface="Times New Roman" panose="02020603050405020304" pitchFamily="18" charset="0"/>
            </a:rPr>
            <a:t>The filter kernel is a small matrix of numerical values that is applied to each pixel in the image to produce a new pixel value.</a:t>
          </a:r>
        </a:p>
      </dgm:t>
    </dgm:pt>
    <dgm:pt modelId="{19A2DDB9-3B95-4D15-9E9E-3A4ED44130EC}" type="parTrans" cxnId="{97DCF098-E166-4FE1-BBEC-27061D31C2B5}">
      <dgm:prSet/>
      <dgm:spPr/>
      <dgm:t>
        <a:bodyPr/>
        <a:lstStyle/>
        <a:p>
          <a:endParaRPr lang="en-US"/>
        </a:p>
      </dgm:t>
    </dgm:pt>
    <dgm:pt modelId="{59E2B3B9-3810-487B-90F1-3ACE5F189A40}" type="sibTrans" cxnId="{97DCF098-E166-4FE1-BBEC-27061D31C2B5}">
      <dgm:prSet/>
      <dgm:spPr/>
      <dgm:t>
        <a:bodyPr/>
        <a:lstStyle/>
        <a:p>
          <a:endParaRPr lang="en-US"/>
        </a:p>
      </dgm:t>
    </dgm:pt>
    <dgm:pt modelId="{2ACE049F-FA1C-744D-AD46-4F0B0A2DC1ED}" type="pres">
      <dgm:prSet presAssocID="{814B9F3E-9B31-4176-B5BB-B788BB60AFE6}" presName="linear" presStyleCnt="0">
        <dgm:presLayoutVars>
          <dgm:animLvl val="lvl"/>
          <dgm:resizeHandles val="exact"/>
        </dgm:presLayoutVars>
      </dgm:prSet>
      <dgm:spPr/>
    </dgm:pt>
    <dgm:pt modelId="{E609F596-7925-9F4E-BB68-981F08BCC004}" type="pres">
      <dgm:prSet presAssocID="{0A43561F-637C-4627-BD3D-AF192F0A2AB4}" presName="parentText" presStyleLbl="node1" presStyleIdx="0" presStyleCnt="4">
        <dgm:presLayoutVars>
          <dgm:chMax val="0"/>
          <dgm:bulletEnabled val="1"/>
        </dgm:presLayoutVars>
      </dgm:prSet>
      <dgm:spPr/>
    </dgm:pt>
    <dgm:pt modelId="{77BFEF3F-131E-2B41-A486-0B466ECBE7C6}" type="pres">
      <dgm:prSet presAssocID="{A3788845-F70B-465D-878E-76CE922C54E6}" presName="spacer" presStyleCnt="0"/>
      <dgm:spPr/>
    </dgm:pt>
    <dgm:pt modelId="{E21A2A3C-E9AE-6A4E-A024-A65D9D8B7454}" type="pres">
      <dgm:prSet presAssocID="{A242223C-E09D-4571-A490-A4F9F8A6897C}" presName="parentText" presStyleLbl="node1" presStyleIdx="1" presStyleCnt="4">
        <dgm:presLayoutVars>
          <dgm:chMax val="0"/>
          <dgm:bulletEnabled val="1"/>
        </dgm:presLayoutVars>
      </dgm:prSet>
      <dgm:spPr/>
    </dgm:pt>
    <dgm:pt modelId="{7B7B2B79-306C-A44F-8124-81EF8A595D99}" type="pres">
      <dgm:prSet presAssocID="{4929975B-DC8E-4D1E-ACE3-D4666C452407}" presName="spacer" presStyleCnt="0"/>
      <dgm:spPr/>
    </dgm:pt>
    <dgm:pt modelId="{D452D732-0AE7-1F4C-9B91-CD7EF493CCCE}" type="pres">
      <dgm:prSet presAssocID="{884B96D9-7AD7-493C-9ACC-2D9E15025636}" presName="parentText" presStyleLbl="node1" presStyleIdx="2" presStyleCnt="4">
        <dgm:presLayoutVars>
          <dgm:chMax val="0"/>
          <dgm:bulletEnabled val="1"/>
        </dgm:presLayoutVars>
      </dgm:prSet>
      <dgm:spPr/>
    </dgm:pt>
    <dgm:pt modelId="{3715C0B4-BE1C-5241-B711-4BA96704A2FA}" type="pres">
      <dgm:prSet presAssocID="{92CAB574-5566-44BF-8407-7349EBF25770}" presName="spacer" presStyleCnt="0"/>
      <dgm:spPr/>
    </dgm:pt>
    <dgm:pt modelId="{26D9E1D5-0089-CB44-9712-008DF6CD7CCF}" type="pres">
      <dgm:prSet presAssocID="{C9F2CAF1-A259-4A30-9EFE-2D396EE974C2}" presName="parentText" presStyleLbl="node1" presStyleIdx="3" presStyleCnt="4">
        <dgm:presLayoutVars>
          <dgm:chMax val="0"/>
          <dgm:bulletEnabled val="1"/>
        </dgm:presLayoutVars>
      </dgm:prSet>
      <dgm:spPr/>
    </dgm:pt>
  </dgm:ptLst>
  <dgm:cxnLst>
    <dgm:cxn modelId="{9C86A033-39B7-4610-80D3-6A55D7712F0C}" srcId="{814B9F3E-9B31-4176-B5BB-B788BB60AFE6}" destId="{884B96D9-7AD7-493C-9ACC-2D9E15025636}" srcOrd="2" destOrd="0" parTransId="{78AA1140-FADA-4836-A0AD-F20647E2E9E7}" sibTransId="{92CAB574-5566-44BF-8407-7349EBF25770}"/>
    <dgm:cxn modelId="{B811473D-DD04-49C0-91F9-F1D172F5E245}" srcId="{814B9F3E-9B31-4176-B5BB-B788BB60AFE6}" destId="{A242223C-E09D-4571-A490-A4F9F8A6897C}" srcOrd="1" destOrd="0" parTransId="{894204D3-53A8-4714-887A-2D2742A4C6CF}" sibTransId="{4929975B-DC8E-4D1E-ACE3-D4666C452407}"/>
    <dgm:cxn modelId="{03AFD840-A015-4E40-8433-DE15A243828B}" type="presOf" srcId="{884B96D9-7AD7-493C-9ACC-2D9E15025636}" destId="{D452D732-0AE7-1F4C-9B91-CD7EF493CCCE}" srcOrd="0" destOrd="0" presId="urn:microsoft.com/office/officeart/2005/8/layout/vList2"/>
    <dgm:cxn modelId="{DAFDC679-A266-4BF4-B6A8-0833DE10C804}" type="presOf" srcId="{814B9F3E-9B31-4176-B5BB-B788BB60AFE6}" destId="{2ACE049F-FA1C-744D-AD46-4F0B0A2DC1ED}" srcOrd="0" destOrd="0" presId="urn:microsoft.com/office/officeart/2005/8/layout/vList2"/>
    <dgm:cxn modelId="{97DCF098-E166-4FE1-BBEC-27061D31C2B5}" srcId="{814B9F3E-9B31-4176-B5BB-B788BB60AFE6}" destId="{C9F2CAF1-A259-4A30-9EFE-2D396EE974C2}" srcOrd="3" destOrd="0" parTransId="{19A2DDB9-3B95-4D15-9E9E-3A4ED44130EC}" sibTransId="{59E2B3B9-3810-487B-90F1-3ACE5F189A40}"/>
    <dgm:cxn modelId="{2EC4EFA0-2708-4402-85A7-B566A41DBFF3}" type="presOf" srcId="{A242223C-E09D-4571-A490-A4F9F8A6897C}" destId="{E21A2A3C-E9AE-6A4E-A024-A65D9D8B7454}" srcOrd="0" destOrd="0" presId="urn:microsoft.com/office/officeart/2005/8/layout/vList2"/>
    <dgm:cxn modelId="{9F4522C8-7FE8-4E18-A2FD-0E36479A48E2}" srcId="{814B9F3E-9B31-4176-B5BB-B788BB60AFE6}" destId="{0A43561F-637C-4627-BD3D-AF192F0A2AB4}" srcOrd="0" destOrd="0" parTransId="{6B86F1FC-0011-4B3C-9C75-0777E68889E5}" sibTransId="{A3788845-F70B-465D-878E-76CE922C54E6}"/>
    <dgm:cxn modelId="{054A12C9-D969-41FF-9B3E-3FBDD1A5992D}" type="presOf" srcId="{0A43561F-637C-4627-BD3D-AF192F0A2AB4}" destId="{E609F596-7925-9F4E-BB68-981F08BCC004}" srcOrd="0" destOrd="0" presId="urn:microsoft.com/office/officeart/2005/8/layout/vList2"/>
    <dgm:cxn modelId="{6A9A07EC-FD06-46A3-8359-D0C759FC2CB1}" type="presOf" srcId="{C9F2CAF1-A259-4A30-9EFE-2D396EE974C2}" destId="{26D9E1D5-0089-CB44-9712-008DF6CD7CCF}" srcOrd="0" destOrd="0" presId="urn:microsoft.com/office/officeart/2005/8/layout/vList2"/>
    <dgm:cxn modelId="{4A3418DF-A67B-4A81-8256-6B97DB4A0CA4}" type="presParOf" srcId="{2ACE049F-FA1C-744D-AD46-4F0B0A2DC1ED}" destId="{E609F596-7925-9F4E-BB68-981F08BCC004}" srcOrd="0" destOrd="0" presId="urn:microsoft.com/office/officeart/2005/8/layout/vList2"/>
    <dgm:cxn modelId="{BE48FA32-96D4-4731-A601-012755661E16}" type="presParOf" srcId="{2ACE049F-FA1C-744D-AD46-4F0B0A2DC1ED}" destId="{77BFEF3F-131E-2B41-A486-0B466ECBE7C6}" srcOrd="1" destOrd="0" presId="urn:microsoft.com/office/officeart/2005/8/layout/vList2"/>
    <dgm:cxn modelId="{DEF5B9AD-986A-4468-BE7B-D73CC6F30D70}" type="presParOf" srcId="{2ACE049F-FA1C-744D-AD46-4F0B0A2DC1ED}" destId="{E21A2A3C-E9AE-6A4E-A024-A65D9D8B7454}" srcOrd="2" destOrd="0" presId="urn:microsoft.com/office/officeart/2005/8/layout/vList2"/>
    <dgm:cxn modelId="{3BC280A1-E8CC-4D3F-A2FB-008C97C8D816}" type="presParOf" srcId="{2ACE049F-FA1C-744D-AD46-4F0B0A2DC1ED}" destId="{7B7B2B79-306C-A44F-8124-81EF8A595D99}" srcOrd="3" destOrd="0" presId="urn:microsoft.com/office/officeart/2005/8/layout/vList2"/>
    <dgm:cxn modelId="{9AB8E349-272F-4E81-97FA-F11437AD6C9F}" type="presParOf" srcId="{2ACE049F-FA1C-744D-AD46-4F0B0A2DC1ED}" destId="{D452D732-0AE7-1F4C-9B91-CD7EF493CCCE}" srcOrd="4" destOrd="0" presId="urn:microsoft.com/office/officeart/2005/8/layout/vList2"/>
    <dgm:cxn modelId="{C9C4E23D-A9A9-47BC-A563-4FF50F8B1749}" type="presParOf" srcId="{2ACE049F-FA1C-744D-AD46-4F0B0A2DC1ED}" destId="{3715C0B4-BE1C-5241-B711-4BA96704A2FA}" srcOrd="5" destOrd="0" presId="urn:microsoft.com/office/officeart/2005/8/layout/vList2"/>
    <dgm:cxn modelId="{5F75D6DC-75D1-4586-B8E5-6EC0C8103DB3}" type="presParOf" srcId="{2ACE049F-FA1C-744D-AD46-4F0B0A2DC1ED}" destId="{26D9E1D5-0089-CB44-9712-008DF6CD7CC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33917-1379-4C89-8CE2-DADF013D3F6D}">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EADEFA-0C46-4EC5-B6F3-F77476A743FC}">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"Parallel Image Processing Using OpenMP" is a project that uses the OpenMP API to accelerate image processing tasks by parallelizing computations across multiple threads. It demonstrates performance optimization for different operations.</a:t>
          </a:r>
        </a:p>
      </dsp:txBody>
      <dsp:txXfrm>
        <a:off x="696297" y="538547"/>
        <a:ext cx="4171627" cy="2590157"/>
      </dsp:txXfrm>
    </dsp:sp>
    <dsp:sp modelId="{F596C5D8-9A17-433A-8BAA-A1EE8406D9E1}">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88DABE-D503-4D48-96E4-699ED48DA73C}">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The operations include histogram equalization, color correction, resizing, blurring, filtering, and rotation. By distributing these tasks across multiple cores, the program achieves faster execution times, making it ideal for real-time or large-scale image processing.</a:t>
          </a:r>
        </a:p>
      </dsp:txBody>
      <dsp:txXfrm>
        <a:off x="5991936" y="538547"/>
        <a:ext cx="4171627" cy="2590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947FA-DE5A-D645-827E-6D2EFE5FC65B}">
      <dsp:nvSpPr>
        <dsp:cNvPr id="0" name=""/>
        <dsp:cNvSpPr/>
      </dsp:nvSpPr>
      <dsp:spPr>
        <a:xfrm>
          <a:off x="0" y="442893"/>
          <a:ext cx="10515600" cy="11148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Image Rotate function rotates an input image by a given angle using parallel processing with OpenMP.</a:t>
          </a:r>
        </a:p>
      </dsp:txBody>
      <dsp:txXfrm>
        <a:off x="54423" y="497316"/>
        <a:ext cx="10406754" cy="1006017"/>
      </dsp:txXfrm>
    </dsp:sp>
    <dsp:sp modelId="{17984F70-64F7-464C-969B-11AEA574B38A}">
      <dsp:nvSpPr>
        <dsp:cNvPr id="0" name=""/>
        <dsp:cNvSpPr/>
      </dsp:nvSpPr>
      <dsp:spPr>
        <a:xfrm>
          <a:off x="0" y="1618237"/>
          <a:ext cx="10515600" cy="11148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function uses OpenMP to parallelize the loop that iterates over each pixel in the input image. </a:t>
          </a:r>
        </a:p>
      </dsp:txBody>
      <dsp:txXfrm>
        <a:off x="54423" y="1672660"/>
        <a:ext cx="10406754" cy="1006017"/>
      </dsp:txXfrm>
    </dsp:sp>
    <dsp:sp modelId="{D62AD433-76E5-2945-9B99-C98D56BFEEA9}">
      <dsp:nvSpPr>
        <dsp:cNvPr id="0" name=""/>
        <dsp:cNvSpPr/>
      </dsp:nvSpPr>
      <dsp:spPr>
        <a:xfrm>
          <a:off x="0" y="2793580"/>
          <a:ext cx="10515600" cy="11148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For each pixel, it computes the corresponding new position after rotation using the rotation matrix and checks if the new position is within the bounds of the input image. If so, it copies the pixel value from the input image to the corresponding position in the output image.</a:t>
          </a:r>
        </a:p>
      </dsp:txBody>
      <dsp:txXfrm>
        <a:off x="54423" y="2848003"/>
        <a:ext cx="10406754" cy="10060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F7630-3AC1-4455-B558-0DEB32E8ECAD}">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8BC6C-D3E0-4284-AF93-A521E0155B16}">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7A4FF-6035-492C-88CA-E3B16FB788E4}">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In conclusion, we have presented an in-depth exploration of an image processing application that leverages the power of OpenMP to parallelize a diverse array of image processing techniques, including color correction, image resizing, image blurring, filtering, image rotation and histogram equalization. </a:t>
          </a:r>
        </a:p>
      </dsp:txBody>
      <dsp:txXfrm>
        <a:off x="1507738" y="707092"/>
        <a:ext cx="9007861" cy="1305401"/>
      </dsp:txXfrm>
    </dsp:sp>
    <dsp:sp modelId="{8EDD7E41-4FE4-4B29-B5AF-4D637EA6D83C}">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281D31-2920-4F31-94F6-BF54F7F19C9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4B2DD-2551-4D1E-9336-D669AEC81EC0}">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By taking advantage of parallelization, our application demonstrates significant performance improvements compared to traditional sequential implementations.</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C367A-DC54-4074-B50E-7F51BD1F9FCF}">
      <dsp:nvSpPr>
        <dsp:cNvPr id="0" name=""/>
        <dsp:cNvSpPr/>
      </dsp:nvSpPr>
      <dsp:spPr>
        <a:xfrm>
          <a:off x="0" y="1609167"/>
          <a:ext cx="6666833" cy="209225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A632FE4-8DD9-4D82-84B5-FA98C4DE2D0A}">
      <dsp:nvSpPr>
        <dsp:cNvPr id="0" name=""/>
        <dsp:cNvSpPr/>
      </dsp:nvSpPr>
      <dsp:spPr>
        <a:xfrm>
          <a:off x="171432" y="2556356"/>
          <a:ext cx="31675" cy="1978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3B1C793-F501-48C3-99B6-A2E1A2594DFE}">
      <dsp:nvSpPr>
        <dsp:cNvPr id="0" name=""/>
        <dsp:cNvSpPr/>
      </dsp:nvSpPr>
      <dsp:spPr>
        <a:xfrm>
          <a:off x="96882" y="1612703"/>
          <a:ext cx="6443718" cy="184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807" tIns="194807" rIns="194807" bIns="194807"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OpenMP is a widely-used API that simplifies writing multithreaded code for shared-memory parallel processing in C, C++, and Fortran. It provides constructs for developers to efficiently distribute tasks across multiple threads, leading to performance improvements in computationally intensive tasks. In image processing, OpenMP enables faster execution by parallelizing tasks such as filtering, resizing, and color correction, making it a valuable tool for achieving real-time processing and handling large datasets.</a:t>
          </a:r>
          <a:endParaRPr lang="en-IN" sz="1400" kern="1200" dirty="0">
            <a:latin typeface="Times New Roman" panose="02020603050405020304" pitchFamily="18" charset="0"/>
            <a:cs typeface="Times New Roman" panose="02020603050405020304" pitchFamily="18" charset="0"/>
          </a:endParaRPr>
        </a:p>
      </dsp:txBody>
      <dsp:txXfrm>
        <a:off x="96882" y="1612703"/>
        <a:ext cx="6443718" cy="1840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9167B-3C7A-4C33-9526-D2A9572F4999}">
      <dsp:nvSpPr>
        <dsp:cNvPr id="0" name=""/>
        <dsp:cNvSpPr/>
      </dsp:nvSpPr>
      <dsp:spPr>
        <a:xfrm>
          <a:off x="0" y="886262"/>
          <a:ext cx="6666833" cy="163617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1588FFE-4B20-4DFD-A8A2-732530754E67}">
      <dsp:nvSpPr>
        <dsp:cNvPr id="0" name=""/>
        <dsp:cNvSpPr/>
      </dsp:nvSpPr>
      <dsp:spPr>
        <a:xfrm>
          <a:off x="494943" y="1254401"/>
          <a:ext cx="899896" cy="899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BC9B03-5802-47EF-B26D-E99A26D811EE}">
      <dsp:nvSpPr>
        <dsp:cNvPr id="0" name=""/>
        <dsp:cNvSpPr/>
      </dsp:nvSpPr>
      <dsp:spPr>
        <a:xfrm>
          <a:off x="1889783" y="886262"/>
          <a:ext cx="4777049" cy="1636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62" tIns="173162" rIns="173162" bIns="173162"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Image processing tasks like resizing, filtering, blur and color correction can be time-consuming, especially for large images. Sequential implementations of these tasks may not make use of all available resources and may result in long execution times. </a:t>
          </a:r>
        </a:p>
      </dsp:txBody>
      <dsp:txXfrm>
        <a:off x="1889783" y="886262"/>
        <a:ext cx="4777049" cy="1636176"/>
      </dsp:txXfrm>
    </dsp:sp>
    <dsp:sp modelId="{A494874C-2F82-413D-9156-D123112EFD6C}">
      <dsp:nvSpPr>
        <dsp:cNvPr id="0" name=""/>
        <dsp:cNvSpPr/>
      </dsp:nvSpPr>
      <dsp:spPr>
        <a:xfrm>
          <a:off x="0" y="2931482"/>
          <a:ext cx="6666833" cy="163617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98F2885-F8D6-47C8-81E6-6471BDF59C5D}">
      <dsp:nvSpPr>
        <dsp:cNvPr id="0" name=""/>
        <dsp:cNvSpPr/>
      </dsp:nvSpPr>
      <dsp:spPr>
        <a:xfrm>
          <a:off x="494943" y="3299621"/>
          <a:ext cx="899896" cy="899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6F7726C-897A-418B-9EF9-98CCF274DE0D}">
      <dsp:nvSpPr>
        <dsp:cNvPr id="0" name=""/>
        <dsp:cNvSpPr/>
      </dsp:nvSpPr>
      <dsp:spPr>
        <a:xfrm>
          <a:off x="1889783" y="2931482"/>
          <a:ext cx="4777049" cy="1636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62" tIns="173162" rIns="173162" bIns="173162"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In addition to being time-consuming, sequential implementations of image processing tasks may also lead to resource inefficiencies</a:t>
          </a:r>
        </a:p>
      </dsp:txBody>
      <dsp:txXfrm>
        <a:off x="1889783" y="2931482"/>
        <a:ext cx="4777049" cy="1636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386D6-EF5A-6B41-AAFF-FA258F11A983}">
      <dsp:nvSpPr>
        <dsp:cNvPr id="0" name=""/>
        <dsp:cNvSpPr/>
      </dsp:nvSpPr>
      <dsp:spPr>
        <a:xfrm>
          <a:off x="2329474" y="832405"/>
          <a:ext cx="505093" cy="91440"/>
        </a:xfrm>
        <a:custGeom>
          <a:avLst/>
          <a:gdLst/>
          <a:ahLst/>
          <a:cxnLst/>
          <a:rect l="0" t="0" r="0" b="0"/>
          <a:pathLst>
            <a:path>
              <a:moveTo>
                <a:pt x="0" y="45720"/>
              </a:moveTo>
              <a:lnTo>
                <a:pt x="50509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8628" y="875447"/>
        <a:ext cx="26784" cy="5356"/>
      </dsp:txXfrm>
    </dsp:sp>
    <dsp:sp modelId="{4A1E68BC-80DF-BE46-B5DF-2953DF7C11A9}">
      <dsp:nvSpPr>
        <dsp:cNvPr id="0" name=""/>
        <dsp:cNvSpPr/>
      </dsp:nvSpPr>
      <dsp:spPr>
        <a:xfrm>
          <a:off x="2174" y="179395"/>
          <a:ext cx="2329100" cy="13974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List the techniques implemented in the project:-</a:t>
          </a:r>
        </a:p>
      </dsp:txBody>
      <dsp:txXfrm>
        <a:off x="2174" y="179395"/>
        <a:ext cx="2329100" cy="1397460"/>
      </dsp:txXfrm>
    </dsp:sp>
    <dsp:sp modelId="{77DD168A-C15E-224E-9B56-E680AD01AE42}">
      <dsp:nvSpPr>
        <dsp:cNvPr id="0" name=""/>
        <dsp:cNvSpPr/>
      </dsp:nvSpPr>
      <dsp:spPr>
        <a:xfrm>
          <a:off x="5194267" y="832405"/>
          <a:ext cx="505093" cy="91440"/>
        </a:xfrm>
        <a:custGeom>
          <a:avLst/>
          <a:gdLst/>
          <a:ahLst/>
          <a:cxnLst/>
          <a:rect l="0" t="0" r="0" b="0"/>
          <a:pathLst>
            <a:path>
              <a:moveTo>
                <a:pt x="0" y="45720"/>
              </a:moveTo>
              <a:lnTo>
                <a:pt x="50509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22" y="875447"/>
        <a:ext cx="26784" cy="5356"/>
      </dsp:txXfrm>
    </dsp:sp>
    <dsp:sp modelId="{E8369E36-9A43-9540-AAA6-CA1DE7BF25D5}">
      <dsp:nvSpPr>
        <dsp:cNvPr id="0" name=""/>
        <dsp:cNvSpPr/>
      </dsp:nvSpPr>
      <dsp:spPr>
        <a:xfrm>
          <a:off x="2866967" y="179395"/>
          <a:ext cx="2329100" cy="13974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Color correction</a:t>
          </a:r>
        </a:p>
      </dsp:txBody>
      <dsp:txXfrm>
        <a:off x="2866967" y="179395"/>
        <a:ext cx="2329100" cy="1397460"/>
      </dsp:txXfrm>
    </dsp:sp>
    <dsp:sp modelId="{5AA84E0F-361F-D148-943A-78C2F839ADB4}">
      <dsp:nvSpPr>
        <dsp:cNvPr id="0" name=""/>
        <dsp:cNvSpPr/>
      </dsp:nvSpPr>
      <dsp:spPr>
        <a:xfrm>
          <a:off x="8059061" y="832405"/>
          <a:ext cx="505093" cy="91440"/>
        </a:xfrm>
        <a:custGeom>
          <a:avLst/>
          <a:gdLst/>
          <a:ahLst/>
          <a:cxnLst/>
          <a:rect l="0" t="0" r="0" b="0"/>
          <a:pathLst>
            <a:path>
              <a:moveTo>
                <a:pt x="0" y="45720"/>
              </a:moveTo>
              <a:lnTo>
                <a:pt x="505093"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98215" y="875447"/>
        <a:ext cx="26784" cy="5356"/>
      </dsp:txXfrm>
    </dsp:sp>
    <dsp:sp modelId="{AF081D52-73E2-1B49-ACC9-48A88624D010}">
      <dsp:nvSpPr>
        <dsp:cNvPr id="0" name=""/>
        <dsp:cNvSpPr/>
      </dsp:nvSpPr>
      <dsp:spPr>
        <a:xfrm>
          <a:off x="5731761" y="179395"/>
          <a:ext cx="2329100" cy="13974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Image resizing</a:t>
          </a:r>
        </a:p>
      </dsp:txBody>
      <dsp:txXfrm>
        <a:off x="5731761" y="179395"/>
        <a:ext cx="2329100" cy="1397460"/>
      </dsp:txXfrm>
    </dsp:sp>
    <dsp:sp modelId="{BDDE0905-4CB4-894F-A110-4BB4C957FDB0}">
      <dsp:nvSpPr>
        <dsp:cNvPr id="0" name=""/>
        <dsp:cNvSpPr/>
      </dsp:nvSpPr>
      <dsp:spPr>
        <a:xfrm>
          <a:off x="1166724" y="1575055"/>
          <a:ext cx="8594380" cy="505093"/>
        </a:xfrm>
        <a:custGeom>
          <a:avLst/>
          <a:gdLst/>
          <a:ahLst/>
          <a:cxnLst/>
          <a:rect l="0" t="0" r="0" b="0"/>
          <a:pathLst>
            <a:path>
              <a:moveTo>
                <a:pt x="8594380" y="0"/>
              </a:moveTo>
              <a:lnTo>
                <a:pt x="8594380" y="269646"/>
              </a:lnTo>
              <a:lnTo>
                <a:pt x="0" y="269646"/>
              </a:lnTo>
              <a:lnTo>
                <a:pt x="0" y="505093"/>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8638" y="1824924"/>
        <a:ext cx="430552" cy="5356"/>
      </dsp:txXfrm>
    </dsp:sp>
    <dsp:sp modelId="{DC68F9E6-5AB9-F444-A474-6B482529C3B4}">
      <dsp:nvSpPr>
        <dsp:cNvPr id="0" name=""/>
        <dsp:cNvSpPr/>
      </dsp:nvSpPr>
      <dsp:spPr>
        <a:xfrm>
          <a:off x="8596554" y="179395"/>
          <a:ext cx="2329100" cy="13974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977900">
            <a:lnSpc>
              <a:spcPct val="9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Histogram Equalization</a:t>
          </a:r>
          <a:endParaRPr lang="en-US" sz="2200" kern="1200" dirty="0">
            <a:latin typeface="Times New Roman" panose="02020603050405020304" pitchFamily="18" charset="0"/>
            <a:cs typeface="Times New Roman" panose="02020603050405020304" pitchFamily="18" charset="0"/>
          </a:endParaRPr>
        </a:p>
      </dsp:txBody>
      <dsp:txXfrm>
        <a:off x="8596554" y="179395"/>
        <a:ext cx="2329100" cy="1397460"/>
      </dsp:txXfrm>
    </dsp:sp>
    <dsp:sp modelId="{3EAE7312-7ADB-B44E-90B7-3446379668C1}">
      <dsp:nvSpPr>
        <dsp:cNvPr id="0" name=""/>
        <dsp:cNvSpPr/>
      </dsp:nvSpPr>
      <dsp:spPr>
        <a:xfrm>
          <a:off x="2329474" y="2765559"/>
          <a:ext cx="505093" cy="91440"/>
        </a:xfrm>
        <a:custGeom>
          <a:avLst/>
          <a:gdLst/>
          <a:ahLst/>
          <a:cxnLst/>
          <a:rect l="0" t="0" r="0" b="0"/>
          <a:pathLst>
            <a:path>
              <a:moveTo>
                <a:pt x="0" y="45720"/>
              </a:moveTo>
              <a:lnTo>
                <a:pt x="505093"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8628" y="2808600"/>
        <a:ext cx="26784" cy="5356"/>
      </dsp:txXfrm>
    </dsp:sp>
    <dsp:sp modelId="{CC7DEB3D-AC66-D24C-8DBD-09AC21D32985}">
      <dsp:nvSpPr>
        <dsp:cNvPr id="0" name=""/>
        <dsp:cNvSpPr/>
      </dsp:nvSpPr>
      <dsp:spPr>
        <a:xfrm>
          <a:off x="2174" y="2112549"/>
          <a:ext cx="2329100" cy="13974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Image blurring</a:t>
          </a:r>
        </a:p>
      </dsp:txBody>
      <dsp:txXfrm>
        <a:off x="2174" y="2112549"/>
        <a:ext cx="2329100" cy="1397460"/>
      </dsp:txXfrm>
    </dsp:sp>
    <dsp:sp modelId="{1FE1F684-090A-A04F-B424-82D97957E8EB}">
      <dsp:nvSpPr>
        <dsp:cNvPr id="0" name=""/>
        <dsp:cNvSpPr/>
      </dsp:nvSpPr>
      <dsp:spPr>
        <a:xfrm>
          <a:off x="5194267" y="2765559"/>
          <a:ext cx="505093" cy="91440"/>
        </a:xfrm>
        <a:custGeom>
          <a:avLst/>
          <a:gdLst/>
          <a:ahLst/>
          <a:cxnLst/>
          <a:rect l="0" t="0" r="0" b="0"/>
          <a:pathLst>
            <a:path>
              <a:moveTo>
                <a:pt x="0" y="45720"/>
              </a:moveTo>
              <a:lnTo>
                <a:pt x="50509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22" y="2808600"/>
        <a:ext cx="26784" cy="5356"/>
      </dsp:txXfrm>
    </dsp:sp>
    <dsp:sp modelId="{B8B4CB12-F69E-B24A-B9BE-4565CDF68995}">
      <dsp:nvSpPr>
        <dsp:cNvPr id="0" name=""/>
        <dsp:cNvSpPr/>
      </dsp:nvSpPr>
      <dsp:spPr>
        <a:xfrm>
          <a:off x="2866967" y="2112549"/>
          <a:ext cx="2329100" cy="13974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Filtering</a:t>
          </a:r>
        </a:p>
      </dsp:txBody>
      <dsp:txXfrm>
        <a:off x="2866967" y="2112549"/>
        <a:ext cx="2329100" cy="1397460"/>
      </dsp:txXfrm>
    </dsp:sp>
    <dsp:sp modelId="{E7B04369-C3EF-1B43-A533-FD162143BEB8}">
      <dsp:nvSpPr>
        <dsp:cNvPr id="0" name=""/>
        <dsp:cNvSpPr/>
      </dsp:nvSpPr>
      <dsp:spPr>
        <a:xfrm>
          <a:off x="5731761" y="2112549"/>
          <a:ext cx="2329100" cy="13974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Image Rotation</a:t>
          </a:r>
        </a:p>
      </dsp:txBody>
      <dsp:txXfrm>
        <a:off x="5731761" y="2112549"/>
        <a:ext cx="2329100" cy="13974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FA6B3-E479-4E14-B5A0-FE9B117784AA}">
      <dsp:nvSpPr>
        <dsp:cNvPr id="0" name=""/>
        <dsp:cNvSpPr/>
      </dsp:nvSpPr>
      <dsp:spPr>
        <a:xfrm>
          <a:off x="0" y="450"/>
          <a:ext cx="10927829" cy="10538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FA31C-0FB9-4A24-A783-2D465FD2CB69}">
      <dsp:nvSpPr>
        <dsp:cNvPr id="0" name=""/>
        <dsp:cNvSpPr/>
      </dsp:nvSpPr>
      <dsp:spPr>
        <a:xfrm>
          <a:off x="318792" y="237568"/>
          <a:ext cx="579622" cy="579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D5D5C9-DAAE-4724-8D83-0EF0679552CA}">
      <dsp:nvSpPr>
        <dsp:cNvPr id="0" name=""/>
        <dsp:cNvSpPr/>
      </dsp:nvSpPr>
      <dsp:spPr>
        <a:xfrm>
          <a:off x="1217206" y="450"/>
          <a:ext cx="9710622" cy="1053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33" tIns="111533" rIns="111533" bIns="111533"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Color correction is a technique used to improve the visual appearance of images by adjusting the colors and brightness levels in the image.</a:t>
          </a:r>
        </a:p>
      </dsp:txBody>
      <dsp:txXfrm>
        <a:off x="1217206" y="450"/>
        <a:ext cx="9710622" cy="1053858"/>
      </dsp:txXfrm>
    </dsp:sp>
    <dsp:sp modelId="{A790A745-4DB4-4DAB-BF98-41A039BF8D52}">
      <dsp:nvSpPr>
        <dsp:cNvPr id="0" name=""/>
        <dsp:cNvSpPr/>
      </dsp:nvSpPr>
      <dsp:spPr>
        <a:xfrm>
          <a:off x="0" y="1317773"/>
          <a:ext cx="10927829" cy="10538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A9241-72FF-4121-951D-B1F81B25F043}">
      <dsp:nvSpPr>
        <dsp:cNvPr id="0" name=""/>
        <dsp:cNvSpPr/>
      </dsp:nvSpPr>
      <dsp:spPr>
        <a:xfrm>
          <a:off x="318792" y="1554891"/>
          <a:ext cx="579622" cy="579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58123-EAD9-4512-A622-E6C3F10A738A}">
      <dsp:nvSpPr>
        <dsp:cNvPr id="0" name=""/>
        <dsp:cNvSpPr/>
      </dsp:nvSpPr>
      <dsp:spPr>
        <a:xfrm>
          <a:off x="1217206" y="1317773"/>
          <a:ext cx="9710622" cy="1053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33" tIns="111533" rIns="111533" bIns="111533"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color correction is applied independently to each pixel in the image, which is an embarrassingly parallel problem. </a:t>
          </a:r>
        </a:p>
      </dsp:txBody>
      <dsp:txXfrm>
        <a:off x="1217206" y="1317773"/>
        <a:ext cx="9710622" cy="1053858"/>
      </dsp:txXfrm>
    </dsp:sp>
    <dsp:sp modelId="{0FD24557-F22B-40B0-996C-E1DF9B1D88A1}">
      <dsp:nvSpPr>
        <dsp:cNvPr id="0" name=""/>
        <dsp:cNvSpPr/>
      </dsp:nvSpPr>
      <dsp:spPr>
        <a:xfrm>
          <a:off x="0" y="2635096"/>
          <a:ext cx="10927829" cy="10538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6625F8-ABF6-4766-9863-FA3EA3FBBC5D}">
      <dsp:nvSpPr>
        <dsp:cNvPr id="0" name=""/>
        <dsp:cNvSpPr/>
      </dsp:nvSpPr>
      <dsp:spPr>
        <a:xfrm>
          <a:off x="318792" y="2872214"/>
          <a:ext cx="579622" cy="579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FD35C-1E4C-4575-8244-C2247A12FB6A}">
      <dsp:nvSpPr>
        <dsp:cNvPr id="0" name=""/>
        <dsp:cNvSpPr/>
      </dsp:nvSpPr>
      <dsp:spPr>
        <a:xfrm>
          <a:off x="1217206" y="2635096"/>
          <a:ext cx="9710622" cy="1053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33" tIns="111533" rIns="111533" bIns="111533"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This means there is no need for synchronization or communication between threads, making it an ideal candidate for parallelization using OpenMP.</a:t>
          </a:r>
        </a:p>
      </dsp:txBody>
      <dsp:txXfrm>
        <a:off x="1217206" y="2635096"/>
        <a:ext cx="9710622" cy="10538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ED44-AFE5-4E26-9FE9-D218BCE2CFEA}">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AE9DD-FCB2-49AD-AD54-BCF6B2EAFCA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0A0377-6E8D-4FCD-B36C-3938D3D6AEF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Image resizing is a technique used to change the dimensions of an image, either by scaling it up or down.</a:t>
          </a:r>
        </a:p>
      </dsp:txBody>
      <dsp:txXfrm>
        <a:off x="1435590" y="531"/>
        <a:ext cx="9080009" cy="1242935"/>
      </dsp:txXfrm>
    </dsp:sp>
    <dsp:sp modelId="{59055DAD-BFFF-411A-A127-8269186D4BB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6EAB1-DD67-49A7-8132-1B17043DC75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5977B-68D0-4621-80E6-12A88E1CFB2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We will break down the image into smaller, equal-sized pieces that can be processed in parallel by multiple threads. </a:t>
          </a:r>
        </a:p>
      </dsp:txBody>
      <dsp:txXfrm>
        <a:off x="1435590" y="1554201"/>
        <a:ext cx="9080009" cy="1242935"/>
      </dsp:txXfrm>
    </dsp:sp>
    <dsp:sp modelId="{B89EAD9C-18BB-41E8-8834-19278A5190D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EF85C-EF83-477F-A293-48385C6B904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5B7A1-BAAB-4328-A956-AD2EF00D641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We used OpenMP to parallelize the computation of bilinear interpolation or bicubic interpolation weights for each pixel in the resized image. </a:t>
          </a:r>
        </a:p>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Bilinear interpolation and bicubic interpolation are techniques used for image resizing</a:t>
          </a:r>
        </a:p>
      </dsp:txBody>
      <dsp:txXfrm>
        <a:off x="1435590" y="3107870"/>
        <a:ext cx="9080009" cy="1242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ED44-AFE5-4E26-9FE9-D218BCE2CFEA}">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AE9DD-FCB2-49AD-AD54-BCF6B2EAFCA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0A0377-6E8D-4FCD-B36C-3938D3D6AEF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Histogram equalization is a technique used to enhance the contrast of an image.</a:t>
          </a:r>
        </a:p>
      </dsp:txBody>
      <dsp:txXfrm>
        <a:off x="1435590" y="531"/>
        <a:ext cx="9080009" cy="1242935"/>
      </dsp:txXfrm>
    </dsp:sp>
    <dsp:sp modelId="{59055DAD-BFFF-411A-A127-8269186D4BB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6EAB1-DD67-49A7-8132-1B17043DC75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5977B-68D0-4621-80E6-12A88E1CFB2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It works by redistributing the pixel intensities in an image to cover the full range of intensity values. </a:t>
          </a:r>
        </a:p>
      </dsp:txBody>
      <dsp:txXfrm>
        <a:off x="1435590" y="1554201"/>
        <a:ext cx="9080009" cy="1242935"/>
      </dsp:txXfrm>
    </dsp:sp>
    <dsp:sp modelId="{B89EAD9C-18BB-41E8-8834-19278A5190D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EF85C-EF83-477F-A293-48385C6B904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5B7A1-BAAB-4328-A956-AD2EF00D641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goal of histogram equalization is to achieve a uniform histogram, where each pixel intensity has an equal probability of occurrence.</a:t>
          </a:r>
        </a:p>
      </dsp:txBody>
      <dsp:txXfrm>
        <a:off x="1435590" y="3107870"/>
        <a:ext cx="9080009" cy="12429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8FA34-FD8A-4F2A-A126-6CADBE940F86}">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1FE05-C542-4FE9-9D98-83FBB1416AD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E10989-6D18-4539-9CFE-47B42591625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Image blurring is a technique used to reduce noise and details in an image by averaging  the neighboring pixel values.</a:t>
          </a:r>
        </a:p>
      </dsp:txBody>
      <dsp:txXfrm>
        <a:off x="1435590" y="531"/>
        <a:ext cx="9080009" cy="1242935"/>
      </dsp:txXfrm>
    </dsp:sp>
    <dsp:sp modelId="{3F2AFF5F-F043-4C5F-ABDF-EE0637F56755}">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F74A9-43EA-49AF-A374-ACD1263B93E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D8441-C205-4C4D-8056-E24B7733909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The blurring is performed by iterating over a square kernel centered at each pixel, summing the values of the neighboring pixels, and then dividing by the total number of pixels in the kernel.  </a:t>
          </a:r>
        </a:p>
      </dsp:txBody>
      <dsp:txXfrm>
        <a:off x="1435590" y="1554201"/>
        <a:ext cx="9080009" cy="1242935"/>
      </dsp:txXfrm>
    </dsp:sp>
    <dsp:sp modelId="{8F65D711-D5D2-446D-A8CB-8F9FA2692040}">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1882D-F897-48BA-9A44-EF4C280150B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E5DC29-E4F8-4F00-8F42-E94F30A1E24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The operation is independent for each pixel (except for the border pixels), it is an embarrassingly parallel problem, making it an ideal candidate for parallelization using OpenMP.</a:t>
          </a:r>
        </a:p>
      </dsp:txBody>
      <dsp:txXfrm>
        <a:off x="1435590" y="3107870"/>
        <a:ext cx="9080009" cy="12429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9F596-7925-9F4E-BB68-981F08BCC004}">
      <dsp:nvSpPr>
        <dsp:cNvPr id="0" name=""/>
        <dsp:cNvSpPr/>
      </dsp:nvSpPr>
      <dsp:spPr>
        <a:xfrm>
          <a:off x="0" y="56231"/>
          <a:ext cx="10515600" cy="1003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Filtering involves designing a specific kernel to achieve a desired effect on an image.</a:t>
          </a:r>
        </a:p>
      </dsp:txBody>
      <dsp:txXfrm>
        <a:off x="49004" y="105235"/>
        <a:ext cx="10417592" cy="905852"/>
      </dsp:txXfrm>
    </dsp:sp>
    <dsp:sp modelId="{E21A2A3C-E9AE-6A4E-A024-A65D9D8B7454}">
      <dsp:nvSpPr>
        <dsp:cNvPr id="0" name=""/>
        <dsp:cNvSpPr/>
      </dsp:nvSpPr>
      <dsp:spPr>
        <a:xfrm>
          <a:off x="0" y="1134972"/>
          <a:ext cx="10515600" cy="1003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The filtering function is called for each pixel in the input image. This function should be implemented according to the desired filter behavior.</a:t>
          </a:r>
        </a:p>
      </dsp:txBody>
      <dsp:txXfrm>
        <a:off x="49004" y="1183976"/>
        <a:ext cx="10417592" cy="905852"/>
      </dsp:txXfrm>
    </dsp:sp>
    <dsp:sp modelId="{D452D732-0AE7-1F4C-9B91-CD7EF493CCCE}">
      <dsp:nvSpPr>
        <dsp:cNvPr id="0" name=""/>
        <dsp:cNvSpPr/>
      </dsp:nvSpPr>
      <dsp:spPr>
        <a:xfrm>
          <a:off x="0" y="2213712"/>
          <a:ext cx="10515600" cy="1003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Filtering is a technique used in image processing to modify or enhance an image by convolving it with a filter kernel. </a:t>
          </a:r>
        </a:p>
      </dsp:txBody>
      <dsp:txXfrm>
        <a:off x="49004" y="2262716"/>
        <a:ext cx="10417592" cy="905852"/>
      </dsp:txXfrm>
    </dsp:sp>
    <dsp:sp modelId="{26D9E1D5-0089-CB44-9712-008DF6CD7CCF}">
      <dsp:nvSpPr>
        <dsp:cNvPr id="0" name=""/>
        <dsp:cNvSpPr/>
      </dsp:nvSpPr>
      <dsp:spPr>
        <a:xfrm>
          <a:off x="0" y="3292451"/>
          <a:ext cx="10515600" cy="1003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The filter kernel is a small matrix of numerical values that is applied to each pixel in the image to produce a new pixel value.</a:t>
          </a:r>
        </a:p>
      </dsp:txBody>
      <dsp:txXfrm>
        <a:off x="49004" y="3341455"/>
        <a:ext cx="10417592" cy="9058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F6433-00BC-7845-9CA1-F422AEF3FF4E}"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79E4D-88F1-9C4A-B820-D41B52182583}" type="slidenum">
              <a:rPr lang="en-US" smtClean="0"/>
              <a:t>‹#›</a:t>
            </a:fld>
            <a:endParaRPr lang="en-US"/>
          </a:p>
        </p:txBody>
      </p:sp>
    </p:spTree>
    <p:extLst>
      <p:ext uri="{BB962C8B-B14F-4D97-AF65-F5344CB8AC3E}">
        <p14:creationId xmlns:p14="http://schemas.microsoft.com/office/powerpoint/2010/main" val="198577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1</a:t>
            </a:fld>
            <a:endParaRPr lang="en-US"/>
          </a:p>
        </p:txBody>
      </p:sp>
    </p:spTree>
    <p:extLst>
      <p:ext uri="{BB962C8B-B14F-4D97-AF65-F5344CB8AC3E}">
        <p14:creationId xmlns:p14="http://schemas.microsoft.com/office/powerpoint/2010/main" val="303917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OpenMP is used to parallelize the nested loops that process the image pixels and helps distribute work among multiple threads.</a:t>
            </a:r>
          </a:p>
          <a:p>
            <a:r>
              <a:rPr lang="en-US" b="0" i="0" u="none" strike="noStrike" dirty="0">
                <a:solidFill>
                  <a:srgbClr val="D1D5DB"/>
                </a:solidFill>
                <a:effectLst/>
                <a:latin typeface="Söhne"/>
              </a:rPr>
              <a:t>By using OpenMP, the pixel processing workload is distributed among multiple threads, which can lead to a significant speedup in the image blurring process, especially for large images or when running on systems with multiple CPU cores.</a:t>
            </a:r>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13</a:t>
            </a:fld>
            <a:endParaRPr lang="en-US"/>
          </a:p>
        </p:txBody>
      </p:sp>
    </p:spTree>
    <p:extLst>
      <p:ext uri="{BB962C8B-B14F-4D97-AF65-F5344CB8AC3E}">
        <p14:creationId xmlns:p14="http://schemas.microsoft.com/office/powerpoint/2010/main" val="4057638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Filtering is a technique used in image processing to modify or enhance an image by convolving it with a filter kernel. The filter kernel is a small matrix of numerical values that is applied to each pixel in the image to produce a new pixel value.</a:t>
            </a:r>
          </a:p>
          <a:p>
            <a:pPr algn="l"/>
            <a:r>
              <a:rPr lang="en-US" b="0" i="0" dirty="0">
                <a:solidFill>
                  <a:srgbClr val="D1D5DB"/>
                </a:solidFill>
                <a:effectLst/>
                <a:latin typeface="Söhne"/>
              </a:rPr>
              <a:t>The convolution process involves sliding the filter kernel over the image, computing a weighted sum of the values in the kernel for each pixel location, and replacing the original pixel value with the computed sum. This process can be time-consuming, particularly for large images or complex filter kernels.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14</a:t>
            </a:fld>
            <a:endParaRPr lang="en-US"/>
          </a:p>
        </p:txBody>
      </p:sp>
    </p:spTree>
    <p:extLst>
      <p:ext uri="{BB962C8B-B14F-4D97-AF65-F5344CB8AC3E}">
        <p14:creationId xmlns:p14="http://schemas.microsoft.com/office/powerpoint/2010/main" val="1150873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This function performs a rotation operation on an input image using the OpenMP library to parallelize the loop. The input image is passed as a cv::Mat object, along with a rotation angle in degrees and the number of threads to use for parallel execution. The output of the function is also a cv::Mat object that represents the rotated image.</a:t>
            </a:r>
          </a:p>
          <a:p>
            <a:pPr algn="l"/>
            <a:r>
              <a:rPr lang="en-US" b="0" i="0" dirty="0">
                <a:solidFill>
                  <a:srgbClr val="D1D5DB"/>
                </a:solidFill>
                <a:effectLst/>
                <a:latin typeface="Söhne"/>
              </a:rPr>
              <a:t>The function first computes the center point of the input image and the corresponding rotation matrix using the cv::getRotationMatrix2D function from OpenCV. It then creates an output image with the same size and type as the input image and initializes it to all zeros.</a:t>
            </a:r>
          </a:p>
          <a:p>
            <a:br>
              <a:rPr lang="en-US" dirty="0"/>
            </a:br>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15</a:t>
            </a:fld>
            <a:endParaRPr lang="en-US"/>
          </a:p>
        </p:txBody>
      </p:sp>
    </p:spTree>
    <p:extLst>
      <p:ext uri="{BB962C8B-B14F-4D97-AF65-F5344CB8AC3E}">
        <p14:creationId xmlns:p14="http://schemas.microsoft.com/office/powerpoint/2010/main" val="240032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2</a:t>
            </a:fld>
            <a:endParaRPr lang="en-US"/>
          </a:p>
        </p:txBody>
      </p:sp>
    </p:spTree>
    <p:extLst>
      <p:ext uri="{BB962C8B-B14F-4D97-AF65-F5344CB8AC3E}">
        <p14:creationId xmlns:p14="http://schemas.microsoft.com/office/powerpoint/2010/main" val="2950318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3</a:t>
            </a:fld>
            <a:endParaRPr lang="en-US"/>
          </a:p>
        </p:txBody>
      </p:sp>
    </p:spTree>
    <p:extLst>
      <p:ext uri="{BB962C8B-B14F-4D97-AF65-F5344CB8AC3E}">
        <p14:creationId xmlns:p14="http://schemas.microsoft.com/office/powerpoint/2010/main" val="217943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 As the size of the image increases, the amount of memory required to store the image and intermediate results also increases. This can lead to issues with memory constraints, and may cause the program to crash or hang.</a:t>
            </a:r>
          </a:p>
          <a:p>
            <a:pPr algn="l"/>
            <a:r>
              <a:rPr lang="en-US" b="0" i="0" dirty="0">
                <a:solidFill>
                  <a:srgbClr val="D1D5DB"/>
                </a:solidFill>
                <a:effectLst/>
                <a:latin typeface="Söhne"/>
              </a:rPr>
              <a:t>Moreover, sequential implementations may not make use of parallel processing capabilities, which can result in suboptimal performance. In modern computer systems, parallel processing is becoming increasingly important, and it is essential to take advantage of all available computing resources to achieve maximum performance.</a:t>
            </a:r>
          </a:p>
          <a:p>
            <a:pPr algn="l"/>
            <a:r>
              <a:rPr lang="en-US" b="0" i="0" dirty="0">
                <a:solidFill>
                  <a:srgbClr val="D1D5DB"/>
                </a:solidFill>
                <a:effectLst/>
                <a:latin typeface="Söhne"/>
              </a:rPr>
              <a:t>Another issue with sequential implementations is that they may not be scalable. As the size of the image increases, the time required to perform the image processing tasks also increases, which can result in longer execution times. This can be a significant problem for applications that need to process large amounts of data in real-time, such as video streaming or real-time surveillance systems.</a:t>
            </a:r>
          </a:p>
          <a:p>
            <a:pPr algn="l"/>
            <a:r>
              <a:rPr lang="en-US" b="0" i="0" dirty="0">
                <a:solidFill>
                  <a:srgbClr val="D1D5DB"/>
                </a:solidFill>
                <a:effectLst/>
                <a:latin typeface="Söhne"/>
              </a:rPr>
              <a:t>To address these challenges, it is important to develop efficient and scalable image processing algorithms that can take advantage of parallel processing capabilities. This requires a deep understanding of the underlying algorithms, as well as the ability to optimize code for performance and scalability. </a:t>
            </a:r>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4</a:t>
            </a:fld>
            <a:endParaRPr lang="en-US"/>
          </a:p>
        </p:txBody>
      </p:sp>
    </p:spTree>
    <p:extLst>
      <p:ext uri="{BB962C8B-B14F-4D97-AF65-F5344CB8AC3E}">
        <p14:creationId xmlns:p14="http://schemas.microsoft.com/office/powerpoint/2010/main" val="3687217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it is important to carefully manage memory usage and minimize data transfers between processors. This can be achieved through careful data partitioning and management, as well as the use of specialized data structures and caching techniques.</a:t>
            </a:r>
          </a:p>
          <a:p>
            <a:pPr algn="l"/>
            <a:r>
              <a:rPr lang="en-US" b="0" i="0" dirty="0">
                <a:solidFill>
                  <a:srgbClr val="D1D5DB"/>
                </a:solidFill>
                <a:effectLst/>
                <a:latin typeface="Söhne"/>
              </a:rPr>
              <a:t>Overall, implementing parallel image processing techniques using OpenMP is an important step towards achieving better performance and reducing execution times. However, to fully optimize performance, it is necessary to consider a range of techniques and approaches and carefully tune the implementation to the specific requirements of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5</a:t>
            </a:fld>
            <a:endParaRPr lang="en-US"/>
          </a:p>
        </p:txBody>
      </p:sp>
    </p:spTree>
    <p:extLst>
      <p:ext uri="{BB962C8B-B14F-4D97-AF65-F5344CB8AC3E}">
        <p14:creationId xmlns:p14="http://schemas.microsoft.com/office/powerpoint/2010/main" val="687989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For each image processing task (resizing, filtering, color correction), we will first implement a sequential version of the algorithm to establish a baseline performance.</a:t>
            </a:r>
          </a:p>
          <a:p>
            <a:pPr algn="l">
              <a:buFont typeface="Arial" panose="020B0604020202020204" pitchFamily="34" charset="0"/>
              <a:buChar char="•"/>
            </a:pPr>
            <a:r>
              <a:rPr lang="en-US" b="0" i="0" dirty="0">
                <a:solidFill>
                  <a:srgbClr val="D1D5DB"/>
                </a:solidFill>
                <a:effectLst/>
                <a:latin typeface="Söhne"/>
              </a:rPr>
              <a:t>We will then use OpenMP to parallelize the computation of each task, breaking down the image into smaller, equal-sized pieces that can be processed in parallel by multiple threads.</a:t>
            </a:r>
          </a:p>
          <a:p>
            <a:pPr algn="l">
              <a:buFont typeface="Arial" panose="020B0604020202020204" pitchFamily="34" charset="0"/>
              <a:buChar char="•"/>
            </a:pPr>
            <a:r>
              <a:rPr lang="en-US" b="0" i="0" dirty="0">
                <a:solidFill>
                  <a:srgbClr val="D1D5DB"/>
                </a:solidFill>
                <a:effectLst/>
                <a:latin typeface="Söhne"/>
              </a:rPr>
              <a:t>To ensure thread safety and avoid race conditions, we will use appropriate synchronization mechanisms such as locks or atomic operations.</a:t>
            </a:r>
          </a:p>
          <a:p>
            <a:pPr algn="l">
              <a:buFont typeface="Arial" panose="020B0604020202020204" pitchFamily="34" charset="0"/>
              <a:buChar char="•"/>
            </a:pPr>
            <a:r>
              <a:rPr lang="en-US" b="0" i="0" dirty="0">
                <a:solidFill>
                  <a:srgbClr val="D1D5DB"/>
                </a:solidFill>
                <a:effectLst/>
                <a:latin typeface="Söhne"/>
              </a:rPr>
              <a:t>We will also carefully manage memory usage, avoiding excessive data transfers between threads and minimizing the amount of memory required to store intermediate results.</a:t>
            </a:r>
          </a:p>
          <a:p>
            <a:pPr algn="l">
              <a:buFont typeface="Arial" panose="020B0604020202020204" pitchFamily="34" charset="0"/>
              <a:buChar char="•"/>
            </a:pPr>
            <a:r>
              <a:rPr lang="en-US" b="0" i="0" dirty="0">
                <a:solidFill>
                  <a:srgbClr val="D1D5DB"/>
                </a:solidFill>
                <a:effectLst/>
                <a:latin typeface="Söhne"/>
              </a:rPr>
              <a:t>To evaluate the performance of the parallel implementations, we will measure the execution time for a range of input image sizes and number of threads, and compare the results to the sequential baseline.</a:t>
            </a:r>
          </a:p>
          <a:p>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6</a:t>
            </a:fld>
            <a:endParaRPr lang="en-US"/>
          </a:p>
        </p:txBody>
      </p:sp>
    </p:spTree>
    <p:extLst>
      <p:ext uri="{BB962C8B-B14F-4D97-AF65-F5344CB8AC3E}">
        <p14:creationId xmlns:p14="http://schemas.microsoft.com/office/powerpoint/2010/main" val="1850618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OpenMP is used for parallelism in the code by setting the number of threads to use and then using the "#pragma </a:t>
            </a:r>
            <a:r>
              <a:rPr lang="en-US" b="0" i="0" dirty="0" err="1">
                <a:solidFill>
                  <a:srgbClr val="D1D5DB"/>
                </a:solidFill>
                <a:effectLst/>
                <a:latin typeface="Söhne"/>
              </a:rPr>
              <a:t>omp</a:t>
            </a:r>
            <a:r>
              <a:rPr lang="en-US" b="0" i="0" dirty="0">
                <a:solidFill>
                  <a:srgbClr val="D1D5DB"/>
                </a:solidFill>
                <a:effectLst/>
                <a:latin typeface="Söhne"/>
              </a:rPr>
              <a:t> parallel for" directive to parallelize the outer loop that iterates through the rows of the image.</a:t>
            </a:r>
          </a:p>
          <a:p>
            <a:pPr algn="l">
              <a:buFont typeface="+mj-lt"/>
              <a:buAutoNum type="arabicPeriod"/>
            </a:pPr>
            <a:r>
              <a:rPr lang="en-US" b="0" i="0" dirty="0">
                <a:solidFill>
                  <a:srgbClr val="D1D5DB"/>
                </a:solidFill>
                <a:effectLst/>
                <a:latin typeface="Söhne"/>
              </a:rPr>
              <a:t>Performance: The use of OpenMP parallelism can significantly improve the performance of the code by utilizing multiple CPU cores to process the image in parallel.</a:t>
            </a:r>
          </a:p>
          <a:p>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10</a:t>
            </a:fld>
            <a:endParaRPr lang="en-US"/>
          </a:p>
        </p:txBody>
      </p:sp>
    </p:spTree>
    <p:extLst>
      <p:ext uri="{BB962C8B-B14F-4D97-AF65-F5344CB8AC3E}">
        <p14:creationId xmlns:p14="http://schemas.microsoft.com/office/powerpoint/2010/main" val="212044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Bilinear interpolation and bicubic interpolation are techniques used for image resizing, which involve computing new pixel values by interpolating between the original pixel values. This interpolation process can be time-consuming, particularly for large images.</a:t>
            </a:r>
          </a:p>
          <a:p>
            <a:pPr algn="l"/>
            <a:r>
              <a:rPr lang="en-US" b="0" i="0" dirty="0">
                <a:solidFill>
                  <a:srgbClr val="D1D5DB"/>
                </a:solidFill>
                <a:effectLst/>
                <a:latin typeface="Söhne"/>
              </a:rPr>
              <a:t>To speed up this computation using parallel processing, we can use OpenMP to divide the image into smaller pieces, or "tiles", which can be processed in parallel by multiple threads. Each thread will be responsible for computing the interpolation weights for a subset of the pixels within its assigned tile.</a:t>
            </a:r>
          </a:p>
          <a:p>
            <a:pPr algn="l"/>
            <a:r>
              <a:rPr lang="en-US" b="0" i="0" dirty="0">
                <a:solidFill>
                  <a:srgbClr val="D1D5DB"/>
                </a:solidFill>
                <a:effectLst/>
                <a:latin typeface="Söhne"/>
              </a:rPr>
              <a:t>By breaking down the image into smaller pieces and processing them in parallel, we can take advantage of the processing power of multiple cores or processors, reducing the overall execution time for the image resizing task.</a:t>
            </a:r>
          </a:p>
          <a:p>
            <a:pPr algn="l"/>
            <a:r>
              <a:rPr lang="en-US" b="0" i="0" dirty="0">
                <a:solidFill>
                  <a:srgbClr val="D1D5DB"/>
                </a:solidFill>
                <a:effectLst/>
                <a:latin typeface="Söhne"/>
              </a:rPr>
              <a:t>In addition to using OpenMP, we may also need to carefully manage memory usage and avoid data dependencies between threads, such as by using appropriate synchronization mechanisms or avoiding shared data structures. By carefully optimizing the implementation for parallel processing, we can achieve significant speedups in image resizing tasks while maintaining image quality.</a:t>
            </a:r>
          </a:p>
        </p:txBody>
      </p:sp>
      <p:sp>
        <p:nvSpPr>
          <p:cNvPr id="4" name="Slide Number Placeholder 3"/>
          <p:cNvSpPr>
            <a:spLocks noGrp="1"/>
          </p:cNvSpPr>
          <p:nvPr>
            <p:ph type="sldNum" sz="quarter" idx="5"/>
          </p:nvPr>
        </p:nvSpPr>
        <p:spPr/>
        <p:txBody>
          <a:bodyPr/>
          <a:lstStyle/>
          <a:p>
            <a:fld id="{1D479E4D-88F1-9C4A-B820-D41B52182583}" type="slidenum">
              <a:rPr lang="en-US" smtClean="0"/>
              <a:t>11</a:t>
            </a:fld>
            <a:endParaRPr lang="en-US"/>
          </a:p>
        </p:txBody>
      </p:sp>
    </p:spTree>
    <p:extLst>
      <p:ext uri="{BB962C8B-B14F-4D97-AF65-F5344CB8AC3E}">
        <p14:creationId xmlns:p14="http://schemas.microsoft.com/office/powerpoint/2010/main" val="426601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This function performs parallel histogram equalization on an input color image. It first converts the input image from BGR to YUV color space using OpenCV's </a:t>
            </a:r>
            <a:r>
              <a:rPr lang="en-US" dirty="0" err="1"/>
              <a:t>cvtColor</a:t>
            </a:r>
            <a:r>
              <a:rPr lang="en-US" b="0" i="0" dirty="0">
                <a:solidFill>
                  <a:srgbClr val="D1D5DB"/>
                </a:solidFill>
                <a:effectLst/>
                <a:latin typeface="Söhne"/>
              </a:rPr>
              <a:t> function. It then splits the YUV channels into separate </a:t>
            </a:r>
            <a:r>
              <a:rPr lang="en-US" dirty="0"/>
              <a:t>cv::Mat</a:t>
            </a:r>
            <a:r>
              <a:rPr lang="en-US" b="0" i="0" dirty="0">
                <a:solidFill>
                  <a:srgbClr val="D1D5DB"/>
                </a:solidFill>
                <a:effectLst/>
                <a:latin typeface="Söhne"/>
              </a:rPr>
              <a:t> objects and performs histogram equalization on the Y channel. The function uses OpenMP to parallelize the loop that iterates over each pixel in the Y channel. After the histogram equalization, the modified Y channel is merged back into the YUV channels and the image is converted back to the BGR color space using the </a:t>
            </a:r>
            <a:r>
              <a:rPr lang="en-US" dirty="0" err="1"/>
              <a:t>cvtColor</a:t>
            </a:r>
            <a:r>
              <a:rPr lang="en-US" b="0" i="0" dirty="0">
                <a:solidFill>
                  <a:srgbClr val="D1D5DB"/>
                </a:solidFill>
                <a:effectLst/>
                <a:latin typeface="Söhne"/>
              </a:rPr>
              <a:t> function. The output of the function is the equalized color image in BGR color space.</a:t>
            </a:r>
            <a:endParaRPr lang="en-US" dirty="0"/>
          </a:p>
        </p:txBody>
      </p:sp>
      <p:sp>
        <p:nvSpPr>
          <p:cNvPr id="4" name="Slide Number Placeholder 3"/>
          <p:cNvSpPr>
            <a:spLocks noGrp="1"/>
          </p:cNvSpPr>
          <p:nvPr>
            <p:ph type="sldNum" sz="quarter" idx="5"/>
          </p:nvPr>
        </p:nvSpPr>
        <p:spPr/>
        <p:txBody>
          <a:bodyPr/>
          <a:lstStyle/>
          <a:p>
            <a:fld id="{1D479E4D-88F1-9C4A-B820-D41B52182583}" type="slidenum">
              <a:rPr lang="en-US" smtClean="0"/>
              <a:t>12</a:t>
            </a:fld>
            <a:endParaRPr lang="en-US"/>
          </a:p>
        </p:txBody>
      </p:sp>
    </p:spTree>
    <p:extLst>
      <p:ext uri="{BB962C8B-B14F-4D97-AF65-F5344CB8AC3E}">
        <p14:creationId xmlns:p14="http://schemas.microsoft.com/office/powerpoint/2010/main" val="196257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5220-D9A8-264E-D17D-F1A71D07A88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4298AE2-5CF4-FAF6-2A9D-714A08CC6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B57B8E1-909C-EFBE-EE7B-A3C7043A5D13}"/>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5" name="Footer Placeholder 4">
            <a:extLst>
              <a:ext uri="{FF2B5EF4-FFF2-40B4-BE49-F238E27FC236}">
                <a16:creationId xmlns:a16="http://schemas.microsoft.com/office/drawing/2014/main" id="{0558773D-6DE4-3E55-7FE6-CE175B235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F9F2F-65B2-5687-DF0A-AFF338708A20}"/>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50495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0313-C99A-CA3D-96BE-B79CFE6E3E8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C92095-155B-7A40-E952-F30F85E16CE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4754A0-D132-B51B-2A36-24B7E7951937}"/>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5" name="Footer Placeholder 4">
            <a:extLst>
              <a:ext uri="{FF2B5EF4-FFF2-40B4-BE49-F238E27FC236}">
                <a16:creationId xmlns:a16="http://schemas.microsoft.com/office/drawing/2014/main" id="{EC0058C8-C497-F23C-45A8-974686DAE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0FD3C-9CB4-6BDB-2A38-B6FC988AFF34}"/>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304857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378494-5D31-329A-5D9E-91AB5ED315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8E5069-24E7-C9D7-D5E1-09DEBA298EB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D1208B-C2EA-C864-6DBF-11E7B5F56904}"/>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5" name="Footer Placeholder 4">
            <a:extLst>
              <a:ext uri="{FF2B5EF4-FFF2-40B4-BE49-F238E27FC236}">
                <a16:creationId xmlns:a16="http://schemas.microsoft.com/office/drawing/2014/main" id="{04E0531A-800D-A2D8-80BA-BA19E8AFB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78341-B1CF-0543-2AE5-7C06F5DC39F2}"/>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123628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6D92-4C08-B253-B533-1F001B59300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AF11156-D2F5-53C7-6FF5-F133EE130C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749908-8A5E-C404-7DD8-D157276023A3}"/>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5" name="Footer Placeholder 4">
            <a:extLst>
              <a:ext uri="{FF2B5EF4-FFF2-40B4-BE49-F238E27FC236}">
                <a16:creationId xmlns:a16="http://schemas.microsoft.com/office/drawing/2014/main" id="{54A8A54A-8BC5-CF7F-F949-81A683D5C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1597F-4F18-128D-E790-121BDEE64687}"/>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179832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5056-691B-F3AE-E600-EBB910B5AC0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4043226-BCA4-32FA-4FE9-C19DA7F00F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D82B4B-7EE6-2CE8-2C96-8373D52AC219}"/>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5" name="Footer Placeholder 4">
            <a:extLst>
              <a:ext uri="{FF2B5EF4-FFF2-40B4-BE49-F238E27FC236}">
                <a16:creationId xmlns:a16="http://schemas.microsoft.com/office/drawing/2014/main" id="{82D7F48E-1B06-7E84-E480-97F60BEAF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EB8FD-D172-5725-75B2-8B720458C50A}"/>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32435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DC11-15F5-F6C4-AD42-D25E6CEAAD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972598-34B3-55DD-3945-F9ECCCC8A7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E74713F-F188-9A68-DAF6-5EB8602146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38FB122-1F23-0D60-EEBE-3B635D8B5B87}"/>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6" name="Footer Placeholder 5">
            <a:extLst>
              <a:ext uri="{FF2B5EF4-FFF2-40B4-BE49-F238E27FC236}">
                <a16:creationId xmlns:a16="http://schemas.microsoft.com/office/drawing/2014/main" id="{750A116A-F4AC-AEBE-AA07-892F2A795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77187-154D-6BB4-DE62-D6AFDE1F94D6}"/>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117700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EA8A-925C-E717-555E-009DA13FE5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AD6AB2-6BBD-CDF7-8F6D-EE289340A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C19A04-F4AE-004A-3F44-249B87BFD07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6021CDC-DCC6-F1B1-60BB-F88963B8E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D8D304-B5F4-E9F6-164C-02A64981FBD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50F800-4D05-252F-78DA-FCADBFCF4FCB}"/>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8" name="Footer Placeholder 7">
            <a:extLst>
              <a:ext uri="{FF2B5EF4-FFF2-40B4-BE49-F238E27FC236}">
                <a16:creationId xmlns:a16="http://schemas.microsoft.com/office/drawing/2014/main" id="{1E43A20E-7FC2-5E5D-D22B-68B024C44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E2C258-09B8-917B-0735-A458DA12E266}"/>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2798205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6D9D-1C47-71FD-15CB-97511A63903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CA27092-4F47-CE8F-AD7F-BB1385C2FBC8}"/>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4" name="Footer Placeholder 3">
            <a:extLst>
              <a:ext uri="{FF2B5EF4-FFF2-40B4-BE49-F238E27FC236}">
                <a16:creationId xmlns:a16="http://schemas.microsoft.com/office/drawing/2014/main" id="{2E13E196-43CE-510E-C1FF-ACDA1214E0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7758B6-B311-6B93-FFED-B6BBCFA074A6}"/>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235091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E1DDF-632A-F3D0-C600-C91E53CA57F2}"/>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3" name="Footer Placeholder 2">
            <a:extLst>
              <a:ext uri="{FF2B5EF4-FFF2-40B4-BE49-F238E27FC236}">
                <a16:creationId xmlns:a16="http://schemas.microsoft.com/office/drawing/2014/main" id="{008AA4E7-72C9-52E2-31E3-32E46A218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A613DE-8398-0217-7509-3BDC0742A14B}"/>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348578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3711-EC9A-2737-A951-1A89FDA3AE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8BE275-F89A-C7D7-058E-4F9D79381F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438170C-A6A5-8EF6-9F60-6D26D2413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BDF517-522C-5EA2-8EF3-398516365D6B}"/>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6" name="Footer Placeholder 5">
            <a:extLst>
              <a:ext uri="{FF2B5EF4-FFF2-40B4-BE49-F238E27FC236}">
                <a16:creationId xmlns:a16="http://schemas.microsoft.com/office/drawing/2014/main" id="{AFE26724-8DD5-EE39-6E85-EE39B1366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4EF96-C294-6D70-6AB2-EDAD3C144396}"/>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425568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D858-C394-EDFB-142E-4D9D690D26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9B82BD-7EDD-2D6E-9A32-4E4133676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C78183-8A08-CBFA-B3DC-A96943DAE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ADF4BA-ED7F-F079-4118-D51B8836A597}"/>
              </a:ext>
            </a:extLst>
          </p:cNvPr>
          <p:cNvSpPr>
            <a:spLocks noGrp="1"/>
          </p:cNvSpPr>
          <p:nvPr>
            <p:ph type="dt" sz="half" idx="10"/>
          </p:nvPr>
        </p:nvSpPr>
        <p:spPr/>
        <p:txBody>
          <a:bodyPr/>
          <a:lstStyle/>
          <a:p>
            <a:fld id="{96D161D4-775E-2540-995A-4643CE3D6A0F}" type="datetimeFigureOut">
              <a:rPr lang="en-US" smtClean="0"/>
              <a:t>4/19/2024</a:t>
            </a:fld>
            <a:endParaRPr lang="en-US"/>
          </a:p>
        </p:txBody>
      </p:sp>
      <p:sp>
        <p:nvSpPr>
          <p:cNvPr id="6" name="Footer Placeholder 5">
            <a:extLst>
              <a:ext uri="{FF2B5EF4-FFF2-40B4-BE49-F238E27FC236}">
                <a16:creationId xmlns:a16="http://schemas.microsoft.com/office/drawing/2014/main" id="{BB14C539-EA57-8410-AE1F-9D1D5CFF5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A9877-FEF3-A1C1-5BFF-63DE63C45206}"/>
              </a:ext>
            </a:extLst>
          </p:cNvPr>
          <p:cNvSpPr>
            <a:spLocks noGrp="1"/>
          </p:cNvSpPr>
          <p:nvPr>
            <p:ph type="sldNum" sz="quarter" idx="12"/>
          </p:nvPr>
        </p:nvSpPr>
        <p:spPr/>
        <p:txBody>
          <a:bodyPr/>
          <a:lstStyle/>
          <a:p>
            <a:fld id="{9056BD87-55AF-2A4B-8C71-A7882217159B}" type="slidenum">
              <a:rPr lang="en-US" smtClean="0"/>
              <a:t>‹#›</a:t>
            </a:fld>
            <a:endParaRPr lang="en-US"/>
          </a:p>
        </p:txBody>
      </p:sp>
    </p:spTree>
    <p:extLst>
      <p:ext uri="{BB962C8B-B14F-4D97-AF65-F5344CB8AC3E}">
        <p14:creationId xmlns:p14="http://schemas.microsoft.com/office/powerpoint/2010/main" val="118974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29ED5-101E-DA81-C8B3-94C39BA47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E59510-F6AD-517A-42A0-021142B18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AD136C-F16E-BEF9-BCEB-49E3D0228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161D4-775E-2540-995A-4643CE3D6A0F}" type="datetimeFigureOut">
              <a:rPr lang="en-US" smtClean="0"/>
              <a:t>4/19/2024</a:t>
            </a:fld>
            <a:endParaRPr lang="en-US"/>
          </a:p>
        </p:txBody>
      </p:sp>
      <p:sp>
        <p:nvSpPr>
          <p:cNvPr id="5" name="Footer Placeholder 4">
            <a:extLst>
              <a:ext uri="{FF2B5EF4-FFF2-40B4-BE49-F238E27FC236}">
                <a16:creationId xmlns:a16="http://schemas.microsoft.com/office/drawing/2014/main" id="{0E87012F-785F-941E-F67B-8854C4866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482B0E-E2BD-A329-6BDD-A8B44413A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6BD87-55AF-2A4B-8C71-A7882217159B}" type="slidenum">
              <a:rPr lang="en-US" smtClean="0"/>
              <a:t>‹#›</a:t>
            </a:fld>
            <a:endParaRPr lang="en-US"/>
          </a:p>
        </p:txBody>
      </p:sp>
    </p:spTree>
    <p:extLst>
      <p:ext uri="{BB962C8B-B14F-4D97-AF65-F5344CB8AC3E}">
        <p14:creationId xmlns:p14="http://schemas.microsoft.com/office/powerpoint/2010/main" val="3108191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reflection in a lens">
            <a:extLst>
              <a:ext uri="{FF2B5EF4-FFF2-40B4-BE49-F238E27FC236}">
                <a16:creationId xmlns:a16="http://schemas.microsoft.com/office/drawing/2014/main" id="{9BFD8974-DBDD-19E5-42BF-221AB3621929}"/>
              </a:ext>
            </a:extLst>
          </p:cNvPr>
          <p:cNvPicPr>
            <a:picLocks noChangeAspect="1"/>
          </p:cNvPicPr>
          <p:nvPr/>
        </p:nvPicPr>
        <p:blipFill rotWithShape="1">
          <a:blip r:embed="rId3"/>
          <a:srcRect l="14834" t="2074" r="5882"/>
          <a:stretch/>
        </p:blipFill>
        <p:spPr>
          <a:xfrm>
            <a:off x="-86262" y="0"/>
            <a:ext cx="8231904" cy="6858000"/>
          </a:xfrm>
          <a:prstGeom prst="rect">
            <a:avLst/>
          </a:prstGeom>
        </p:spPr>
      </p:pic>
      <p:sp>
        <p:nvSpPr>
          <p:cNvPr id="85" name="Rectangle 8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03C6AE-7FB3-670A-7708-6EC7CA105182}"/>
              </a:ext>
            </a:extLst>
          </p:cNvPr>
          <p:cNvSpPr>
            <a:spLocks noGrp="1"/>
          </p:cNvSpPr>
          <p:nvPr>
            <p:ph type="ctrTitle"/>
          </p:nvPr>
        </p:nvSpPr>
        <p:spPr>
          <a:xfrm>
            <a:off x="8231903" y="426085"/>
            <a:ext cx="3822189" cy="1899912"/>
          </a:xfrm>
        </p:spPr>
        <p:txBody>
          <a:bodyPr vert="horz" lIns="91440" tIns="45720" rIns="91440" bIns="45720" rtlCol="0" anchor="ctr">
            <a:normAutofit/>
          </a:bodyPr>
          <a:lstStyle/>
          <a:p>
            <a:pPr algn="l"/>
            <a:r>
              <a:rPr lang="en-US" sz="3100" b="1" dirty="0">
                <a:latin typeface="Times New Roman" panose="02020603050405020304" pitchFamily="18" charset="0"/>
                <a:cs typeface="Times New Roman" panose="02020603050405020304" pitchFamily="18" charset="0"/>
              </a:rPr>
              <a:t>Parallel Image Processing Using</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OpenMP </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3346CF8-5A35-A56F-8E09-5F2423E3F8C1}"/>
              </a:ext>
            </a:extLst>
          </p:cNvPr>
          <p:cNvSpPr>
            <a:spLocks noGrp="1"/>
          </p:cNvSpPr>
          <p:nvPr>
            <p:ph type="subTitle" idx="1"/>
          </p:nvPr>
        </p:nvSpPr>
        <p:spPr>
          <a:xfrm>
            <a:off x="8256202" y="3115238"/>
            <a:ext cx="3822189" cy="3742762"/>
          </a:xfrm>
        </p:spPr>
        <p:txBody>
          <a:bodyPr vert="horz" lIns="91440" tIns="45720" rIns="91440" bIns="45720" rtlCol="0">
            <a:normAutofit/>
          </a:bodyPr>
          <a:lstStyle/>
          <a:p>
            <a:pPr algn="l"/>
            <a:r>
              <a:rPr lang="en-US" sz="2000" b="1" dirty="0">
                <a:effectLst/>
                <a:latin typeface="Times New Roman" panose="02020603050405020304" pitchFamily="18" charset="0"/>
                <a:cs typeface="Times New Roman" panose="02020603050405020304" pitchFamily="18" charset="0"/>
              </a:rPr>
              <a:t>Group members: </a:t>
            </a:r>
            <a:endParaRPr lang="en-US" sz="2000" dirty="0">
              <a:latin typeface="Times New Roman" panose="02020603050405020304" pitchFamily="18" charset="0"/>
              <a:cs typeface="Times New Roman" panose="02020603050405020304" pitchFamily="18" charset="0"/>
            </a:endParaRPr>
          </a:p>
          <a:p>
            <a:pPr marL="342900" indent="-228600" algn="l">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Mamatha </a:t>
            </a:r>
            <a:r>
              <a:rPr lang="en-US" sz="2000" dirty="0" err="1">
                <a:effectLst/>
                <a:latin typeface="Times New Roman" panose="02020603050405020304" pitchFamily="18" charset="0"/>
                <a:cs typeface="Times New Roman" panose="02020603050405020304" pitchFamily="18" charset="0"/>
              </a:rPr>
              <a:t>Bugata</a:t>
            </a:r>
            <a:r>
              <a:rPr lang="en-US" sz="2000" dirty="0">
                <a:effectLst/>
                <a:latin typeface="Times New Roman" panose="02020603050405020304" pitchFamily="18" charset="0"/>
                <a:cs typeface="Times New Roman" panose="02020603050405020304" pitchFamily="18" charset="0"/>
              </a:rPr>
              <a:t> – Y00860585</a:t>
            </a:r>
          </a:p>
          <a:p>
            <a:pPr marL="342900" indent="-228600" algn="l">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Revanth Gopinath Reddy Atla – Y00857087 </a:t>
            </a:r>
          </a:p>
          <a:p>
            <a:pPr indent="-228600" algn="l">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Yanvitha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Gottipati</a:t>
            </a: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 Y00861602 </a:t>
            </a:r>
          </a:p>
          <a:p>
            <a:pPr algn="l"/>
            <a:r>
              <a:rPr lang="en-US" sz="2000" b="1" dirty="0">
                <a:latin typeface="Times New Roman" panose="02020603050405020304" pitchFamily="18" charset="0"/>
                <a:cs typeface="Times New Roman" panose="02020603050405020304" pitchFamily="18" charset="0"/>
              </a:rPr>
              <a:t>Faculty Coach:</a:t>
            </a:r>
          </a:p>
          <a:p>
            <a:pPr indent="-2286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 Robert A. Gilliland</a:t>
            </a:r>
          </a:p>
          <a:p>
            <a:pPr indent="-2286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06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78559D-9DC7-72EC-3B06-3BA1991C17DA}"/>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Color correction</a:t>
            </a:r>
            <a:br>
              <a:rPr lang="en-US" sz="4000" dirty="0">
                <a:solidFill>
                  <a:srgbClr val="FFFFFF"/>
                </a:solidFill>
                <a:latin typeface="Times New Roman" panose="02020603050405020304" pitchFamily="18" charset="0"/>
                <a:cs typeface="Times New Roman" panose="02020603050405020304" pitchFamily="18" charset="0"/>
              </a:rPr>
            </a:br>
            <a:endParaRPr lang="en-US" sz="4000"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693BA814-AD43-B2EB-C0C8-2DFABA58821F}"/>
              </a:ext>
            </a:extLst>
          </p:cNvPr>
          <p:cNvGraphicFramePr>
            <a:graphicFrameLocks noGrp="1"/>
          </p:cNvGraphicFramePr>
          <p:nvPr>
            <p:ph idx="1"/>
            <p:extLst>
              <p:ext uri="{D42A27DB-BD31-4B8C-83A1-F6EECF244321}">
                <p14:modId xmlns:p14="http://schemas.microsoft.com/office/powerpoint/2010/main" val="246055749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904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72A6-1EA7-23E5-B12F-33704B8DE8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Image Resizing</a:t>
            </a:r>
          </a:p>
        </p:txBody>
      </p:sp>
      <p:graphicFrame>
        <p:nvGraphicFramePr>
          <p:cNvPr id="22" name="Content Placeholder 2">
            <a:extLst>
              <a:ext uri="{FF2B5EF4-FFF2-40B4-BE49-F238E27FC236}">
                <a16:creationId xmlns:a16="http://schemas.microsoft.com/office/drawing/2014/main" id="{96FF0AD0-30BB-2BEE-48DA-4CEDCD982069}"/>
              </a:ext>
            </a:extLst>
          </p:cNvPr>
          <p:cNvGraphicFramePr>
            <a:graphicFrameLocks noGrp="1"/>
          </p:cNvGraphicFramePr>
          <p:nvPr>
            <p:ph idx="1"/>
            <p:extLst>
              <p:ext uri="{D42A27DB-BD31-4B8C-83A1-F6EECF244321}">
                <p14:modId xmlns:p14="http://schemas.microsoft.com/office/powerpoint/2010/main" val="31351810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919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72A6-1EA7-23E5-B12F-33704B8DE8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Histogram Equalization</a:t>
            </a:r>
          </a:p>
        </p:txBody>
      </p:sp>
      <p:graphicFrame>
        <p:nvGraphicFramePr>
          <p:cNvPr id="22" name="Content Placeholder 2">
            <a:extLst>
              <a:ext uri="{FF2B5EF4-FFF2-40B4-BE49-F238E27FC236}">
                <a16:creationId xmlns:a16="http://schemas.microsoft.com/office/drawing/2014/main" id="{96FF0AD0-30BB-2BEE-48DA-4CEDCD982069}"/>
              </a:ext>
            </a:extLst>
          </p:cNvPr>
          <p:cNvGraphicFramePr>
            <a:graphicFrameLocks noGrp="1"/>
          </p:cNvGraphicFramePr>
          <p:nvPr>
            <p:ph idx="1"/>
            <p:extLst>
              <p:ext uri="{D42A27DB-BD31-4B8C-83A1-F6EECF244321}">
                <p14:modId xmlns:p14="http://schemas.microsoft.com/office/powerpoint/2010/main" val="14646540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47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D4C7-508F-1378-2417-0501E3E487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Image Blurring</a:t>
            </a:r>
          </a:p>
        </p:txBody>
      </p:sp>
      <p:graphicFrame>
        <p:nvGraphicFramePr>
          <p:cNvPr id="5" name="Content Placeholder 2">
            <a:extLst>
              <a:ext uri="{FF2B5EF4-FFF2-40B4-BE49-F238E27FC236}">
                <a16:creationId xmlns:a16="http://schemas.microsoft.com/office/drawing/2014/main" id="{545640CA-4F00-C3A3-6546-A35423521FEC}"/>
              </a:ext>
            </a:extLst>
          </p:cNvPr>
          <p:cNvGraphicFramePr>
            <a:graphicFrameLocks noGrp="1"/>
          </p:cNvGraphicFramePr>
          <p:nvPr>
            <p:ph idx="1"/>
            <p:extLst>
              <p:ext uri="{D42A27DB-BD31-4B8C-83A1-F6EECF244321}">
                <p14:modId xmlns:p14="http://schemas.microsoft.com/office/powerpoint/2010/main" val="10145479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71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50E5E-FDF3-9BE4-C5DA-3D9F7D5F57BF}"/>
              </a:ext>
            </a:extLst>
          </p:cNvPr>
          <p:cNvSpPr>
            <a:spLocks noGrp="1"/>
          </p:cNvSpPr>
          <p:nvPr>
            <p:ph type="title"/>
          </p:nvPr>
        </p:nvSpPr>
        <p:spPr>
          <a:xfrm>
            <a:off x="838200" y="557188"/>
            <a:ext cx="10515600" cy="1133499"/>
          </a:xfrm>
        </p:spPr>
        <p:txBody>
          <a:bodyPr>
            <a:normAutofit/>
          </a:bodyPr>
          <a:lstStyle/>
          <a:p>
            <a:pPr algn="ctr"/>
            <a:r>
              <a:rPr lang="en-US" sz="3600" dirty="0">
                <a:latin typeface="Times New Roman" panose="02020603050405020304" pitchFamily="18" charset="0"/>
                <a:cs typeface="Times New Roman" panose="02020603050405020304" pitchFamily="18" charset="0"/>
              </a:rPr>
              <a:t>Filtering</a:t>
            </a:r>
            <a:br>
              <a:rPr lang="en-US" sz="3600" dirty="0"/>
            </a:br>
            <a:endParaRPr lang="en-US" sz="3600" dirty="0"/>
          </a:p>
        </p:txBody>
      </p:sp>
      <p:graphicFrame>
        <p:nvGraphicFramePr>
          <p:cNvPr id="5" name="Content Placeholder 2">
            <a:extLst>
              <a:ext uri="{FF2B5EF4-FFF2-40B4-BE49-F238E27FC236}">
                <a16:creationId xmlns:a16="http://schemas.microsoft.com/office/drawing/2014/main" id="{B75309AB-6652-C473-D664-556EBD2D23AA}"/>
              </a:ext>
            </a:extLst>
          </p:cNvPr>
          <p:cNvGraphicFramePr>
            <a:graphicFrameLocks noGrp="1"/>
          </p:cNvGraphicFramePr>
          <p:nvPr>
            <p:ph idx="1"/>
            <p:extLst>
              <p:ext uri="{D42A27DB-BD31-4B8C-83A1-F6EECF244321}">
                <p14:modId xmlns:p14="http://schemas.microsoft.com/office/powerpoint/2010/main" val="348432470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261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6D4D-F46B-4628-4AF2-B790A2BEAE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Image Rotation</a:t>
            </a:r>
          </a:p>
        </p:txBody>
      </p:sp>
      <p:graphicFrame>
        <p:nvGraphicFramePr>
          <p:cNvPr id="5" name="Content Placeholder 2">
            <a:extLst>
              <a:ext uri="{FF2B5EF4-FFF2-40B4-BE49-F238E27FC236}">
                <a16:creationId xmlns:a16="http://schemas.microsoft.com/office/drawing/2014/main" id="{71AA73D6-4A56-96D8-424C-209820526A9B}"/>
              </a:ext>
            </a:extLst>
          </p:cNvPr>
          <p:cNvGraphicFramePr>
            <a:graphicFrameLocks noGrp="1"/>
          </p:cNvGraphicFramePr>
          <p:nvPr>
            <p:ph idx="1"/>
            <p:extLst>
              <p:ext uri="{D42A27DB-BD31-4B8C-83A1-F6EECF244321}">
                <p14:modId xmlns:p14="http://schemas.microsoft.com/office/powerpoint/2010/main" val="1944463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0638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276C-F4E4-5B74-F6AB-D404F5EA17FB}"/>
              </a:ext>
            </a:extLst>
          </p:cNvPr>
          <p:cNvSpPr>
            <a:spLocks noGrp="1"/>
          </p:cNvSpPr>
          <p:nvPr>
            <p:ph type="title"/>
          </p:nvPr>
        </p:nvSpPr>
        <p:spPr>
          <a:xfrm>
            <a:off x="838200" y="993775"/>
            <a:ext cx="10515600" cy="1325563"/>
          </a:xfrm>
        </p:spPr>
        <p:txBody>
          <a:bodyPr/>
          <a:lstStyle/>
          <a:p>
            <a:r>
              <a:rPr lang="en-US" dirty="0">
                <a:latin typeface="Times New Roman" panose="02020603050405020304" pitchFamily="18" charset="0"/>
                <a:cs typeface="Times New Roman" panose="02020603050405020304" pitchFamily="18" charset="0"/>
              </a:rPr>
              <a:t>Conclusion</a:t>
            </a:r>
          </a:p>
        </p:txBody>
      </p:sp>
      <p:graphicFrame>
        <p:nvGraphicFramePr>
          <p:cNvPr id="7" name="Content Placeholder 2">
            <a:extLst>
              <a:ext uri="{FF2B5EF4-FFF2-40B4-BE49-F238E27FC236}">
                <a16:creationId xmlns:a16="http://schemas.microsoft.com/office/drawing/2014/main" id="{455D1FCE-FD7C-BCBA-5C44-02284CDA3E58}"/>
              </a:ext>
            </a:extLst>
          </p:cNvPr>
          <p:cNvGraphicFramePr>
            <a:graphicFrameLocks noGrp="1"/>
          </p:cNvGraphicFramePr>
          <p:nvPr>
            <p:ph idx="1"/>
            <p:extLst>
              <p:ext uri="{D42A27DB-BD31-4B8C-83A1-F6EECF244321}">
                <p14:modId xmlns:p14="http://schemas.microsoft.com/office/powerpoint/2010/main" val="638096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8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50CD2C9-F86D-E325-5C16-D8C494C8A7C5}"/>
              </a:ext>
            </a:extLst>
          </p:cNvPr>
          <p:cNvSpPr>
            <a:spLocks noGrp="1"/>
          </p:cNvSpPr>
          <p:nvPr>
            <p:ph type="title"/>
          </p:nvPr>
        </p:nvSpPr>
        <p:spPr>
          <a:xfrm>
            <a:off x="1179073" y="528706"/>
            <a:ext cx="9833548" cy="1325563"/>
          </a:xfrm>
        </p:spPr>
        <p:txBody>
          <a:bodyPr anchor="b">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Contribution of Team members:</a:t>
            </a:r>
            <a:endParaRPr lang="en-IN" sz="3600" b="1" dirty="0">
              <a:solidFill>
                <a:schemeClr val="tx2"/>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 name="Freeform: Shape 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B73728A-8D32-DEEB-FE28-76967FE8211D}"/>
              </a:ext>
            </a:extLst>
          </p:cNvPr>
          <p:cNvSpPr>
            <a:spLocks noGrp="1"/>
          </p:cNvSpPr>
          <p:nvPr>
            <p:ph idx="1"/>
          </p:nvPr>
        </p:nvSpPr>
        <p:spPr>
          <a:xfrm>
            <a:off x="1179073" y="2089748"/>
            <a:ext cx="9833548" cy="2693976"/>
          </a:xfrm>
        </p:spPr>
        <p:txBody>
          <a:bodyPr>
            <a:noAutofit/>
          </a:bodyPr>
          <a:lstStyle/>
          <a:p>
            <a:pPr>
              <a:buFont typeface="Arial" panose="020B0604020202020204" pitchFamily="34" charset="0"/>
              <a:buChar char="•"/>
            </a:pPr>
            <a:r>
              <a:rPr lang="en-US" sz="1800" b="1"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Revanth Gopinath Reddy Atla:</a:t>
            </a:r>
          </a:p>
          <a:p>
            <a:pPr marL="742950" lvl="1" indent="-285750">
              <a:buFont typeface="Arial" panose="020B0604020202020204" pitchFamily="34" charset="0"/>
              <a:buChar char="•"/>
            </a:pPr>
            <a:r>
              <a:rPr lang="en-US" sz="1800"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Histogram Equalization and Color Correction: Implemented parallel histogram equalization and color correction functions to enhance image quality and contrast.</a:t>
            </a:r>
          </a:p>
          <a:p>
            <a:pPr marL="742950" lvl="1" indent="-285750">
              <a:buFont typeface="Arial" panose="020B0604020202020204" pitchFamily="34" charset="0"/>
              <a:buChar char="•"/>
            </a:pPr>
            <a:r>
              <a:rPr lang="en-US" sz="1800"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Testing and Optimization: Focused on testing the implementation and optimizing performance for efficient parallel execution.</a:t>
            </a:r>
          </a:p>
          <a:p>
            <a:pPr>
              <a:buFont typeface="Arial" panose="020B0604020202020204" pitchFamily="34" charset="0"/>
              <a:buChar char="•"/>
            </a:pPr>
            <a:r>
              <a:rPr lang="en-US" sz="1800" b="1"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Mamatha </a:t>
            </a:r>
            <a:r>
              <a:rPr lang="en-US" sz="1800" b="1" i="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Bugata</a:t>
            </a:r>
            <a:r>
              <a:rPr lang="en-US" sz="1800" b="1"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buFont typeface="Arial" panose="020B0604020202020204" pitchFamily="34" charset="0"/>
              <a:buChar char="•"/>
            </a:pPr>
            <a:r>
              <a:rPr lang="en-US" sz="1800"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Resizing and Blurring Functions: Took charge of parallelizing the image resizing and blurring functions for faster and smoother image transformations.</a:t>
            </a:r>
          </a:p>
          <a:p>
            <a:pPr marL="742950" lvl="1" indent="-285750">
              <a:buFont typeface="Arial" panose="020B0604020202020204" pitchFamily="34" charset="0"/>
              <a:buChar char="•"/>
            </a:pPr>
            <a:r>
              <a:rPr lang="en-US" sz="1800"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Documentation and Code Comments: Provided clear documentation and comments to support the parallel code for ease of maintenance and understanding.</a:t>
            </a:r>
          </a:p>
          <a:p>
            <a:pPr>
              <a:buFont typeface="Arial" panose="020B0604020202020204" pitchFamily="34" charset="0"/>
              <a:buChar char="•"/>
            </a:pPr>
            <a:r>
              <a:rPr lang="en-US" sz="1800" b="1" i="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Yanvitha</a:t>
            </a:r>
            <a:r>
              <a:rPr lang="en-US" sz="1800" b="1"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Gottipati</a:t>
            </a:r>
            <a:r>
              <a:rPr lang="en-US" sz="1800" b="1"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buFont typeface="Arial" panose="020B0604020202020204" pitchFamily="34" charset="0"/>
              <a:buChar char="•"/>
            </a:pPr>
            <a:r>
              <a:rPr lang="en-US" sz="1800"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Filtering and Rotation Functions: Developed the parallelized filtering and rotation functions to apply advanced image transformations and feature enhancements.</a:t>
            </a:r>
          </a:p>
          <a:p>
            <a:pPr marL="742950" lvl="1" indent="-285750">
              <a:buFont typeface="Arial" panose="020B0604020202020204" pitchFamily="34" charset="0"/>
              <a:buChar char="•"/>
            </a:pPr>
            <a:r>
              <a:rPr lang="en-US" sz="1800" i="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Integration and Presentation: Worked on integrating different functions and preparing the final output for presentation and analysis.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480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E0106-AC30-8EB0-70CA-D37941DFEEE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Times New Roman" panose="02020603050405020304" pitchFamily="18" charset="0"/>
                <a:cs typeface="Times New Roman" panose="02020603050405020304" pitchFamily="18" charset="0"/>
              </a:rPr>
              <a:t>Thank You</a:t>
            </a:r>
          </a:p>
        </p:txBody>
      </p:sp>
      <p:pic>
        <p:nvPicPr>
          <p:cNvPr id="6" name="Graphic 5" descr="Smiling Face with No Fill">
            <a:extLst>
              <a:ext uri="{FF2B5EF4-FFF2-40B4-BE49-F238E27FC236}">
                <a16:creationId xmlns:a16="http://schemas.microsoft.com/office/drawing/2014/main" id="{28E0BA81-B789-EF72-4B54-965A08F2D1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049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059D4-B714-6301-7F13-AC04B1A2F246}"/>
              </a:ext>
            </a:extLst>
          </p:cNvPr>
          <p:cNvSpPr>
            <a:spLocks noGrp="1"/>
          </p:cNvSpPr>
          <p:nvPr>
            <p:ph type="title"/>
          </p:nvPr>
        </p:nvSpPr>
        <p:spPr>
          <a:xfrm>
            <a:off x="1043631" y="809898"/>
            <a:ext cx="10173010" cy="1554480"/>
          </a:xfrm>
        </p:spPr>
        <p:txBody>
          <a:bodyPr anchor="ctr">
            <a:normAutofit/>
          </a:bodyPr>
          <a:lstStyle/>
          <a:p>
            <a:r>
              <a:rPr lang="en-US" sz="4800" dirty="0">
                <a:latin typeface="Times New Roman" panose="02020603050405020304" pitchFamily="18" charset="0"/>
                <a:cs typeface="Times New Roman" panose="02020603050405020304" pitchFamily="18" charset="0"/>
              </a:rPr>
              <a:t>Introduction Statement</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19F18EB-6B76-6278-1C9A-A47AAC7A2C94}"/>
              </a:ext>
            </a:extLst>
          </p:cNvPr>
          <p:cNvGraphicFramePr>
            <a:graphicFrameLocks noGrp="1"/>
          </p:cNvGraphicFramePr>
          <p:nvPr>
            <p:ph idx="1"/>
            <p:extLst>
              <p:ext uri="{D42A27DB-BD31-4B8C-83A1-F6EECF244321}">
                <p14:modId xmlns:p14="http://schemas.microsoft.com/office/powerpoint/2010/main" val="215252814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74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59D4-B714-6301-7F13-AC04B1A2F246}"/>
              </a:ext>
            </a:extLst>
          </p:cNvPr>
          <p:cNvSpPr>
            <a:spLocks noGrp="1"/>
          </p:cNvSpPr>
          <p:nvPr>
            <p:ph type="title"/>
          </p:nvPr>
        </p:nvSpPr>
        <p:spPr>
          <a:xfrm>
            <a:off x="586478" y="1683756"/>
            <a:ext cx="3115265" cy="2396359"/>
          </a:xfrm>
        </p:spPr>
        <p:txBody>
          <a:bodyPr anchor="b">
            <a:normAutofit/>
          </a:bodyPr>
          <a:lstStyle/>
          <a:p>
            <a:pPr algn="r"/>
            <a:r>
              <a:rPr lang="en-US" sz="4000">
                <a:latin typeface="Times New Roman" panose="02020603050405020304" pitchFamily="18" charset="0"/>
                <a:cs typeface="Times New Roman" panose="02020603050405020304" pitchFamily="18" charset="0"/>
              </a:rPr>
              <a:t>Background</a:t>
            </a:r>
            <a:r>
              <a:rPr lang="en-US" sz="4000">
                <a:solidFill>
                  <a:srgbClr val="FFFFFF"/>
                </a:solidFill>
                <a:latin typeface="Times New Roman" panose="02020603050405020304" pitchFamily="18" charset="0"/>
                <a:cs typeface="Times New Roman" panose="02020603050405020304" pitchFamily="18" charset="0"/>
              </a:rPr>
              <a:t> Statement</a:t>
            </a:r>
            <a:endParaRPr lang="en-US" sz="4000"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019F18EB-6B76-6278-1C9A-A47AAC7A2C94}"/>
              </a:ext>
            </a:extLst>
          </p:cNvPr>
          <p:cNvGraphicFramePr>
            <a:graphicFrameLocks noGrp="1"/>
          </p:cNvGraphicFramePr>
          <p:nvPr>
            <p:ph idx="1"/>
            <p:extLst>
              <p:ext uri="{D42A27DB-BD31-4B8C-83A1-F6EECF244321}">
                <p14:modId xmlns:p14="http://schemas.microsoft.com/office/powerpoint/2010/main" val="39016291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781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059D4-B714-6301-7F13-AC04B1A2F246}"/>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Problem Statement</a:t>
            </a:r>
          </a:p>
        </p:txBody>
      </p:sp>
      <p:graphicFrame>
        <p:nvGraphicFramePr>
          <p:cNvPr id="5" name="Content Placeholder 2">
            <a:extLst>
              <a:ext uri="{FF2B5EF4-FFF2-40B4-BE49-F238E27FC236}">
                <a16:creationId xmlns:a16="http://schemas.microsoft.com/office/drawing/2014/main" id="{019F18EB-6B76-6278-1C9A-A47AAC7A2C94}"/>
              </a:ext>
            </a:extLst>
          </p:cNvPr>
          <p:cNvGraphicFramePr>
            <a:graphicFrameLocks noGrp="1"/>
          </p:cNvGraphicFramePr>
          <p:nvPr>
            <p:ph idx="1"/>
            <p:extLst>
              <p:ext uri="{D42A27DB-BD31-4B8C-83A1-F6EECF244321}">
                <p14:modId xmlns:p14="http://schemas.microsoft.com/office/powerpoint/2010/main" val="350439758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728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62614-AC26-E584-771F-E5D2A84686DC}"/>
              </a:ext>
            </a:extLst>
          </p:cNvPr>
          <p:cNvSpPr>
            <a:spLocks noGrp="1"/>
          </p:cNvSpPr>
          <p:nvPr>
            <p:ph type="title"/>
          </p:nvPr>
        </p:nvSpPr>
        <p:spPr>
          <a:xfrm>
            <a:off x="6513788" y="365125"/>
            <a:ext cx="4840010" cy="1807305"/>
          </a:xfrm>
        </p:spPr>
        <p:txBody>
          <a:bodyPr>
            <a:normAutofit/>
          </a:bodyPr>
          <a:lstStyle/>
          <a:p>
            <a:r>
              <a:rPr lang="en-US" dirty="0">
                <a:latin typeface="Times New Roman" panose="02020603050405020304" pitchFamily="18" charset="0"/>
                <a:cs typeface="Times New Roman" panose="02020603050405020304" pitchFamily="18" charset="0"/>
              </a:rPr>
              <a:t>Solution</a:t>
            </a:r>
          </a:p>
        </p:txBody>
      </p:sp>
      <p:pic>
        <p:nvPicPr>
          <p:cNvPr id="5" name="Picture 4" descr="Light bulb on yellow background with sketched light beams and cord">
            <a:extLst>
              <a:ext uri="{FF2B5EF4-FFF2-40B4-BE49-F238E27FC236}">
                <a16:creationId xmlns:a16="http://schemas.microsoft.com/office/drawing/2014/main" id="{405AC834-B1F9-F3FF-DEDE-A000F13AB6F5}"/>
              </a:ext>
            </a:extLst>
          </p:cNvPr>
          <p:cNvPicPr>
            <a:picLocks noChangeAspect="1"/>
          </p:cNvPicPr>
          <p:nvPr/>
        </p:nvPicPr>
        <p:blipFill rotWithShape="1">
          <a:blip r:embed="rId3"/>
          <a:srcRect l="44703" r="44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0287C04-01A6-674A-0D16-A1718AC57DFC}"/>
              </a:ext>
            </a:extLst>
          </p:cNvPr>
          <p:cNvSpPr>
            <a:spLocks noGrp="1"/>
          </p:cNvSpPr>
          <p:nvPr>
            <p:ph idx="1"/>
          </p:nvPr>
        </p:nvSpPr>
        <p:spPr>
          <a:xfrm>
            <a:off x="6513788" y="2333297"/>
            <a:ext cx="4840010" cy="3843666"/>
          </a:xfrm>
        </p:spPr>
        <p:txBody>
          <a:bodyPr>
            <a:normAutofit/>
          </a:bodyPr>
          <a:lstStyle/>
          <a:p>
            <a:r>
              <a:rPr lang="en-US" sz="2000" dirty="0">
                <a:effectLst/>
                <a:latin typeface="Times New Roman" panose="02020603050405020304" pitchFamily="18" charset="0"/>
                <a:cs typeface="Times New Roman" panose="02020603050405020304" pitchFamily="18" charset="0"/>
              </a:rPr>
              <a:t>The goal of this project is to implement parallel image processing techniques using OpenMP to speed up these tasks and reduce execution time. </a:t>
            </a: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81735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A9D6D0-7972-22FB-CE5D-E20B6E6A385F}"/>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Methodology</a:t>
            </a:r>
          </a:p>
        </p:txBody>
      </p:sp>
      <p:graphicFrame>
        <p:nvGraphicFramePr>
          <p:cNvPr id="5" name="Content Placeholder 2">
            <a:extLst>
              <a:ext uri="{FF2B5EF4-FFF2-40B4-BE49-F238E27FC236}">
                <a16:creationId xmlns:a16="http://schemas.microsoft.com/office/drawing/2014/main" id="{B9553EB6-292A-ED76-43D1-A0210C8596A1}"/>
              </a:ext>
            </a:extLst>
          </p:cNvPr>
          <p:cNvGraphicFramePr>
            <a:graphicFrameLocks noGrp="1"/>
          </p:cNvGraphicFramePr>
          <p:nvPr>
            <p:ph idx="1"/>
            <p:extLst>
              <p:ext uri="{D42A27DB-BD31-4B8C-83A1-F6EECF244321}">
                <p14:modId xmlns:p14="http://schemas.microsoft.com/office/powerpoint/2010/main" val="169492805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383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29FFE-34D2-76CF-9DF0-AF536AFD4770}"/>
              </a:ext>
            </a:extLst>
          </p:cNvPr>
          <p:cNvSpPr>
            <a:spLocks noGrp="1"/>
          </p:cNvSpPr>
          <p:nvPr>
            <p:ph type="title"/>
          </p:nvPr>
        </p:nvSpPr>
        <p:spPr>
          <a:xfrm>
            <a:off x="6094105" y="802955"/>
            <a:ext cx="4977976" cy="1454051"/>
          </a:xfrm>
        </p:spPr>
        <p:txBody>
          <a:bodyPr vert="horz" lIns="91440" tIns="45720" rIns="91440" bIns="45720" rtlCol="0" anchor="b">
            <a:normAutofit/>
          </a:bodyPr>
          <a:lstStyle/>
          <a:p>
            <a:r>
              <a:rPr lang="en-US" sz="3600" dirty="0">
                <a:solidFill>
                  <a:schemeClr val="tx2"/>
                </a:solidFill>
                <a:latin typeface="Times New Roman" panose="02020603050405020304" pitchFamily="18" charset="0"/>
                <a:cs typeface="Times New Roman" panose="02020603050405020304" pitchFamily="18" charset="0"/>
              </a:rPr>
              <a:t>Methodology</a:t>
            </a:r>
          </a:p>
        </p:txBody>
      </p:sp>
      <p:pic>
        <p:nvPicPr>
          <p:cNvPr id="5" name="Picture 4" descr="Graph on document with pen">
            <a:extLst>
              <a:ext uri="{FF2B5EF4-FFF2-40B4-BE49-F238E27FC236}">
                <a16:creationId xmlns:a16="http://schemas.microsoft.com/office/drawing/2014/main" id="{F25C64AE-B329-24FA-4123-FE7FCDADF504}"/>
              </a:ext>
            </a:extLst>
          </p:cNvPr>
          <p:cNvPicPr>
            <a:picLocks noChangeAspect="1"/>
          </p:cNvPicPr>
          <p:nvPr/>
        </p:nvPicPr>
        <p:blipFill rotWithShape="1">
          <a:blip r:embed="rId2">
            <a:alphaModFix/>
          </a:blip>
          <a:srcRect l="24974" r="11251"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11" name="Group 10">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12" name="Freeform: Shape 11">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5" name="Freeform: Shape 14">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374FAEB-F141-58E5-4469-3735F736DF1F}"/>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1800" dirty="0">
                <a:solidFill>
                  <a:schemeClr val="tx2"/>
                </a:solidFill>
                <a:latin typeface="Times New Roman" panose="02020603050405020304" pitchFamily="18" charset="0"/>
                <a:cs typeface="Times New Roman" panose="02020603050405020304" pitchFamily="18" charset="0"/>
              </a:rPr>
              <a:t>The project uses OpenMP to parallelize image processing tasks by dividing the workload across multiple threads. Functions such as histogram equalization, color correction, resizing, and blurring are optimized for concurrency. OpenMP directives guide the compiler in splitting tasks among threads, enabling faster processing and efficient use of multi-core systems. This approach improves performance and scalability for intensive image processing operations.</a:t>
            </a:r>
          </a:p>
        </p:txBody>
      </p:sp>
    </p:spTree>
    <p:extLst>
      <p:ext uri="{BB962C8B-B14F-4D97-AF65-F5344CB8AC3E}">
        <p14:creationId xmlns:p14="http://schemas.microsoft.com/office/powerpoint/2010/main" val="353621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0122C-5468-E1AC-C71B-BAF8256CD67D}"/>
              </a:ext>
            </a:extLst>
          </p:cNvPr>
          <p:cNvSpPr>
            <a:spLocks noGrp="1"/>
          </p:cNvSpPr>
          <p:nvPr>
            <p:ph type="title"/>
          </p:nvPr>
        </p:nvSpPr>
        <p:spPr>
          <a:xfrm>
            <a:off x="6256665" y="-141925"/>
            <a:ext cx="4977976" cy="1454051"/>
          </a:xfrm>
        </p:spPr>
        <p:txBody>
          <a:bodyPr vert="horz" lIns="91440" tIns="45720" rIns="91440" bIns="45720" rtlCol="0" anchor="b">
            <a:normAutofit/>
          </a:bodyPr>
          <a:lstStyle/>
          <a:p>
            <a:r>
              <a:rPr lang="en-US" sz="3600" dirty="0">
                <a:solidFill>
                  <a:schemeClr val="tx2"/>
                </a:solidFill>
                <a:latin typeface="Times New Roman" panose="02020603050405020304" pitchFamily="18" charset="0"/>
                <a:cs typeface="Times New Roman" panose="02020603050405020304" pitchFamily="18" charset="0"/>
              </a:rPr>
              <a:t>Discussion</a:t>
            </a:r>
          </a:p>
        </p:txBody>
      </p:sp>
      <p:pic>
        <p:nvPicPr>
          <p:cNvPr id="5" name="Picture 4" descr="White puzzle with one red piece">
            <a:extLst>
              <a:ext uri="{FF2B5EF4-FFF2-40B4-BE49-F238E27FC236}">
                <a16:creationId xmlns:a16="http://schemas.microsoft.com/office/drawing/2014/main" id="{C9DD47DF-8BFC-3D61-2D5F-9403809E8CA8}"/>
              </a:ext>
            </a:extLst>
          </p:cNvPr>
          <p:cNvPicPr>
            <a:picLocks noChangeAspect="1"/>
          </p:cNvPicPr>
          <p:nvPr/>
        </p:nvPicPr>
        <p:blipFill rotWithShape="1">
          <a:blip r:embed="rId2">
            <a:alphaModFix/>
          </a:blip>
          <a:srcRect l="23930" r="22328"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11" name="Group 10">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12" name="Freeform: Shape 11">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5" name="Freeform: Shape 14">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8827A0A-81A7-1C50-C73F-85E2CA322524}"/>
              </a:ext>
            </a:extLst>
          </p:cNvPr>
          <p:cNvSpPr>
            <a:spLocks noGrp="1"/>
          </p:cNvSpPr>
          <p:nvPr>
            <p:ph idx="1"/>
          </p:nvPr>
        </p:nvSpPr>
        <p:spPr>
          <a:xfrm>
            <a:off x="4814598" y="1476024"/>
            <a:ext cx="6253554" cy="4584947"/>
          </a:xfrm>
        </p:spPr>
        <p:txBody>
          <a:bodyPr vert="horz" lIns="91440" tIns="45720" rIns="91440" bIns="45720" rtlCol="0" anchor="ctr">
            <a:normAutofit/>
          </a:bodyPr>
          <a:lstStyle/>
          <a:p>
            <a:r>
              <a:rPr lang="en-US" sz="1800" b="1" i="0" dirty="0">
                <a:solidFill>
                  <a:schemeClr val="tx2"/>
                </a:solidFill>
                <a:effectLst/>
                <a:latin typeface="Times New Roman" panose="02020603050405020304" pitchFamily="18" charset="0"/>
                <a:cs typeface="Times New Roman" panose="02020603050405020304" pitchFamily="18" charset="0"/>
              </a:rPr>
              <a:t>Performance</a:t>
            </a:r>
            <a:r>
              <a:rPr lang="en-US" sz="1800" b="0" i="0" dirty="0">
                <a:solidFill>
                  <a:schemeClr val="tx2"/>
                </a:solidFill>
                <a:effectLst/>
                <a:latin typeface="Times New Roman" panose="02020603050405020304" pitchFamily="18" charset="0"/>
                <a:cs typeface="Times New Roman" panose="02020603050405020304" pitchFamily="18" charset="0"/>
              </a:rPr>
              <a:t>:</a:t>
            </a:r>
          </a:p>
          <a:p>
            <a:pPr marL="742950" lvl="1"/>
            <a:r>
              <a:rPr lang="en-US" sz="1800" b="1" i="0" dirty="0">
                <a:solidFill>
                  <a:schemeClr val="tx2"/>
                </a:solidFill>
                <a:effectLst/>
                <a:latin typeface="Times New Roman" panose="02020603050405020304" pitchFamily="18" charset="0"/>
                <a:cs typeface="Times New Roman" panose="02020603050405020304" pitchFamily="18" charset="0"/>
              </a:rPr>
              <a:t>Speed</a:t>
            </a:r>
            <a:r>
              <a:rPr lang="en-US" sz="1800" b="0" i="0" dirty="0">
                <a:solidFill>
                  <a:schemeClr val="tx2"/>
                </a:solidFill>
                <a:effectLst/>
                <a:latin typeface="Times New Roman" panose="02020603050405020304" pitchFamily="18" charset="0"/>
                <a:cs typeface="Times New Roman" panose="02020603050405020304" pitchFamily="18" charset="0"/>
              </a:rPr>
              <a:t>: OpenMP significantly reduced processing times.</a:t>
            </a:r>
          </a:p>
          <a:p>
            <a:pPr marL="742950" lvl="1"/>
            <a:r>
              <a:rPr lang="en-US" sz="1800" b="1" i="0" dirty="0">
                <a:solidFill>
                  <a:schemeClr val="tx2"/>
                </a:solidFill>
                <a:effectLst/>
                <a:latin typeface="Times New Roman" panose="02020603050405020304" pitchFamily="18" charset="0"/>
                <a:cs typeface="Times New Roman" panose="02020603050405020304" pitchFamily="18" charset="0"/>
              </a:rPr>
              <a:t>Scalability</a:t>
            </a:r>
            <a:r>
              <a:rPr lang="en-US" sz="1800" b="0" i="0" dirty="0">
                <a:solidFill>
                  <a:schemeClr val="tx2"/>
                </a:solidFill>
                <a:effectLst/>
                <a:latin typeface="Times New Roman" panose="02020603050405020304" pitchFamily="18" charset="0"/>
                <a:cs typeface="Times New Roman" panose="02020603050405020304" pitchFamily="18" charset="0"/>
              </a:rPr>
              <a:t>: Improved performance for large images.</a:t>
            </a:r>
          </a:p>
          <a:p>
            <a:r>
              <a:rPr lang="en-US" sz="1800" b="1" i="0" dirty="0">
                <a:solidFill>
                  <a:schemeClr val="tx2"/>
                </a:solidFill>
                <a:effectLst/>
                <a:latin typeface="Times New Roman" panose="02020603050405020304" pitchFamily="18" charset="0"/>
                <a:cs typeface="Times New Roman" panose="02020603050405020304" pitchFamily="18" charset="0"/>
              </a:rPr>
              <a:t>Complexity</a:t>
            </a:r>
            <a:r>
              <a:rPr lang="en-US" sz="1800" b="0" i="0" dirty="0">
                <a:solidFill>
                  <a:schemeClr val="tx2"/>
                </a:solidFill>
                <a:effectLst/>
                <a:latin typeface="Times New Roman" panose="02020603050405020304" pitchFamily="18" charset="0"/>
                <a:cs typeface="Times New Roman" panose="02020603050405020304" pitchFamily="18" charset="0"/>
              </a:rPr>
              <a:t>:</a:t>
            </a:r>
          </a:p>
          <a:p>
            <a:pPr marL="742950" lvl="1"/>
            <a:r>
              <a:rPr lang="en-US" sz="1800" b="1" i="0" dirty="0">
                <a:solidFill>
                  <a:schemeClr val="tx2"/>
                </a:solidFill>
                <a:effectLst/>
                <a:latin typeface="Times New Roman" panose="02020603050405020304" pitchFamily="18" charset="0"/>
                <a:cs typeface="Times New Roman" panose="02020603050405020304" pitchFamily="18" charset="0"/>
              </a:rPr>
              <a:t>Integration</a:t>
            </a:r>
            <a:r>
              <a:rPr lang="en-US" sz="1800" b="0" i="0" dirty="0">
                <a:solidFill>
                  <a:schemeClr val="tx2"/>
                </a:solidFill>
                <a:effectLst/>
                <a:latin typeface="Times New Roman" panose="02020603050405020304" pitchFamily="18" charset="0"/>
                <a:cs typeface="Times New Roman" panose="02020603050405020304" pitchFamily="18" charset="0"/>
              </a:rPr>
              <a:t>: OpenMP was relatively easy to incorporate.</a:t>
            </a:r>
          </a:p>
          <a:p>
            <a:pPr marL="742950" lvl="1"/>
            <a:r>
              <a:rPr lang="en-US" sz="1800" b="1" i="0" dirty="0">
                <a:solidFill>
                  <a:schemeClr val="tx2"/>
                </a:solidFill>
                <a:effectLst/>
                <a:latin typeface="Times New Roman" panose="02020603050405020304" pitchFamily="18" charset="0"/>
                <a:cs typeface="Times New Roman" panose="02020603050405020304" pitchFamily="18" charset="0"/>
              </a:rPr>
              <a:t>Maintenance</a:t>
            </a:r>
            <a:r>
              <a:rPr lang="en-US" sz="1800" b="0" i="0" dirty="0">
                <a:solidFill>
                  <a:schemeClr val="tx2"/>
                </a:solidFill>
                <a:effectLst/>
                <a:latin typeface="Times New Roman" panose="02020603050405020304" pitchFamily="18" charset="0"/>
                <a:cs typeface="Times New Roman" panose="02020603050405020304" pitchFamily="18" charset="0"/>
              </a:rPr>
              <a:t>: Some additional complexity with parallel code.</a:t>
            </a:r>
          </a:p>
          <a:p>
            <a:r>
              <a:rPr lang="en-US" sz="1800" b="1" i="0" dirty="0">
                <a:solidFill>
                  <a:schemeClr val="tx2"/>
                </a:solidFill>
                <a:effectLst/>
                <a:latin typeface="Times New Roman" panose="02020603050405020304" pitchFamily="18" charset="0"/>
                <a:cs typeface="Times New Roman" panose="02020603050405020304" pitchFamily="18" charset="0"/>
              </a:rPr>
              <a:t>Quality</a:t>
            </a:r>
            <a:r>
              <a:rPr lang="en-US" sz="1800" b="0" i="0" dirty="0">
                <a:solidFill>
                  <a:schemeClr val="tx2"/>
                </a:solidFill>
                <a:effectLst/>
                <a:latin typeface="Times New Roman" panose="02020603050405020304" pitchFamily="18" charset="0"/>
                <a:cs typeface="Times New Roman" panose="02020603050405020304" pitchFamily="18" charset="0"/>
              </a:rPr>
              <a:t>:</a:t>
            </a:r>
          </a:p>
          <a:p>
            <a:pPr marL="742950" lvl="1"/>
            <a:r>
              <a:rPr lang="en-US" sz="1800" b="1" i="0" dirty="0">
                <a:solidFill>
                  <a:schemeClr val="tx2"/>
                </a:solidFill>
                <a:effectLst/>
                <a:latin typeface="Times New Roman" panose="02020603050405020304" pitchFamily="18" charset="0"/>
                <a:cs typeface="Times New Roman" panose="02020603050405020304" pitchFamily="18" charset="0"/>
              </a:rPr>
              <a:t>Functionality</a:t>
            </a:r>
            <a:r>
              <a:rPr lang="en-US" sz="1800" b="0" i="0" dirty="0">
                <a:solidFill>
                  <a:schemeClr val="tx2"/>
                </a:solidFill>
                <a:effectLst/>
                <a:latin typeface="Times New Roman" panose="02020603050405020304" pitchFamily="18" charset="0"/>
                <a:cs typeface="Times New Roman" panose="02020603050405020304" pitchFamily="18" charset="0"/>
              </a:rPr>
              <a:t>: Parallelization maintained image quality across all functions.</a:t>
            </a:r>
          </a:p>
          <a:p>
            <a:pPr marL="742950" lvl="1"/>
            <a:r>
              <a:rPr lang="en-US" sz="1800" b="1" i="0" dirty="0">
                <a:solidFill>
                  <a:schemeClr val="tx2"/>
                </a:solidFill>
                <a:effectLst/>
                <a:latin typeface="Times New Roman" panose="02020603050405020304" pitchFamily="18" charset="0"/>
                <a:cs typeface="Times New Roman" panose="02020603050405020304" pitchFamily="18" charset="0"/>
              </a:rPr>
              <a:t>Visual Impact</a:t>
            </a:r>
            <a:r>
              <a:rPr lang="en-US" sz="1800" b="0" i="0" dirty="0">
                <a:solidFill>
                  <a:schemeClr val="tx2"/>
                </a:solidFill>
                <a:effectLst/>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N</a:t>
            </a:r>
            <a:r>
              <a:rPr lang="en-US" sz="1800" b="0" i="0" dirty="0">
                <a:solidFill>
                  <a:schemeClr val="tx2"/>
                </a:solidFill>
                <a:effectLst/>
                <a:latin typeface="Times New Roman" panose="02020603050405020304" pitchFamily="18" charset="0"/>
                <a:cs typeface="Times New Roman" panose="02020603050405020304" pitchFamily="18" charset="0"/>
              </a:rPr>
              <a:t>oticeable changes in corrected images.</a:t>
            </a:r>
          </a:p>
          <a:p>
            <a:endParaRPr lang="en-US" sz="1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52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073EC-4238-AA25-23B6-1B114FBCC2C7}"/>
              </a:ext>
            </a:extLst>
          </p:cNvPr>
          <p:cNvSpPr>
            <a:spLocks noGrp="1"/>
          </p:cNvSpPr>
          <p:nvPr>
            <p:ph type="title"/>
          </p:nvPr>
        </p:nvSpPr>
        <p:spPr>
          <a:xfrm>
            <a:off x="5894968" y="69669"/>
            <a:ext cx="4977976" cy="1454051"/>
          </a:xfrm>
        </p:spPr>
        <p:txBody>
          <a:bodyPr anchor="b">
            <a:normAutofit/>
          </a:bodyPr>
          <a:lstStyle/>
          <a:p>
            <a:r>
              <a:rPr lang="en-US" sz="3600" dirty="0">
                <a:solidFill>
                  <a:schemeClr val="tx2"/>
                </a:solidFill>
                <a:latin typeface="Times New Roman" panose="02020603050405020304" pitchFamily="18" charset="0"/>
                <a:cs typeface="Times New Roman" panose="02020603050405020304" pitchFamily="18" charset="0"/>
              </a:rPr>
              <a:t>Experiments &amp; Output:</a:t>
            </a:r>
            <a:endParaRPr lang="en-IN" sz="3600" dirty="0">
              <a:solidFill>
                <a:schemeClr val="tx2"/>
              </a:solidFill>
              <a:latin typeface="Times New Roman" panose="02020603050405020304" pitchFamily="18" charset="0"/>
              <a:cs typeface="Times New Roman" panose="02020603050405020304" pitchFamily="18" charset="0"/>
            </a:endParaRPr>
          </a:p>
        </p:txBody>
      </p:sp>
      <p:pic>
        <p:nvPicPr>
          <p:cNvPr id="5" name="Picture 4" descr="Graph on document with pen">
            <a:extLst>
              <a:ext uri="{FF2B5EF4-FFF2-40B4-BE49-F238E27FC236}">
                <a16:creationId xmlns:a16="http://schemas.microsoft.com/office/drawing/2014/main" id="{526FF022-3ECD-B8EE-E897-3F0A2D428F2B}"/>
              </a:ext>
            </a:extLst>
          </p:cNvPr>
          <p:cNvPicPr>
            <a:picLocks noChangeAspect="1"/>
          </p:cNvPicPr>
          <p:nvPr/>
        </p:nvPicPr>
        <p:blipFill rotWithShape="1">
          <a:blip r:embed="rId2">
            <a:alphaModFix/>
          </a:blip>
          <a:srcRect l="24974" r="11251" b="-2"/>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11" name="Group 10">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12" name="Freeform: Shape 11">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5" name="Freeform: Shape 14">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421C2CA-D3F4-8523-61C0-601763CFBF2A}"/>
              </a:ext>
            </a:extLst>
          </p:cNvPr>
          <p:cNvSpPr>
            <a:spLocks noGrp="1"/>
          </p:cNvSpPr>
          <p:nvPr>
            <p:ph idx="1"/>
          </p:nvPr>
        </p:nvSpPr>
        <p:spPr>
          <a:xfrm>
            <a:off x="4704080" y="2737858"/>
            <a:ext cx="7359752" cy="3639289"/>
          </a:xfrm>
        </p:spPr>
        <p:txBody>
          <a:bodyPr anchor="ctr">
            <a:noAutofit/>
          </a:bodyPr>
          <a:lstStyle/>
          <a:p>
            <a:pPr>
              <a:buFont typeface="Arial" panose="020B0604020202020204" pitchFamily="34" charset="0"/>
              <a:buChar char="•"/>
            </a:pPr>
            <a:r>
              <a:rPr lang="en-US" sz="1800" b="1" i="0" dirty="0">
                <a:solidFill>
                  <a:schemeClr val="tx2"/>
                </a:solidFill>
                <a:effectLst/>
                <a:latin typeface="Times New Roman" panose="02020603050405020304" pitchFamily="18" charset="0"/>
                <a:cs typeface="Times New Roman" panose="02020603050405020304" pitchFamily="18" charset="0"/>
              </a:rPr>
              <a:t>Original Image</a:t>
            </a:r>
            <a:r>
              <a:rPr lang="en-US" sz="1800" b="0" i="0" dirty="0">
                <a:solidFill>
                  <a:schemeClr val="tx2"/>
                </a:solidFill>
                <a:effectLst/>
                <a:latin typeface="Times New Roman" panose="02020603050405020304" pitchFamily="18" charset="0"/>
                <a:cs typeface="Times New Roman" panose="02020603050405020304" pitchFamily="18" charset="0"/>
              </a:rPr>
              <a:t>: The unmodified image is loaded for subsequent processing and serves as a reference for transformations.</a:t>
            </a:r>
          </a:p>
          <a:p>
            <a:pPr>
              <a:buFont typeface="Arial" panose="020B0604020202020204" pitchFamily="34" charset="0"/>
              <a:buChar char="•"/>
            </a:pPr>
            <a:r>
              <a:rPr lang="en-US" sz="1800" b="1" i="0" dirty="0">
                <a:solidFill>
                  <a:schemeClr val="tx2"/>
                </a:solidFill>
                <a:effectLst/>
                <a:latin typeface="Times New Roman" panose="02020603050405020304" pitchFamily="18" charset="0"/>
                <a:cs typeface="Times New Roman" panose="02020603050405020304" pitchFamily="18" charset="0"/>
              </a:rPr>
              <a:t>Corrected Image</a:t>
            </a:r>
            <a:r>
              <a:rPr lang="en-US" sz="1800" b="0" i="0" dirty="0">
                <a:solidFill>
                  <a:schemeClr val="tx2"/>
                </a:solidFill>
                <a:effectLst/>
                <a:latin typeface="Times New Roman" panose="02020603050405020304" pitchFamily="18" charset="0"/>
                <a:cs typeface="Times New Roman" panose="02020603050405020304" pitchFamily="18" charset="0"/>
              </a:rPr>
              <a:t>: The image undergoes color correction using adjustments in brightness and contrast to enhance visual quality.</a:t>
            </a:r>
          </a:p>
          <a:p>
            <a:pPr>
              <a:buFont typeface="Arial" panose="020B0604020202020204" pitchFamily="34" charset="0"/>
              <a:buChar char="•"/>
            </a:pPr>
            <a:r>
              <a:rPr lang="en-US" sz="1800" b="1" i="0" dirty="0">
                <a:solidFill>
                  <a:schemeClr val="tx2"/>
                </a:solidFill>
                <a:effectLst/>
                <a:latin typeface="Times New Roman" panose="02020603050405020304" pitchFamily="18" charset="0"/>
                <a:cs typeface="Times New Roman" panose="02020603050405020304" pitchFamily="18" charset="0"/>
              </a:rPr>
              <a:t>Resized Image</a:t>
            </a:r>
            <a:r>
              <a:rPr lang="en-US" sz="1800" b="0" i="0" dirty="0">
                <a:solidFill>
                  <a:schemeClr val="tx2"/>
                </a:solidFill>
                <a:effectLst/>
                <a:latin typeface="Times New Roman" panose="02020603050405020304" pitchFamily="18" charset="0"/>
                <a:cs typeface="Times New Roman" panose="02020603050405020304" pitchFamily="18" charset="0"/>
              </a:rPr>
              <a:t>: The image is resized to specified dimensions, allowing for faster processing and reduced storage.</a:t>
            </a:r>
          </a:p>
          <a:p>
            <a:pPr>
              <a:buFont typeface="Arial" panose="020B0604020202020204" pitchFamily="34" charset="0"/>
              <a:buChar char="•"/>
            </a:pPr>
            <a:r>
              <a:rPr lang="en-US" sz="1800" b="1" i="0" dirty="0">
                <a:solidFill>
                  <a:schemeClr val="tx2"/>
                </a:solidFill>
                <a:effectLst/>
                <a:latin typeface="Times New Roman" panose="02020603050405020304" pitchFamily="18" charset="0"/>
                <a:cs typeface="Times New Roman" panose="02020603050405020304" pitchFamily="18" charset="0"/>
              </a:rPr>
              <a:t>Blurred Image</a:t>
            </a:r>
            <a:r>
              <a:rPr lang="en-US" sz="1800" b="0" i="0" dirty="0">
                <a:solidFill>
                  <a:schemeClr val="tx2"/>
                </a:solidFill>
                <a:effectLst/>
                <a:latin typeface="Times New Roman" panose="02020603050405020304" pitchFamily="18" charset="0"/>
                <a:cs typeface="Times New Roman" panose="02020603050405020304" pitchFamily="18" charset="0"/>
              </a:rPr>
              <a:t>: The image is blurred using a specified kernel size, smoothing details and reducing noise.</a:t>
            </a:r>
          </a:p>
          <a:p>
            <a:pPr>
              <a:buFont typeface="Arial" panose="020B0604020202020204" pitchFamily="34" charset="0"/>
              <a:buChar char="•"/>
            </a:pPr>
            <a:r>
              <a:rPr lang="en-US" sz="1800" b="1" i="0" dirty="0">
                <a:solidFill>
                  <a:schemeClr val="tx2"/>
                </a:solidFill>
                <a:effectLst/>
                <a:latin typeface="Times New Roman" panose="02020603050405020304" pitchFamily="18" charset="0"/>
                <a:cs typeface="Times New Roman" panose="02020603050405020304" pitchFamily="18" charset="0"/>
              </a:rPr>
              <a:t>Filtered Image</a:t>
            </a:r>
            <a:r>
              <a:rPr lang="en-US" sz="1800" b="0" i="0" dirty="0">
                <a:solidFill>
                  <a:schemeClr val="tx2"/>
                </a:solidFill>
                <a:effectLst/>
                <a:latin typeface="Times New Roman" panose="02020603050405020304" pitchFamily="18" charset="0"/>
                <a:cs typeface="Times New Roman" panose="02020603050405020304" pitchFamily="18" charset="0"/>
              </a:rPr>
              <a:t>: A convolution operation applies a custom kernel to the image, highlighting features or suppressing details based on the kernel configuration.</a:t>
            </a:r>
          </a:p>
          <a:p>
            <a:pPr>
              <a:buFont typeface="Arial" panose="020B0604020202020204" pitchFamily="34" charset="0"/>
              <a:buChar char="•"/>
            </a:pPr>
            <a:r>
              <a:rPr lang="en-US" sz="1800" b="1" i="0" dirty="0">
                <a:solidFill>
                  <a:schemeClr val="tx2"/>
                </a:solidFill>
                <a:effectLst/>
                <a:latin typeface="Times New Roman" panose="02020603050405020304" pitchFamily="18" charset="0"/>
                <a:cs typeface="Times New Roman" panose="02020603050405020304" pitchFamily="18" charset="0"/>
              </a:rPr>
              <a:t>Histogram Cache Image</a:t>
            </a:r>
            <a:r>
              <a:rPr lang="en-US" sz="1800" b="0" i="0" dirty="0">
                <a:solidFill>
                  <a:schemeClr val="tx2"/>
                </a:solidFill>
                <a:effectLst/>
                <a:latin typeface="Times New Roman" panose="02020603050405020304" pitchFamily="18" charset="0"/>
                <a:cs typeface="Times New Roman" panose="02020603050405020304" pitchFamily="18" charset="0"/>
              </a:rPr>
              <a:t>: The image is equalized using a histogram cache to improve contrast and detail across the entire image.</a:t>
            </a:r>
          </a:p>
          <a:p>
            <a:pPr>
              <a:buFont typeface="Arial" panose="020B0604020202020204" pitchFamily="34" charset="0"/>
              <a:buChar char="•"/>
            </a:pPr>
            <a:r>
              <a:rPr lang="en-US" sz="1800" b="1" i="0" dirty="0">
                <a:solidFill>
                  <a:schemeClr val="tx2"/>
                </a:solidFill>
                <a:effectLst/>
                <a:latin typeface="Times New Roman" panose="02020603050405020304" pitchFamily="18" charset="0"/>
                <a:cs typeface="Times New Roman" panose="02020603050405020304" pitchFamily="18" charset="0"/>
              </a:rPr>
              <a:t>Rotated Image</a:t>
            </a:r>
            <a:r>
              <a:rPr lang="en-US" sz="1800" b="0" i="0" dirty="0">
                <a:solidFill>
                  <a:schemeClr val="tx2"/>
                </a:solidFill>
                <a:effectLst/>
                <a:latin typeface="Times New Roman" panose="02020603050405020304" pitchFamily="18" charset="0"/>
                <a:cs typeface="Times New Roman" panose="02020603050405020304" pitchFamily="18" charset="0"/>
              </a:rPr>
              <a:t>: The image is rotated by a specified angle around its center, reorienting the image without changing its content.</a:t>
            </a:r>
          </a:p>
          <a:p>
            <a:endParaRPr lang="en-IN" sz="1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940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533</TotalTime>
  <Words>2374</Words>
  <Application>Microsoft Office PowerPoint</Application>
  <PresentationFormat>Widescreen</PresentationFormat>
  <Paragraphs>123</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Parallel Image Processing Using OpenMP  </vt:lpstr>
      <vt:lpstr>Introduction Statement</vt:lpstr>
      <vt:lpstr>Background Statement</vt:lpstr>
      <vt:lpstr>Problem Statement</vt:lpstr>
      <vt:lpstr>Solution</vt:lpstr>
      <vt:lpstr>Methodology</vt:lpstr>
      <vt:lpstr>Methodology</vt:lpstr>
      <vt:lpstr>Discussion</vt:lpstr>
      <vt:lpstr>Experiments &amp; Output:</vt:lpstr>
      <vt:lpstr>Color correction </vt:lpstr>
      <vt:lpstr>Image Resizing</vt:lpstr>
      <vt:lpstr>Histogram Equalization</vt:lpstr>
      <vt:lpstr>Image Blurring</vt:lpstr>
      <vt:lpstr>Filtering </vt:lpstr>
      <vt:lpstr>Image Rotation</vt:lpstr>
      <vt:lpstr>Conclusion</vt:lpstr>
      <vt:lpstr>Contribution of 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Image Processing Using OpenMP  </dc:title>
  <dc:creator>Anirudh Korukanti</dc:creator>
  <cp:lastModifiedBy>Revanth Gopinath Reddy Atla</cp:lastModifiedBy>
  <cp:revision>14</cp:revision>
  <cp:lastPrinted>2023-04-20T05:54:49Z</cp:lastPrinted>
  <dcterms:created xsi:type="dcterms:W3CDTF">2023-04-19T23:19:45Z</dcterms:created>
  <dcterms:modified xsi:type="dcterms:W3CDTF">2024-04-19T16:40:01Z</dcterms:modified>
</cp:coreProperties>
</file>