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0DAB39-F29E-3B5B-C828-8360E41668AF}" v="17" dt="2020-02-06T18:53:00.166"/>
    <p1510:client id="{D8FE8528-D9A8-36BE-E9A1-5EE7B27B3D70}" v="49" dt="2020-02-05T18:07:46.308"/>
    <p1510:client id="{F30B55B7-F8E6-8684-25E7-EB55C477F4F6}" v="1373" dt="2020-02-04T20:10:34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6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5998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23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814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85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33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9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2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9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8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3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8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9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4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6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2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skleo.com/what-is-facebook-fan-friday/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2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commons.wikimedia.org/wiki/File:Npm-logo.sv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855" y="1261331"/>
            <a:ext cx="3497565" cy="3002662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Introduccion a React native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375" y="4263992"/>
            <a:ext cx="3179628" cy="13258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Ezequiel Alvarez</a:t>
            </a:r>
          </a:p>
          <a:p>
            <a:pPr algn="l"/>
            <a:r>
              <a:rPr lang="en-US"/>
              <a:t>Emiliano Negrini</a:t>
            </a:r>
            <a:endParaRPr lang="en-US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1B68FD5F-C1BD-4736-9411-3FD5F9F91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3" y="1702174"/>
            <a:ext cx="4887354" cy="345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A79C-B65A-4496-B147-4A4ACE7F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Tiempo de divertirse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FDA7E-2B99-4416-A188-413DFC48B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Abrir EXPO en tu telefono</a:t>
            </a:r>
            <a:endParaRPr lang="en-US"/>
          </a:p>
          <a:p>
            <a:r>
              <a:rPr lang="en-US"/>
              <a:t>Escanear QR</a:t>
            </a:r>
          </a:p>
          <a:p>
            <a:r>
              <a:rPr lang="en-US"/>
              <a:t>Have fun!!. </a:t>
            </a: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661008F-A453-4A7C-9577-793E41E4F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007" y="1393705"/>
            <a:ext cx="2438400" cy="2438400"/>
          </a:xfrm>
          <a:prstGeom prst="rect">
            <a:avLst/>
          </a:prstGeom>
        </p:spPr>
      </p:pic>
      <p:pic>
        <p:nvPicPr>
          <p:cNvPr id="14" name="Picture 14" descr="A picture containing food, room&#10;&#10;Description generated with very high confidence">
            <a:extLst>
              <a:ext uri="{FF2B5EF4-FFF2-40B4-BE49-F238E27FC236}">
                <a16:creationId xmlns:a16="http://schemas.microsoft.com/office/drawing/2014/main" id="{C6DC5A0C-7800-452A-921A-2C7BED13B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763" y="3250930"/>
            <a:ext cx="5172973" cy="370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9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809F6CD5-E7C9-4AFE-A2F8-85C211F10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94521" y="1412390"/>
            <a:ext cx="4851796" cy="3881437"/>
          </a:xfrm>
        </p:spPr>
      </p:pic>
    </p:spTree>
    <p:extLst>
      <p:ext uri="{BB962C8B-B14F-4D97-AF65-F5344CB8AC3E}">
        <p14:creationId xmlns:p14="http://schemas.microsoft.com/office/powerpoint/2010/main" val="378230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66EE1A-87B9-4F8C-9802-70DE6F15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Gracias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AC1D1-DE07-4DDB-93F5-A88A92EB449D}"/>
              </a:ext>
            </a:extLst>
          </p:cNvPr>
          <p:cNvSpPr txBox="1"/>
          <p:nvPr/>
        </p:nvSpPr>
        <p:spPr>
          <a:xfrm>
            <a:off x="3430438" y="38905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Ezequiel Alvarez</a:t>
            </a:r>
          </a:p>
        </p:txBody>
      </p:sp>
    </p:spTree>
    <p:extLst>
      <p:ext uri="{BB962C8B-B14F-4D97-AF65-F5344CB8AC3E}">
        <p14:creationId xmlns:p14="http://schemas.microsoft.com/office/powerpoint/2010/main" val="86405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478B8-A3CE-4838-AE1C-A254950D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es React Native?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A3475-F468-4606-87DF-1C9CCDF13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Framework para </a:t>
            </a:r>
            <a:r>
              <a:rPr lang="en-US" dirty="0" err="1">
                <a:ea typeface="+mn-lt"/>
                <a:cs typeface="+mn-lt"/>
              </a:rPr>
              <a:t>construir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aplicaciones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nativas</a:t>
            </a:r>
            <a:r>
              <a:rPr lang="en-US" dirty="0">
                <a:ea typeface="+mn-lt"/>
                <a:cs typeface="+mn-lt"/>
              </a:rPr>
              <a:t> en React y JS</a:t>
            </a:r>
          </a:p>
          <a:p>
            <a:r>
              <a:rPr lang="en-US" dirty="0" err="1">
                <a:ea typeface="+mn-lt"/>
                <a:cs typeface="+mn-lt"/>
              </a:rPr>
              <a:t>Cerca</a:t>
            </a:r>
            <a:r>
              <a:rPr lang="en-US" dirty="0">
                <a:ea typeface="+mn-lt"/>
                <a:cs typeface="+mn-lt"/>
              </a:rPr>
              <a:t> de ser code once</a:t>
            </a:r>
            <a:endParaRPr lang="en-US" dirty="0"/>
          </a:p>
          <a:p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veces</a:t>
            </a:r>
            <a:r>
              <a:rPr lang="en-US" dirty="0"/>
              <a:t> se </a:t>
            </a:r>
            <a:r>
              <a:rPr lang="en-US" dirty="0" err="1"/>
              <a:t>necesita</a:t>
            </a:r>
            <a:r>
              <a:rPr lang="en-US" dirty="0"/>
              <a:t> native skills</a:t>
            </a:r>
          </a:p>
          <a:p>
            <a:r>
              <a:rPr lang="en-US" dirty="0" err="1">
                <a:ea typeface="+mn-lt"/>
                <a:cs typeface="+mn-lt"/>
              </a:rPr>
              <a:t>Basada</a:t>
            </a:r>
            <a:r>
              <a:rPr lang="en-US" dirty="0">
                <a:ea typeface="+mn-lt"/>
                <a:cs typeface="+mn-lt"/>
              </a:rPr>
              <a:t> en React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Version Actual: 0.61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Publicado</a:t>
            </a:r>
            <a:r>
              <a:rPr lang="en-US" dirty="0">
                <a:ea typeface="+mn-lt"/>
                <a:cs typeface="+mn-lt"/>
              </a:rPr>
              <a:t> en </a:t>
            </a:r>
            <a:r>
              <a:rPr lang="en-US" dirty="0" err="1">
                <a:ea typeface="+mn-lt"/>
                <a:cs typeface="+mn-lt"/>
              </a:rPr>
              <a:t>Github</a:t>
            </a:r>
            <a:r>
              <a:rPr lang="en-US" dirty="0">
                <a:ea typeface="+mn-lt"/>
                <a:cs typeface="+mn-lt"/>
              </a:rPr>
              <a:t> por Facebook en 2015</a:t>
            </a:r>
            <a:endParaRPr lang="en-US" dirty="0"/>
          </a:p>
        </p:txBody>
      </p:sp>
      <p:pic>
        <p:nvPicPr>
          <p:cNvPr id="16" name="Picture 1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56C3254E-B42D-4622-AF8A-015D5B4A3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800" y="5218083"/>
            <a:ext cx="1028700" cy="1019175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D6201EBB-B2EE-4E5A-992E-B6BDE77DA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014" y="5475976"/>
            <a:ext cx="561975" cy="561975"/>
          </a:xfrm>
          <a:prstGeom prst="rect">
            <a:avLst/>
          </a:prstGeom>
        </p:spPr>
      </p:pic>
      <p:pic>
        <p:nvPicPr>
          <p:cNvPr id="20" name="Picture 20" descr="A picture containing pot&#10;&#10;Description generated with very high confidence">
            <a:extLst>
              <a:ext uri="{FF2B5EF4-FFF2-40B4-BE49-F238E27FC236}">
                <a16:creationId xmlns:a16="http://schemas.microsoft.com/office/drawing/2014/main" id="{65C4DAB5-7532-4A62-A7CC-819B71072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984" y="5475078"/>
            <a:ext cx="552450" cy="561975"/>
          </a:xfrm>
          <a:prstGeom prst="rect">
            <a:avLst/>
          </a:prstGeom>
        </p:spPr>
      </p:pic>
      <p:pic>
        <p:nvPicPr>
          <p:cNvPr id="22" name="Picture 2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B8E033A-6E2C-4BEC-9B02-12AE418A4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349" y="5416670"/>
            <a:ext cx="523875" cy="638175"/>
          </a:xfrm>
          <a:prstGeom prst="rect">
            <a:avLst/>
          </a:prstGeom>
        </p:spPr>
      </p:pic>
      <p:pic>
        <p:nvPicPr>
          <p:cNvPr id="24" name="Picture 2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6795885-EEB2-4B34-A41A-59D2B0B0FB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2941" y="5257621"/>
            <a:ext cx="9144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5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672F-8E06-4F87-A059-D222039F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 que</a:t>
            </a:r>
            <a:r>
              <a:rPr lang="en-US" dirty="0"/>
              <a:t> React Native?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03335-918A-406E-B69D-591DB1A5F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Usar</a:t>
            </a:r>
            <a:r>
              <a:rPr lang="en-US" dirty="0">
                <a:ea typeface="+mn-lt"/>
                <a:cs typeface="+mn-lt"/>
              </a:rPr>
              <a:t> el </a:t>
            </a:r>
            <a:r>
              <a:rPr lang="en-US" dirty="0" err="1">
                <a:ea typeface="+mn-lt"/>
                <a:cs typeface="+mn-lt"/>
              </a:rPr>
              <a:t>mismo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codigo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diferentes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plataformas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Cubre</a:t>
            </a:r>
            <a:r>
              <a:rPr lang="en-US" dirty="0">
                <a:ea typeface="+mn-lt"/>
                <a:cs typeface="+mn-lt"/>
              </a:rPr>
              <a:t> los mas </a:t>
            </a:r>
            <a:r>
              <a:rPr lang="en-US" dirty="0" err="1">
                <a:ea typeface="+mn-lt"/>
                <a:cs typeface="+mn-lt"/>
              </a:rPr>
              <a:t>importantes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ecosistemas</a:t>
            </a:r>
            <a:r>
              <a:rPr lang="en-US" dirty="0">
                <a:ea typeface="+mn-lt"/>
                <a:cs typeface="+mn-lt"/>
              </a:rPr>
              <a:t> (android, </a:t>
            </a:r>
            <a:r>
              <a:rPr lang="en-US" dirty="0" err="1">
                <a:ea typeface="+mn-lt"/>
                <a:cs typeface="+mn-lt"/>
              </a:rPr>
              <a:t>ios</a:t>
            </a:r>
            <a:r>
              <a:rPr lang="en-US" dirty="0">
                <a:ea typeface="+mn-lt"/>
                <a:cs typeface="+mn-lt"/>
              </a:rPr>
              <a:t>, web).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Ayuda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reducir</a:t>
            </a:r>
            <a:r>
              <a:rPr lang="en-US" dirty="0">
                <a:ea typeface="+mn-lt"/>
                <a:cs typeface="+mn-lt"/>
              </a:rPr>
              <a:t> el </a:t>
            </a:r>
            <a:r>
              <a:rPr lang="en-US" dirty="0" err="1">
                <a:ea typeface="+mn-lt"/>
                <a:cs typeface="+mn-lt"/>
              </a:rPr>
              <a:t>tiempo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desarrollor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Permite </a:t>
            </a:r>
            <a:r>
              <a:rPr lang="en-US" dirty="0" err="1">
                <a:ea typeface="+mn-lt"/>
                <a:cs typeface="+mn-lt"/>
              </a:rPr>
              <a:t>incorporar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codigo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nativo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UI </a:t>
            </a:r>
            <a:r>
              <a:rPr lang="en-US" dirty="0" err="1">
                <a:ea typeface="+mn-lt"/>
                <a:cs typeface="+mn-lt"/>
              </a:rPr>
              <a:t>Predecible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Es open source!.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7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9A7E-933E-46BE-8ECF-BA4C2A9C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Componentes nativos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BDA58-D5D8-4BDE-B456-1AAF5C1CC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1140" y="1484853"/>
            <a:ext cx="9920600" cy="12497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React Native usa los componentes nativas de cada plataforma</a:t>
            </a:r>
          </a:p>
        </p:txBody>
      </p:sp>
      <p:pic>
        <p:nvPicPr>
          <p:cNvPr id="10" name="Picture 10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3BF7DC27-A4C7-4A56-9788-404083DA2D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2353" y="2116054"/>
            <a:ext cx="8195318" cy="3725426"/>
          </a:xfrm>
        </p:spPr>
      </p:pic>
    </p:spTree>
    <p:extLst>
      <p:ext uri="{BB962C8B-B14F-4D97-AF65-F5344CB8AC3E}">
        <p14:creationId xmlns:p14="http://schemas.microsoft.com/office/powerpoint/2010/main" val="362836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9A7E-933E-46BE-8ECF-BA4C2A9C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442"/>
          </a:xfrm>
        </p:spPr>
        <p:txBody>
          <a:bodyPr/>
          <a:lstStyle/>
          <a:p>
            <a:r>
              <a:rPr lang="en-US"/>
              <a:t>Estilos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BDA58-D5D8-4BDE-B456-1AAF5C1CC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1140" y="1484853"/>
            <a:ext cx="9920600" cy="12497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React Native utiliza Flexbox y CSS para el diseño.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AE74CF-A5A8-470E-AED8-DC6F284C84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9787" y="2740410"/>
            <a:ext cx="8885431" cy="2419204"/>
          </a:xfrm>
        </p:spPr>
      </p:pic>
    </p:spTree>
    <p:extLst>
      <p:ext uri="{BB962C8B-B14F-4D97-AF65-F5344CB8AC3E}">
        <p14:creationId xmlns:p14="http://schemas.microsoft.com/office/powerpoint/2010/main" val="50985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5308B-C747-47CE-B89F-9B208A29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Expo</a:t>
            </a: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B253ECE-9514-491F-A6E3-B6BFC71C9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76" y="81240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C691-1326-4D8C-9154-D25CC697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Expo es un framework y una plataforma para las aplicaciones de React Native. Es un conjunto de herramientas y servicios construidos en torno a las plataformas nativas y React Native que le ayudan a desarrollar, construir, desplegar, y rápidamente iterar en iOS, Android, y aplicaciones web desde la misma base de código JavaScript/TypeScript.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87344DF-F4F7-4579-854A-FE3A0EB4B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6" y="4050518"/>
            <a:ext cx="1905000" cy="1905000"/>
          </a:xfrm>
          <a:prstGeom prst="rect">
            <a:avLst/>
          </a:prstGeom>
        </p:spPr>
      </p:pic>
      <p:pic>
        <p:nvPicPr>
          <p:cNvPr id="8" name="Picture 2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188C482-0DD6-423D-810B-A4E5483DE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89" y="6016110"/>
            <a:ext cx="523875" cy="638175"/>
          </a:xfrm>
          <a:prstGeom prst="rect">
            <a:avLst/>
          </a:prstGeom>
        </p:spPr>
      </p:pic>
      <p:pic>
        <p:nvPicPr>
          <p:cNvPr id="10" name="Picture 11" descr="A picture containing indoor, black&#10;&#10;Description generated with very high confidence">
            <a:extLst>
              <a:ext uri="{FF2B5EF4-FFF2-40B4-BE49-F238E27FC236}">
                <a16:creationId xmlns:a16="http://schemas.microsoft.com/office/drawing/2014/main" id="{9BDDA264-8593-4147-8FBE-AF6659DD7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300" y="4051300"/>
            <a:ext cx="1905000" cy="1905000"/>
          </a:xfrm>
          <a:prstGeom prst="rect">
            <a:avLst/>
          </a:prstGeom>
        </p:spPr>
      </p:pic>
      <p:pic>
        <p:nvPicPr>
          <p:cNvPr id="14" name="Picture 20" descr="A picture containing pot&#10;&#10;Description generated with very high confidence">
            <a:extLst>
              <a:ext uri="{FF2B5EF4-FFF2-40B4-BE49-F238E27FC236}">
                <a16:creationId xmlns:a16="http://schemas.microsoft.com/office/drawing/2014/main" id="{21D0C451-3880-4FCA-BA4D-E755F8FB96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9744" y="6054198"/>
            <a:ext cx="5524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2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5BA3-6F2D-425A-A5F6-396CFC3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Estadisticas</a:t>
            </a:r>
          </a:p>
        </p:txBody>
      </p:sp>
      <p:pic>
        <p:nvPicPr>
          <p:cNvPr id="4" name="Google Shape;271;p7">
            <a:extLst>
              <a:ext uri="{FF2B5EF4-FFF2-40B4-BE49-F238E27FC236}">
                <a16:creationId xmlns:a16="http://schemas.microsoft.com/office/drawing/2014/main" id="{0ED879BC-5E63-4821-8FC4-19DB37C75E2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816" y="1915138"/>
            <a:ext cx="2506426" cy="13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72;p7">
            <a:extLst>
              <a:ext uri="{FF2B5EF4-FFF2-40B4-BE49-F238E27FC236}">
                <a16:creationId xmlns:a16="http://schemas.microsoft.com/office/drawing/2014/main" id="{23ABF4A6-7DA1-4479-8DC4-1D1E72343302}"/>
              </a:ext>
            </a:extLst>
          </p:cNvPr>
          <p:cNvSpPr txBox="1"/>
          <p:nvPr/>
        </p:nvSpPr>
        <p:spPr>
          <a:xfrm>
            <a:off x="3726598" y="2130930"/>
            <a:ext cx="3792050" cy="89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800"/>
            </a:pPr>
            <a:r>
              <a:rPr lang="en-US" sz="4800"/>
              <a:t>84.6</a:t>
            </a: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4800"/>
              <a:t> Likes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1" descr="A picture containing drawing, room&#10;&#10;Description generated with very high confidence">
            <a:extLst>
              <a:ext uri="{FF2B5EF4-FFF2-40B4-BE49-F238E27FC236}">
                <a16:creationId xmlns:a16="http://schemas.microsoft.com/office/drawing/2014/main" id="{F8035A8F-00CA-4B7B-A59C-B804F1998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3126" y="3872100"/>
            <a:ext cx="2743199" cy="1067276"/>
          </a:xfrm>
          <a:prstGeom prst="rect">
            <a:avLst/>
          </a:prstGeom>
        </p:spPr>
      </p:pic>
      <p:sp>
        <p:nvSpPr>
          <p:cNvPr id="15" name="Google Shape;272;p7">
            <a:extLst>
              <a:ext uri="{FF2B5EF4-FFF2-40B4-BE49-F238E27FC236}">
                <a16:creationId xmlns:a16="http://schemas.microsoft.com/office/drawing/2014/main" id="{1DFBB898-D550-4A02-B001-866221DFCF74}"/>
              </a:ext>
            </a:extLst>
          </p:cNvPr>
          <p:cNvSpPr txBox="1"/>
          <p:nvPr/>
        </p:nvSpPr>
        <p:spPr>
          <a:xfrm>
            <a:off x="3732127" y="3970494"/>
            <a:ext cx="5783130" cy="89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800"/>
            </a:pPr>
            <a:r>
              <a:rPr lang="en-US" sz="4800"/>
              <a:t>323.430 descargas </a:t>
            </a:r>
            <a:endParaRPr lang="en-US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89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5BA3-6F2D-425A-A5F6-396CFC3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Showcase</a:t>
            </a:r>
          </a:p>
        </p:txBody>
      </p:sp>
      <p:pic>
        <p:nvPicPr>
          <p:cNvPr id="7" name="Picture 7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E934B7E-936C-4338-BE31-A66151F2C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18" y="1235554"/>
            <a:ext cx="1603076" cy="1603076"/>
          </a:xfrm>
          <a:prstGeom prst="rect">
            <a:avLst/>
          </a:prstGeom>
        </p:spPr>
      </p:pic>
      <p:pic>
        <p:nvPicPr>
          <p:cNvPr id="9" name="Picture 9" descr="A picture containing ball&#10;&#10;Description generated with very high confidence">
            <a:extLst>
              <a:ext uri="{FF2B5EF4-FFF2-40B4-BE49-F238E27FC236}">
                <a16:creationId xmlns:a16="http://schemas.microsoft.com/office/drawing/2014/main" id="{797BFA23-106B-4E8E-96C5-E60E2634F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718" y="1235554"/>
            <a:ext cx="1603076" cy="1603076"/>
          </a:xfrm>
          <a:prstGeom prst="rect">
            <a:avLst/>
          </a:prstGeom>
        </p:spPr>
      </p:pic>
      <p:pic>
        <p:nvPicPr>
          <p:cNvPr id="12" name="Picture 12" descr="A drawing of a face&#10;&#10;Description generated with high confidence">
            <a:extLst>
              <a:ext uri="{FF2B5EF4-FFF2-40B4-BE49-F238E27FC236}">
                <a16:creationId xmlns:a16="http://schemas.microsoft.com/office/drawing/2014/main" id="{5541C1BE-100B-4173-83BD-C0AE73EE8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820" y="1235554"/>
            <a:ext cx="1603076" cy="1603076"/>
          </a:xfrm>
          <a:prstGeom prst="rect">
            <a:avLst/>
          </a:prstGeom>
        </p:spPr>
      </p:pic>
      <p:pic>
        <p:nvPicPr>
          <p:cNvPr id="14" name="Picture 15" descr="A picture containing food, drawing, light&#10;&#10;Description generated with very high confidence">
            <a:extLst>
              <a:ext uri="{FF2B5EF4-FFF2-40B4-BE49-F238E27FC236}">
                <a16:creationId xmlns:a16="http://schemas.microsoft.com/office/drawing/2014/main" id="{049EA9B3-259D-4094-8425-093E9DAC2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147" y="1235554"/>
            <a:ext cx="1603076" cy="1603076"/>
          </a:xfrm>
          <a:prstGeom prst="rect">
            <a:avLst/>
          </a:prstGeom>
        </p:spPr>
      </p:pic>
      <p:pic>
        <p:nvPicPr>
          <p:cNvPr id="17" name="Picture 17" descr="A picture containing black, sitting, photo, mouse&#10;&#10;Description generated with very high confidence">
            <a:extLst>
              <a:ext uri="{FF2B5EF4-FFF2-40B4-BE49-F238E27FC236}">
                <a16:creationId xmlns:a16="http://schemas.microsoft.com/office/drawing/2014/main" id="{D4B9853E-FF46-4C60-B162-E81FFE451C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3248" y="4953538"/>
            <a:ext cx="1488057" cy="1488057"/>
          </a:xfrm>
          <a:prstGeom prst="rect">
            <a:avLst/>
          </a:prstGeom>
        </p:spPr>
      </p:pic>
      <p:pic>
        <p:nvPicPr>
          <p:cNvPr id="19" name="Picture 1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E1D7885-0841-4754-A1F8-F15327C9EC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218" y="3169849"/>
            <a:ext cx="1444925" cy="1444925"/>
          </a:xfrm>
          <a:prstGeom prst="rect">
            <a:avLst/>
          </a:prstGeom>
        </p:spPr>
      </p:pic>
      <p:pic>
        <p:nvPicPr>
          <p:cNvPr id="21" name="Picture 2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75C5E5D-144B-4254-A45D-A2BC363217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8848" y="3169849"/>
            <a:ext cx="1444925" cy="1444925"/>
          </a:xfrm>
          <a:prstGeom prst="rect">
            <a:avLst/>
          </a:prstGeom>
        </p:spPr>
      </p:pic>
      <p:pic>
        <p:nvPicPr>
          <p:cNvPr id="23" name="Picture 23" descr="A picture containing light, drawing&#10;&#10;Description generated with very high confidence">
            <a:extLst>
              <a:ext uri="{FF2B5EF4-FFF2-40B4-BE49-F238E27FC236}">
                <a16:creationId xmlns:a16="http://schemas.microsoft.com/office/drawing/2014/main" id="{D7E6C7D8-7B36-412C-A7CD-0FFB10D584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3949" y="3169849"/>
            <a:ext cx="1444925" cy="1444925"/>
          </a:xfrm>
          <a:prstGeom prst="rect">
            <a:avLst/>
          </a:prstGeom>
        </p:spPr>
      </p:pic>
      <p:pic>
        <p:nvPicPr>
          <p:cNvPr id="25" name="Picture 2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2E47D17-F4C8-4313-8422-8D86230B6B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5918" y="3169849"/>
            <a:ext cx="1444925" cy="1444925"/>
          </a:xfrm>
          <a:prstGeom prst="rect">
            <a:avLst/>
          </a:prstGeom>
        </p:spPr>
      </p:pic>
      <p:pic>
        <p:nvPicPr>
          <p:cNvPr id="27" name="Picture 27" descr="A picture containing clock, building, sitting, black&#10;&#10;Description generated with very high confidence">
            <a:extLst>
              <a:ext uri="{FF2B5EF4-FFF2-40B4-BE49-F238E27FC236}">
                <a16:creationId xmlns:a16="http://schemas.microsoft.com/office/drawing/2014/main" id="{FB50B659-8DBF-42A5-A775-B4798C3180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5887" y="4977801"/>
            <a:ext cx="1488057" cy="1488057"/>
          </a:xfrm>
          <a:prstGeom prst="rect">
            <a:avLst/>
          </a:prstGeom>
        </p:spPr>
      </p:pic>
      <p:pic>
        <p:nvPicPr>
          <p:cNvPr id="29" name="Picture 29" descr="A picture containing plate, clock&#10;&#10;Description generated with very high confidence">
            <a:extLst>
              <a:ext uri="{FF2B5EF4-FFF2-40B4-BE49-F238E27FC236}">
                <a16:creationId xmlns:a16="http://schemas.microsoft.com/office/drawing/2014/main" id="{D4C58096-8034-481B-96C4-94B3E58EEA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7970" y="4948148"/>
            <a:ext cx="1488057" cy="1488057"/>
          </a:xfrm>
          <a:prstGeom prst="rect">
            <a:avLst/>
          </a:prstGeom>
        </p:spPr>
      </p:pic>
      <p:pic>
        <p:nvPicPr>
          <p:cNvPr id="31" name="Picture 3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56EE6896-926B-4B14-983A-E271412AFC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23713" y="4947250"/>
            <a:ext cx="1488057" cy="14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3718-7C3D-4964-A4C6-354A59DA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Ejemplo: Chat</a:t>
            </a:r>
            <a:endParaRPr lang="en-US" dirty="0"/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D3A671C-9244-4BE3-9260-59CE116A0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268" y="2160589"/>
            <a:ext cx="4940799" cy="3880773"/>
          </a:xfrm>
        </p:spPr>
      </p:pic>
    </p:spTree>
    <p:extLst>
      <p:ext uri="{BB962C8B-B14F-4D97-AF65-F5344CB8AC3E}">
        <p14:creationId xmlns:p14="http://schemas.microsoft.com/office/powerpoint/2010/main" val="35920160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Introduccion a React native</vt:lpstr>
      <vt:lpstr>Que es React Native?</vt:lpstr>
      <vt:lpstr>Por que React Native?</vt:lpstr>
      <vt:lpstr>Componentes nativos</vt:lpstr>
      <vt:lpstr>Estilos</vt:lpstr>
      <vt:lpstr>Expo</vt:lpstr>
      <vt:lpstr>Estadisticas</vt:lpstr>
      <vt:lpstr>Showcase</vt:lpstr>
      <vt:lpstr>Ejemplo: Chat</vt:lpstr>
      <vt:lpstr>Tiempo de divertirse</vt:lpstr>
      <vt:lpstr>PowerPoint Presentation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313</cp:revision>
  <dcterms:created xsi:type="dcterms:W3CDTF">2020-02-04T17:32:53Z</dcterms:created>
  <dcterms:modified xsi:type="dcterms:W3CDTF">2020-02-06T19:31:57Z</dcterms:modified>
</cp:coreProperties>
</file>