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AAA5C-ECDA-4CDE-9345-028AF7A0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3D934-CAF7-4CCE-A0B1-C3211D17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354EF-C5B1-4321-9695-9DDBAE1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750A-ABCA-498C-8661-81BBD82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08311-1EAF-48BE-A08A-620F4E5A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3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963B-F4C6-4DD3-BCF0-7CC4C231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C4DC2-1264-4FB5-AEC2-468163B3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C04E2-8565-4ADD-AEF7-CCB63299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E35E3-E756-49D7-925F-4325816E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0F13A-634A-4D98-A2B0-58BF384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1FB63-E44C-4F58-B003-D66A99627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2F517-CFA2-4A93-B224-2395B37A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D963B-9FE3-481C-A017-B4DDCF5E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AE238-D048-4B3E-BCF1-B88FAB65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22BF2-3101-4A97-9DA4-5B54D085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8788-CF37-4073-B38C-79EC1D5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1D2D8-8547-4566-95D8-BDF2C14F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64EEE-EB99-4F69-8723-66BCBEA4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EC95-8D6C-4AB9-A523-86634C5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0E6AA-C420-414F-9F1B-7EBBD96B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80262-66D3-481A-AF56-327947C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0C835-039C-45D0-A5A0-B04F83AB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76D2-B716-4AD1-AD3B-B4567215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6A57D-66EE-48FB-ACEC-BD46AB35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97C83-AABB-4FCD-B8F8-56D64CF1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409-EA0B-4D69-BE27-9E8683C8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C79F6-D2CA-4E21-A9D9-99E70EB97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4AB0-83E5-42FD-81C5-9362FD59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A52C9-3CDF-455F-AF64-3033E581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0D9D0-76F8-4580-A074-FD947CC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9B2A0-11D7-4DCA-B0D4-C677367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9595-B47A-484A-BD39-9A0353CA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E0056-32B1-4149-B4C4-56B8D700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B02C9-7527-4D9A-BC6A-7F6EA19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45F18-CE02-4F42-9C7A-9C7C53255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846F7-264A-4636-AE17-69CF0557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5F1F2-1EA8-4E91-BD8E-EFF1E24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28DF8-AD58-4858-8D74-5A53D490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0230F-C528-4AA6-8047-F71C8B19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2B4B-3C49-4A49-9242-3D46E20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2FE68F-45E0-47E4-AA49-E5A46B22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9EF232-F4F4-4744-AD51-D36FA51E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45B23-01F2-4545-975F-621E338E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D4A8D-AB8A-4C4D-99C5-27140B8D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993705-633D-48AC-B93F-8B92F98A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33B5F-5E23-4264-928E-E00B35E8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47B35-10AB-4AA8-8400-E1F289A2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80526-C096-4B1A-AE53-53D1138A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5E68C-A5A2-4660-88B1-E89846C6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986E9-BB9C-4BC0-A7A9-E24A11FF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BA2FB-5B4E-4A5E-9275-772DD020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F8AF8-515B-4E9A-BD8C-774977F6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3D16C-3B49-4990-9196-C76E4289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1706E-2F60-4E91-A8E7-C5C7F9159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887BB-77E8-4240-B4D7-8F5FCF4F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BC329-BE5B-4538-9C73-407AA7F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5320-20B4-4BD7-BA17-42113355D6F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C2705-0591-4934-8122-B0F31328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76D92-2BFE-4BE9-914B-87546DC5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2B91-3B79-4769-AA3D-B9EF1E3CF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45807-08FB-4977-8CED-B9BC4B61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6F4A-2FF5-4995-80A8-F4D49A13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B6271-CB70-4799-AF36-1EEF9AC56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72AE5320-20B4-4BD7-BA17-42113355D6F1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AC83-7235-4965-89A7-F3571C0E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A4FBB-326D-488D-9624-5B06ED5AC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1A662B91-3B79-4769-AA3D-B9EF1E3CF5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8FA3-2156-479D-A3B7-B62ECBDA7576}"/>
              </a:ext>
            </a:extLst>
          </p:cNvPr>
          <p:cNvSpPr txBox="1"/>
          <p:nvPr/>
        </p:nvSpPr>
        <p:spPr>
          <a:xfrm>
            <a:off x="4980914" y="2492989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INPUT</a:t>
            </a:r>
          </a:p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121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CB707-CE4A-480D-B325-D866B28C1347}"/>
              </a:ext>
            </a:extLst>
          </p:cNvPr>
          <p:cNvSpPr txBox="1"/>
          <p:nvPr/>
        </p:nvSpPr>
        <p:spPr>
          <a:xfrm>
            <a:off x="0" y="948690"/>
            <a:ext cx="34900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"type": "</a:t>
            </a:r>
            <a:r>
              <a:rPr lang="en-US" altLang="ko-KR" sz="1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orderbooksnapshot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"content": {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"symbol": "BTC_KRW",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"datetime": "1680082623245840",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"asks": [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    "37458000",	//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호가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   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"0.9986"	//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잔량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["37461000","0.0487"],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["37462000","0.9896"],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["37464000","0.2296"],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["37466000","0.1075"]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"bids": [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    "37452000",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    "0.0115"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["37450000","0.0614"],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["37448000","0.0991"],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["37447000","0.0002"],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  ["37445000","0.1249"]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]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}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547A4-5A7C-457A-83D9-917E1385E527}"/>
              </a:ext>
            </a:extLst>
          </p:cNvPr>
          <p:cNvSpPr txBox="1"/>
          <p:nvPr/>
        </p:nvSpPr>
        <p:spPr>
          <a:xfrm>
            <a:off x="9982088" y="249298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OUTPUT</a:t>
            </a:r>
          </a:p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B07689-CE2D-4818-9ECF-9F8838D964C6}"/>
              </a:ext>
            </a:extLst>
          </p:cNvPr>
          <p:cNvSpPr/>
          <p:nvPr/>
        </p:nvSpPr>
        <p:spPr>
          <a:xfrm>
            <a:off x="5231089" y="1235205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BBE4A5-978B-48D3-B6C7-50631D25867C}"/>
              </a:ext>
            </a:extLst>
          </p:cNvPr>
          <p:cNvSpPr/>
          <p:nvPr/>
        </p:nvSpPr>
        <p:spPr>
          <a:xfrm>
            <a:off x="5231089" y="1556048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EFFB-C672-4543-A987-7764371BA24D}"/>
              </a:ext>
            </a:extLst>
          </p:cNvPr>
          <p:cNvSpPr txBox="1"/>
          <p:nvPr/>
        </p:nvSpPr>
        <p:spPr>
          <a:xfrm>
            <a:off x="6243824" y="249298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ReLU</a:t>
            </a:r>
          </a:p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128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D7EC4-4AA8-4A59-819A-5EBC9052978D}"/>
              </a:ext>
            </a:extLst>
          </p:cNvPr>
          <p:cNvSpPr txBox="1"/>
          <p:nvPr/>
        </p:nvSpPr>
        <p:spPr>
          <a:xfrm>
            <a:off x="7397441" y="249298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ReLU</a:t>
            </a:r>
          </a:p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128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29BD0-BFF5-444D-8561-BD78B7C0CE1C}"/>
              </a:ext>
            </a:extLst>
          </p:cNvPr>
          <p:cNvSpPr txBox="1"/>
          <p:nvPr/>
        </p:nvSpPr>
        <p:spPr>
          <a:xfrm>
            <a:off x="8556155" y="2492988"/>
            <a:ext cx="892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SoftMax</a:t>
            </a:r>
          </a:p>
          <a:p>
            <a:pPr algn="ctr"/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128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18A93-15AA-4D26-8975-081B4698FE62}"/>
              </a:ext>
            </a:extLst>
          </p:cNvPr>
          <p:cNvSpPr txBox="1"/>
          <p:nvPr/>
        </p:nvSpPr>
        <p:spPr>
          <a:xfrm>
            <a:off x="4783005" y="4184368"/>
            <a:ext cx="11240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매수호가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매수 잔량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매도호가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매도 잔량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</a:p>
          <a:p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매입가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FD9B59-AB11-454D-B084-58773E12817A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5345018" y="3016209"/>
            <a:ext cx="740" cy="1168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C62C17E-0A76-4826-A061-CFC5B52D2B39}"/>
              </a:ext>
            </a:extLst>
          </p:cNvPr>
          <p:cNvSpPr/>
          <p:nvPr/>
        </p:nvSpPr>
        <p:spPr>
          <a:xfrm>
            <a:off x="10354632" y="1235205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86C657-C05A-4588-B29D-D50A5D566A4B}"/>
              </a:ext>
            </a:extLst>
          </p:cNvPr>
          <p:cNvSpPr/>
          <p:nvPr/>
        </p:nvSpPr>
        <p:spPr>
          <a:xfrm>
            <a:off x="10354632" y="1556048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6D47EB-D275-4980-AD87-22C8652F160B}"/>
              </a:ext>
            </a:extLst>
          </p:cNvPr>
          <p:cNvSpPr/>
          <p:nvPr/>
        </p:nvSpPr>
        <p:spPr>
          <a:xfrm>
            <a:off x="10354632" y="1876891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2DBE3-8F41-48AA-B2EA-4D4F05081BCA}"/>
              </a:ext>
            </a:extLst>
          </p:cNvPr>
          <p:cNvSpPr txBox="1"/>
          <p:nvPr/>
        </p:nvSpPr>
        <p:spPr>
          <a:xfrm>
            <a:off x="9619808" y="418436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BUY, SELL, HOLD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AD02E3-3DD9-4EFE-80BE-F1DC5771EDA3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10439905" y="3016208"/>
            <a:ext cx="1" cy="116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BB4026-EB8F-4BAF-9628-76BF9EA5CB10}"/>
              </a:ext>
            </a:extLst>
          </p:cNvPr>
          <p:cNvSpPr txBox="1"/>
          <p:nvPr/>
        </p:nvSpPr>
        <p:spPr>
          <a:xfrm>
            <a:off x="242053" y="23434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wss://pubwss.bithumb.com/pub/ws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BD446-29AD-461F-B6CF-2CDFBFF02933}"/>
              </a:ext>
            </a:extLst>
          </p:cNvPr>
          <p:cNvSpPr txBox="1"/>
          <p:nvPr/>
        </p:nvSpPr>
        <p:spPr>
          <a:xfrm>
            <a:off x="3700600" y="136718"/>
            <a:ext cx="2808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"type" : "</a:t>
            </a:r>
            <a:r>
              <a:rPr lang="en-US" altLang="ko-KR" sz="1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orderbooksnapshot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", 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"symbols" : [“BTC_KRW”]</a:t>
            </a:r>
          </a:p>
          <a:p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55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182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Pretendard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상준</dc:creator>
  <cp:lastModifiedBy>한 상준</cp:lastModifiedBy>
  <cp:revision>15</cp:revision>
  <dcterms:created xsi:type="dcterms:W3CDTF">2023-10-31T07:02:37Z</dcterms:created>
  <dcterms:modified xsi:type="dcterms:W3CDTF">2023-10-31T09:37:13Z</dcterms:modified>
</cp:coreProperties>
</file>