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99" r:id="rId3"/>
    <p:sldId id="300" r:id="rId4"/>
    <p:sldId id="301" r:id="rId5"/>
    <p:sldId id="305" r:id="rId6"/>
    <p:sldId id="302" r:id="rId7"/>
    <p:sldId id="303" r:id="rId8"/>
    <p:sldId id="304" r:id="rId9"/>
    <p:sldId id="306" r:id="rId10"/>
    <p:sldId id="307" r:id="rId11"/>
    <p:sldId id="308" r:id="rId12"/>
    <p:sldId id="310" r:id="rId13"/>
    <p:sldId id="311" r:id="rId14"/>
    <p:sldId id="312" r:id="rId15"/>
    <p:sldId id="313" r:id="rId16"/>
    <p:sldId id="314" r:id="rId17"/>
    <p:sldId id="315" r:id="rId18"/>
    <p:sldId id="316" r:id="rId19"/>
    <p:sldId id="317" r:id="rId20"/>
    <p:sldId id="318" r:id="rId21"/>
    <p:sldId id="320" r:id="rId22"/>
    <p:sldId id="319" r:id="rId23"/>
    <p:sldId id="321" r:id="rId24"/>
    <p:sldId id="322" r:id="rId25"/>
    <p:sldId id="323" r:id="rId26"/>
    <p:sldId id="324" r:id="rId27"/>
    <p:sldId id="325" r:id="rId28"/>
    <p:sldId id="326" r:id="rId29"/>
    <p:sldId id="327" r:id="rId30"/>
    <p:sldId id="328" r:id="rId31"/>
    <p:sldId id="329" r:id="rId32"/>
    <p:sldId id="288" r:id="rId3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645" autoAdjust="0"/>
  </p:normalViewPr>
  <p:slideViewPr>
    <p:cSldViewPr snapToGrid="0">
      <p:cViewPr varScale="1">
        <p:scale>
          <a:sx n="102" d="100"/>
          <a:sy n="102" d="100"/>
        </p:scale>
        <p:origin x="918" y="13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68955D-A664-40F5-992A-7507D26AE8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C022C9D-A1A4-4795-875A-90E706AE05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D6801D-6BCD-4072-9C62-958D3BE15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2764F-1B75-484D-8860-C56C42106B38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442108-1AC6-4A94-AEF2-25495D04D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9960D8-632B-4094-879B-D2FF21AF0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D3C20-A7E5-47C2-A9DC-8A62EBC153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8678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392B1F-E007-478C-A48F-57565B70D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99E8140-7776-4DCB-AA0F-4A299D4E4F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A4B70F-483A-4199-A5DC-84A4BD06F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2764F-1B75-484D-8860-C56C42106B38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812E42-64E8-4CC7-B75A-74A6FACE2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382ACD-553F-45F1-B13E-0FAC1E5BD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D3C20-A7E5-47C2-A9DC-8A62EBC153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644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ADA8D6A-B75D-43D3-841B-50BB861B2C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E8A8D62-2795-4244-8674-3466F10611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D45161-F8AA-4772-B8E6-9FCCEC9C3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2764F-1B75-484D-8860-C56C42106B38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525D4D-4E82-460C-BFFE-BD7070B97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C5761A-40A3-4C85-B325-794ED7677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D3C20-A7E5-47C2-A9DC-8A62EBC153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0040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E837DB-10D7-4FC6-8336-11AFA7548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8E5A0E-B1F4-49D3-8BCC-B504FDF3C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F5653C-523B-4ADA-9111-8F0811D4A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2764F-1B75-484D-8860-C56C42106B38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68D14E-4101-45FD-AC14-96BE8200B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6B59B3-4098-4BFB-96A4-01CC79138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D3C20-A7E5-47C2-A9DC-8A62EBC153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369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5F8B66-19FD-4C2A-94BE-EB32105B1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60F957-1770-4D04-91D3-835E4CC46B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BE51A7-4EBF-4904-A9EF-69D078A62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2764F-1B75-484D-8860-C56C42106B38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456515-FEDC-48B5-BEFC-3D40CD903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71C3FA-8FD4-4ABE-966E-ACD185894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D3C20-A7E5-47C2-A9DC-8A62EBC153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5394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50CD25-4F51-4B4B-BFDE-7F2A8798E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EFD15A-5E88-4E04-9427-653567BA72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EF9E015-9649-4757-9237-132C6A0BEE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4B809F-A0EE-4CF8-90B3-2B36F815C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2764F-1B75-484D-8860-C56C42106B38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C2E68D-57AC-4FA0-AAFE-A5053BFFA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445D49-D518-4C1E-9E21-1ABA0EAD4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D3C20-A7E5-47C2-A9DC-8A62EBC153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335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18AF1B-3EE6-447B-94F2-FE772D1A1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565410-2292-4A88-BAE1-4AD5401A28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D15C4FE-A439-41FE-BF11-64E5A7A633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9B18924-6F97-46E9-BE6B-9F3AAB023F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F5FDACE-B18F-45B1-B1EA-255BB6CC0B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781A0B5-4736-4A32-9A23-48DA213DC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2764F-1B75-484D-8860-C56C42106B38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67EC77E-6402-4C24-9EAE-1C456878E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E0B97DD-76BE-4F2C-A907-DBDDBAA39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D3C20-A7E5-47C2-A9DC-8A62EBC153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3688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645E1A-E755-463D-ACF0-6E48ABFEA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B27186E-A842-4DED-8AE5-AB22F255B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2764F-1B75-484D-8860-C56C42106B38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8DF6064-863F-4209-A74B-FBAC0F562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3A2301C-7A4B-47E7-BCF2-44BD3711A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D3C20-A7E5-47C2-A9DC-8A62EBC153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5342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836EAF5-20FE-412F-9E79-37EF29077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2764F-1B75-484D-8860-C56C42106B38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AE2D477-4D1B-4129-B001-7BC621E4D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87BC48E-FAB4-4429-817A-22F0E303A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D3C20-A7E5-47C2-A9DC-8A62EBC153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9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918420-5A46-4396-8B5F-A2D7CBB01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3C748C-3D3E-467F-BA93-D621374D44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A863F14-D4AB-4294-9E8C-9F5EFFCAEA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860FC0-7C46-42CC-8D92-0F69BDD71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2764F-1B75-484D-8860-C56C42106B38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FB5E9A-E5D3-4892-80EF-15D96D142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94319F-9BC5-42BB-AF88-8486D500E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D3C20-A7E5-47C2-A9DC-8A62EBC153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235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171684-EA77-4D8F-B59E-E6A3D339D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CABAF68-4DFC-4199-AEF4-AEA926A2CE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C6CC2A0-7101-4503-B4DE-59B2BF4F05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F3C8F0F-E1DB-4F34-83EC-CD212E76C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2764F-1B75-484D-8860-C56C42106B38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D6F276-93BC-4B56-AC3B-EA97C311F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284FBCA-A46B-49D1-8D53-0209517A7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D3C20-A7E5-47C2-A9DC-8A62EBC153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9073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B3D3559-2558-46F9-9517-342FF72C4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4DA3D9-7A03-4E7C-A123-2413D73686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BF3BA8-B027-4D85-B5E2-AC57549D13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D2764F-1B75-484D-8860-C56C42106B38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4A33EB-A6A0-4E99-A78F-B896F36B78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99D5FD-DAFD-48B1-A554-AF3EBF76F2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3D3C20-A7E5-47C2-A9DC-8A62EBC153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800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micpc.net/problem/21608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micpc.net/problem/4195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38953" y="-71718"/>
            <a:ext cx="12469906" cy="41237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14839E-4758-4B6A-8AA0-CD0C869C952B}"/>
              </a:ext>
            </a:extLst>
          </p:cNvPr>
          <p:cNvSpPr txBox="1"/>
          <p:nvPr/>
        </p:nvSpPr>
        <p:spPr>
          <a:xfrm>
            <a:off x="2591550" y="1009369"/>
            <a:ext cx="7008897" cy="1795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000" dirty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취업 준비 스터디 </a:t>
            </a:r>
            <a:r>
              <a:rPr lang="en-US" altLang="ko-KR" sz="4000" dirty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4</a:t>
            </a:r>
            <a:r>
              <a:rPr lang="ko-KR" altLang="en-US" sz="4000" dirty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주차 멘토링</a:t>
            </a:r>
            <a:r>
              <a:rPr lang="en-US" altLang="ko-KR" sz="4000" dirty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2022.10.11</a:t>
            </a:r>
            <a:endParaRPr lang="ko-KR" altLang="en-US" sz="4000" dirty="0">
              <a:latin typeface="현대하모니 B" panose="02020603020101020101" pitchFamily="18" charset="-127"/>
              <a:ea typeface="현대하모니 B" panose="02020603020101020101" pitchFamily="18" charset="-127"/>
            </a:endParaRPr>
          </a:p>
        </p:txBody>
      </p:sp>
      <p:pic>
        <p:nvPicPr>
          <p:cNvPr id="2054" name="Picture 6" descr="맞왜틀 프로젝트 개요 — Dandalf's Life Log">
            <a:extLst>
              <a:ext uri="{FF2B5EF4-FFF2-40B4-BE49-F238E27FC236}">
                <a16:creationId xmlns:a16="http://schemas.microsoft.com/office/drawing/2014/main" id="{7372BB15-4A1C-482B-8ECB-4CF4C1C410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0045" y="3429000"/>
            <a:ext cx="5611906" cy="1992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9CE3B03-44C2-4A0B-85DD-B1F636D93C8A}"/>
              </a:ext>
            </a:extLst>
          </p:cNvPr>
          <p:cNvSpPr txBox="1"/>
          <p:nvPr/>
        </p:nvSpPr>
        <p:spPr>
          <a:xfrm>
            <a:off x="2591550" y="5768234"/>
            <a:ext cx="7008897" cy="6382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dirty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발표자 </a:t>
            </a:r>
            <a:r>
              <a:rPr lang="en-US" altLang="ko-KR" sz="2800" dirty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: </a:t>
            </a:r>
            <a:r>
              <a:rPr lang="ko-KR" altLang="en-US" sz="2800" dirty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박동학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38953" y="-71718"/>
            <a:ext cx="12469906" cy="41237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14839E-4758-4B6A-8AA0-CD0C869C952B}"/>
              </a:ext>
            </a:extLst>
          </p:cNvPr>
          <p:cNvSpPr txBox="1"/>
          <p:nvPr/>
        </p:nvSpPr>
        <p:spPr>
          <a:xfrm>
            <a:off x="-138953" y="-135260"/>
            <a:ext cx="12469906" cy="482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rPr>
              <a:t>이번 주 문제 해설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  <a:latin typeface="현대하모니 B" panose="02020603020101020101" pitchFamily="18" charset="-127"/>
              <a:ea typeface="현대하모니 B" panose="0202060302010102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EE562A9-4AA0-4D52-BB0F-A78235D06E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958" y="458323"/>
            <a:ext cx="10588083" cy="6399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225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38953" y="-71718"/>
            <a:ext cx="12469906" cy="41237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14839E-4758-4B6A-8AA0-CD0C869C952B}"/>
              </a:ext>
            </a:extLst>
          </p:cNvPr>
          <p:cNvSpPr txBox="1"/>
          <p:nvPr/>
        </p:nvSpPr>
        <p:spPr>
          <a:xfrm>
            <a:off x="-138953" y="-135260"/>
            <a:ext cx="12469906" cy="482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rPr>
              <a:t>이번 주 문제 해설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  <a:latin typeface="현대하모니 B" panose="02020603020101020101" pitchFamily="18" charset="-127"/>
              <a:ea typeface="현대하모니 B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59ECB58-4DA7-4EE1-A3B9-BB51D2E5E9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386" y="1185549"/>
            <a:ext cx="11479227" cy="448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9773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38953" y="-71718"/>
            <a:ext cx="12469906" cy="41237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14839E-4758-4B6A-8AA0-CD0C869C952B}"/>
              </a:ext>
            </a:extLst>
          </p:cNvPr>
          <p:cNvSpPr txBox="1"/>
          <p:nvPr/>
        </p:nvSpPr>
        <p:spPr>
          <a:xfrm>
            <a:off x="-138953" y="-135260"/>
            <a:ext cx="12469906" cy="482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rPr>
              <a:t>이번 주 문제 해설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  <a:latin typeface="현대하모니 B" panose="02020603020101020101" pitchFamily="18" charset="-127"/>
              <a:ea typeface="현대하모니 B" panose="02020603020101020101" pitchFamily="18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EE6C076-D793-4D71-9C33-B05C2D5F9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781" y="594917"/>
            <a:ext cx="11736438" cy="5668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9001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38953" y="-71718"/>
            <a:ext cx="12469906" cy="41237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14839E-4758-4B6A-8AA0-CD0C869C952B}"/>
              </a:ext>
            </a:extLst>
          </p:cNvPr>
          <p:cNvSpPr txBox="1"/>
          <p:nvPr/>
        </p:nvSpPr>
        <p:spPr>
          <a:xfrm>
            <a:off x="-138953" y="-135260"/>
            <a:ext cx="12469906" cy="482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rPr>
              <a:t>이번 주 문제 해설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  <a:latin typeface="현대하모니 B" panose="02020603020101020101" pitchFamily="18" charset="-127"/>
              <a:ea typeface="현대하모니 B" panose="0202060302010102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1BBCC46-45E3-4A22-88EB-0CCF5E9B1B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297" y="359710"/>
            <a:ext cx="10359406" cy="6479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6861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38953" y="-71718"/>
            <a:ext cx="12469906" cy="41237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14839E-4758-4B6A-8AA0-CD0C869C952B}"/>
              </a:ext>
            </a:extLst>
          </p:cNvPr>
          <p:cNvSpPr txBox="1"/>
          <p:nvPr/>
        </p:nvSpPr>
        <p:spPr>
          <a:xfrm>
            <a:off x="-138953" y="-135260"/>
            <a:ext cx="12469906" cy="482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rPr>
              <a:t>이번 주 문제 해설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  <a:latin typeface="현대하모니 B" panose="02020603020101020101" pitchFamily="18" charset="-127"/>
              <a:ea typeface="현대하모니 B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09341A-4718-40F3-8F0B-A3850F49F589}"/>
              </a:ext>
            </a:extLst>
          </p:cNvPr>
          <p:cNvSpPr txBox="1"/>
          <p:nvPr/>
        </p:nvSpPr>
        <p:spPr>
          <a:xfrm>
            <a:off x="504825" y="1244084"/>
            <a:ext cx="62293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2"/>
              </a:rPr>
              <a:t>https://www.acmicpc.net/problem/21608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8E3A9D-5206-411D-AF48-3F5B00F9F5E1}"/>
              </a:ext>
            </a:extLst>
          </p:cNvPr>
          <p:cNvSpPr txBox="1"/>
          <p:nvPr/>
        </p:nvSpPr>
        <p:spPr>
          <a:xfrm>
            <a:off x="150636" y="410594"/>
            <a:ext cx="11288889" cy="560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삼성 기출문제 </a:t>
            </a:r>
            <a:r>
              <a:rPr lang="en-US" altLang="ko-KR" sz="2400" dirty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– </a:t>
            </a:r>
            <a:r>
              <a:rPr lang="ko-KR" altLang="en-US" sz="2400" dirty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상어 초등학교 </a:t>
            </a:r>
            <a:endParaRPr lang="en-US" altLang="ko-KR" sz="2400" dirty="0">
              <a:latin typeface="현대하모니 B" panose="02020603020101020101" pitchFamily="18" charset="-127"/>
              <a:ea typeface="현대하모니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72709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38953" y="-71718"/>
            <a:ext cx="12469906" cy="41237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14839E-4758-4B6A-8AA0-CD0C869C952B}"/>
              </a:ext>
            </a:extLst>
          </p:cNvPr>
          <p:cNvSpPr txBox="1"/>
          <p:nvPr/>
        </p:nvSpPr>
        <p:spPr>
          <a:xfrm>
            <a:off x="-138953" y="-135260"/>
            <a:ext cx="12469906" cy="482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rPr>
              <a:t>이번 주 문제 해설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  <a:latin typeface="현대하모니 B" panose="02020603020101020101" pitchFamily="18" charset="-127"/>
              <a:ea typeface="현대하모니 B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9D47F5F-8007-413C-A11E-34F4D892CD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683"/>
          <a:stretch/>
        </p:blipFill>
        <p:spPr>
          <a:xfrm>
            <a:off x="1969186" y="562994"/>
            <a:ext cx="8253627" cy="605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6456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38953" y="-71718"/>
            <a:ext cx="12469906" cy="41237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14839E-4758-4B6A-8AA0-CD0C869C952B}"/>
              </a:ext>
            </a:extLst>
          </p:cNvPr>
          <p:cNvSpPr txBox="1"/>
          <p:nvPr/>
        </p:nvSpPr>
        <p:spPr>
          <a:xfrm>
            <a:off x="-138953" y="-135260"/>
            <a:ext cx="12469906" cy="482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rPr>
              <a:t>이번 주 문제 해설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  <a:latin typeface="현대하모니 B" panose="02020603020101020101" pitchFamily="18" charset="-127"/>
              <a:ea typeface="현대하모니 B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B7CE700-4DED-4A56-8582-20AD111DF5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440" y="410594"/>
            <a:ext cx="10355120" cy="6182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7038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38953" y="-71718"/>
            <a:ext cx="12469906" cy="41237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14839E-4758-4B6A-8AA0-CD0C869C952B}"/>
              </a:ext>
            </a:extLst>
          </p:cNvPr>
          <p:cNvSpPr txBox="1"/>
          <p:nvPr/>
        </p:nvSpPr>
        <p:spPr>
          <a:xfrm>
            <a:off x="-138953" y="-135260"/>
            <a:ext cx="12469906" cy="482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rPr>
              <a:t>이번 주 문제 해설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  <a:latin typeface="현대하모니 B" panose="02020603020101020101" pitchFamily="18" charset="-127"/>
              <a:ea typeface="현대하모니 B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1EBECB6-817D-4708-8976-3EAA16C5CA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415" y="1457222"/>
            <a:ext cx="9449169" cy="3943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9397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38953" y="-71718"/>
            <a:ext cx="12469906" cy="41237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14839E-4758-4B6A-8AA0-CD0C869C952B}"/>
              </a:ext>
            </a:extLst>
          </p:cNvPr>
          <p:cNvSpPr txBox="1"/>
          <p:nvPr/>
        </p:nvSpPr>
        <p:spPr>
          <a:xfrm>
            <a:off x="-138953" y="-135260"/>
            <a:ext cx="12469906" cy="482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rPr>
              <a:t>이진 탐색 정리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  <a:latin typeface="현대하모니 B" panose="02020603020101020101" pitchFamily="18" charset="-127"/>
              <a:ea typeface="현대하모니 B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D64353-62B8-4E72-AF15-21BBE4C75C3A}"/>
              </a:ext>
            </a:extLst>
          </p:cNvPr>
          <p:cNvSpPr txBox="1"/>
          <p:nvPr/>
        </p:nvSpPr>
        <p:spPr>
          <a:xfrm>
            <a:off x="372533" y="727138"/>
            <a:ext cx="11288889" cy="4325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3600" dirty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이진탐색은 왜 필요한가 </a:t>
            </a:r>
            <a:r>
              <a:rPr lang="en-US" altLang="ko-KR" sz="3600" dirty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? </a:t>
            </a:r>
          </a:p>
          <a:p>
            <a:pPr>
              <a:lnSpc>
                <a:spcPct val="200000"/>
              </a:lnSpc>
            </a:pPr>
            <a:r>
              <a:rPr lang="en-US" altLang="ko-KR" sz="3600" dirty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- </a:t>
            </a:r>
            <a:r>
              <a:rPr lang="ko-KR" altLang="en-US" sz="3600" dirty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탐색 </a:t>
            </a:r>
            <a:r>
              <a:rPr lang="en-US" altLang="ko-KR" sz="3600" dirty="0">
                <a:latin typeface="현대하모니 B" panose="02020603020101020101" pitchFamily="18" charset="-127"/>
                <a:ea typeface="현대하모니 B" panose="02020603020101020101" pitchFamily="18" charset="-127"/>
                <a:sym typeface="Wingdings" panose="05000000000000000000" pitchFamily="2" charset="2"/>
              </a:rPr>
              <a:t> </a:t>
            </a:r>
            <a:r>
              <a:rPr lang="ko-KR" altLang="en-US" sz="3600" dirty="0">
                <a:latin typeface="현대하모니 B" panose="02020603020101020101" pitchFamily="18" charset="-127"/>
                <a:ea typeface="현대하모니 B" panose="02020603020101020101" pitchFamily="18" charset="-127"/>
                <a:sym typeface="Wingdings" panose="05000000000000000000" pitchFamily="2" charset="2"/>
              </a:rPr>
              <a:t>모든 문제</a:t>
            </a:r>
            <a:r>
              <a:rPr lang="en-US" altLang="ko-KR" sz="3600" dirty="0">
                <a:latin typeface="현대하모니 B" panose="02020603020101020101" pitchFamily="18" charset="-127"/>
                <a:ea typeface="현대하모니 B" panose="02020603020101020101" pitchFamily="18" charset="-127"/>
                <a:sym typeface="Wingdings" panose="05000000000000000000" pitchFamily="2" charset="2"/>
              </a:rPr>
              <a:t>, </a:t>
            </a:r>
            <a:r>
              <a:rPr lang="ko-KR" altLang="en-US" sz="3600" dirty="0">
                <a:latin typeface="현대하모니 B" panose="02020603020101020101" pitchFamily="18" charset="-127"/>
                <a:ea typeface="현대하모니 B" panose="02020603020101020101" pitchFamily="18" charset="-127"/>
                <a:sym typeface="Wingdings" panose="05000000000000000000" pitchFamily="2" charset="2"/>
              </a:rPr>
              <a:t>현업에서 가장 빈번한 연산</a:t>
            </a:r>
            <a:endParaRPr lang="en-US" altLang="ko-KR" sz="3600" dirty="0">
              <a:latin typeface="현대하모니 B" panose="02020603020101020101" pitchFamily="18" charset="-127"/>
              <a:ea typeface="현대하모니 B" panose="02020603020101020101" pitchFamily="18" charset="-127"/>
              <a:sym typeface="Wingdings" panose="05000000000000000000" pitchFamily="2" charset="2"/>
            </a:endParaRPr>
          </a:p>
          <a:p>
            <a:pPr>
              <a:lnSpc>
                <a:spcPct val="200000"/>
              </a:lnSpc>
            </a:pPr>
            <a:r>
              <a:rPr lang="en-US" altLang="ko-KR" sz="3600" dirty="0">
                <a:latin typeface="현대하모니 B" panose="02020603020101020101" pitchFamily="18" charset="-127"/>
                <a:ea typeface="현대하모니 B" panose="02020603020101020101" pitchFamily="18" charset="-127"/>
                <a:sym typeface="Wingdings" panose="05000000000000000000" pitchFamily="2" charset="2"/>
              </a:rPr>
              <a:t>- </a:t>
            </a:r>
            <a:r>
              <a:rPr lang="ko-KR" altLang="en-US" sz="3600" dirty="0">
                <a:latin typeface="현대하모니 B" panose="02020603020101020101" pitchFamily="18" charset="-127"/>
                <a:ea typeface="현대하모니 B" panose="02020603020101020101" pitchFamily="18" charset="-127"/>
                <a:sym typeface="Wingdings" panose="05000000000000000000" pitchFamily="2" charset="2"/>
              </a:rPr>
              <a:t>순차 탐색 </a:t>
            </a:r>
            <a:r>
              <a:rPr lang="en-US" altLang="ko-KR" sz="3600" dirty="0">
                <a:latin typeface="현대하모니 B" panose="02020603020101020101" pitchFamily="18" charset="-127"/>
                <a:ea typeface="현대하모니 B" panose="02020603020101020101" pitchFamily="18" charset="-127"/>
                <a:sym typeface="Wingdings" panose="05000000000000000000" pitchFamily="2" charset="2"/>
              </a:rPr>
              <a:t> O(n) : </a:t>
            </a:r>
            <a:r>
              <a:rPr lang="ko-KR" altLang="en-US" sz="3600" dirty="0">
                <a:latin typeface="현대하모니 B" panose="02020603020101020101" pitchFamily="18" charset="-127"/>
                <a:ea typeface="현대하모니 B" panose="02020603020101020101" pitchFamily="18" charset="-127"/>
                <a:sym typeface="Wingdings" panose="05000000000000000000" pitchFamily="2" charset="2"/>
              </a:rPr>
              <a:t>하나씩 모두 보겠다</a:t>
            </a:r>
            <a:r>
              <a:rPr lang="en-US" altLang="ko-KR" sz="3600" dirty="0">
                <a:latin typeface="현대하모니 B" panose="02020603020101020101" pitchFamily="18" charset="-127"/>
                <a:ea typeface="현대하모니 B" panose="02020603020101020101" pitchFamily="18" charset="-127"/>
                <a:sym typeface="Wingdings" panose="05000000000000000000" pitchFamily="2" charset="2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3600" dirty="0">
                <a:latin typeface="현대하모니 B" panose="02020603020101020101" pitchFamily="18" charset="-127"/>
                <a:ea typeface="현대하모니 B" panose="02020603020101020101" pitchFamily="18" charset="-127"/>
                <a:sym typeface="Wingdings" panose="05000000000000000000" pitchFamily="2" charset="2"/>
              </a:rPr>
              <a:t>그렇다면 탐색이 어떤 함수의 하나의 </a:t>
            </a:r>
            <a:r>
              <a:rPr lang="en-US" altLang="ko-KR" sz="3600" dirty="0">
                <a:latin typeface="현대하모니 B" panose="02020603020101020101" pitchFamily="18" charset="-127"/>
                <a:ea typeface="현대하모니 B" panose="02020603020101020101" pitchFamily="18" charset="-127"/>
                <a:sym typeface="Wingdings" panose="05000000000000000000" pitchFamily="2" charset="2"/>
              </a:rPr>
              <a:t>component</a:t>
            </a:r>
            <a:r>
              <a:rPr lang="ko-KR" altLang="en-US" sz="3600" dirty="0">
                <a:latin typeface="현대하모니 B" panose="02020603020101020101" pitchFamily="18" charset="-127"/>
                <a:ea typeface="현대하모니 B" panose="02020603020101020101" pitchFamily="18" charset="-127"/>
                <a:sym typeface="Wingdings" panose="05000000000000000000" pitchFamily="2" charset="2"/>
              </a:rPr>
              <a:t>라면 </a:t>
            </a:r>
            <a:r>
              <a:rPr lang="en-US" altLang="ko-KR" sz="3600" dirty="0">
                <a:latin typeface="현대하모니 B" panose="02020603020101020101" pitchFamily="18" charset="-127"/>
                <a:ea typeface="현대하모니 B" panose="02020603020101020101" pitchFamily="18" charset="-127"/>
                <a:sym typeface="Wingdings" panose="05000000000000000000" pitchFamily="2" charset="2"/>
              </a:rPr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4476027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38953" y="-71718"/>
            <a:ext cx="12469906" cy="41237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14839E-4758-4B6A-8AA0-CD0C869C952B}"/>
              </a:ext>
            </a:extLst>
          </p:cNvPr>
          <p:cNvSpPr txBox="1"/>
          <p:nvPr/>
        </p:nvSpPr>
        <p:spPr>
          <a:xfrm>
            <a:off x="-138953" y="-135260"/>
            <a:ext cx="12469906" cy="482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rPr>
              <a:t>이진 탐색 정리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  <a:latin typeface="현대하모니 B" panose="02020603020101020101" pitchFamily="18" charset="-127"/>
              <a:ea typeface="현대하모니 B" panose="02020603020101020101" pitchFamily="18" charset="-127"/>
            </a:endParaRPr>
          </a:p>
        </p:txBody>
      </p:sp>
      <p:pic>
        <p:nvPicPr>
          <p:cNvPr id="1026" name="Picture 2" descr="5-18-1">
            <a:extLst>
              <a:ext uri="{FF2B5EF4-FFF2-40B4-BE49-F238E27FC236}">
                <a16:creationId xmlns:a16="http://schemas.microsoft.com/office/drawing/2014/main" id="{BF321AEE-CBB2-403E-9240-E7989FA34F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76" y="590550"/>
            <a:ext cx="3730004" cy="626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B87A191-E082-4BC3-8C8E-6101928125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6261"/>
          <a:stretch/>
        </p:blipFill>
        <p:spPr>
          <a:xfrm>
            <a:off x="4899337" y="410594"/>
            <a:ext cx="6712570" cy="348926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61682CB-2E9E-462B-8A06-40CBE71484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4116"/>
          <a:stretch/>
        </p:blipFill>
        <p:spPr>
          <a:xfrm>
            <a:off x="4899336" y="3899857"/>
            <a:ext cx="6712569" cy="2979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644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38953" y="-71718"/>
            <a:ext cx="12469906" cy="41237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14839E-4758-4B6A-8AA0-CD0C869C952B}"/>
              </a:ext>
            </a:extLst>
          </p:cNvPr>
          <p:cNvSpPr txBox="1"/>
          <p:nvPr/>
        </p:nvSpPr>
        <p:spPr>
          <a:xfrm>
            <a:off x="-138953" y="-135260"/>
            <a:ext cx="12469906" cy="482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rPr>
              <a:t>목차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  <a:latin typeface="현대하모니 B" panose="02020603020101020101" pitchFamily="18" charset="-127"/>
              <a:ea typeface="현대하모니 B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C72601-A2AC-4C95-A203-815ABC9FA732}"/>
              </a:ext>
            </a:extLst>
          </p:cNvPr>
          <p:cNvSpPr txBox="1"/>
          <p:nvPr/>
        </p:nvSpPr>
        <p:spPr>
          <a:xfrm>
            <a:off x="372533" y="727138"/>
            <a:ext cx="11288889" cy="4118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3600" dirty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이번주 문제 해설</a:t>
            </a:r>
            <a:endParaRPr lang="en-US" altLang="ko-KR" sz="3600" dirty="0">
              <a:latin typeface="현대하모니 B" panose="02020603020101020101" pitchFamily="18" charset="-127"/>
              <a:ea typeface="현대하모니 B" panose="02020603020101020101" pitchFamily="18" charset="-127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3600" dirty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이진 탐색 정리</a:t>
            </a:r>
            <a:endParaRPr lang="en-US" altLang="ko-KR" sz="3600" dirty="0">
              <a:latin typeface="현대하모니 B" panose="02020603020101020101" pitchFamily="18" charset="-127"/>
              <a:ea typeface="현대하모니 B" panose="02020603020101020101" pitchFamily="18" charset="-127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3600" dirty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Union Find 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3600" dirty="0" err="1">
                <a:latin typeface="현대하모니 B" panose="02020603020101020101" pitchFamily="18" charset="-127"/>
                <a:ea typeface="현대하모니 B" panose="02020603020101020101" pitchFamily="18" charset="-127"/>
              </a:rPr>
              <a:t>위상정렬</a:t>
            </a:r>
            <a:endParaRPr lang="en-US" altLang="ko-KR" sz="3600" dirty="0">
              <a:latin typeface="현대하모니 B" panose="02020603020101020101" pitchFamily="18" charset="-127"/>
              <a:ea typeface="현대하모니 B" panose="02020603020101020101" pitchFamily="18" charset="-127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3600" dirty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삼성 코딩테스트 팁</a:t>
            </a:r>
            <a:endParaRPr lang="en-US" altLang="ko-KR" sz="3600" dirty="0">
              <a:latin typeface="현대하모니 B" panose="02020603020101020101" pitchFamily="18" charset="-127"/>
              <a:ea typeface="현대하모니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01591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38953" y="-71718"/>
            <a:ext cx="12469906" cy="41237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14839E-4758-4B6A-8AA0-CD0C869C952B}"/>
              </a:ext>
            </a:extLst>
          </p:cNvPr>
          <p:cNvSpPr txBox="1"/>
          <p:nvPr/>
        </p:nvSpPr>
        <p:spPr>
          <a:xfrm>
            <a:off x="-138953" y="-135260"/>
            <a:ext cx="12469906" cy="482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rPr>
              <a:t>Union Find</a:t>
            </a:r>
          </a:p>
        </p:txBody>
      </p:sp>
      <p:pic>
        <p:nvPicPr>
          <p:cNvPr id="3074" name="Picture 2" descr="알고리즘] Union-Find 알고리즘 - Heee's Development Blog">
            <a:extLst>
              <a:ext uri="{FF2B5EF4-FFF2-40B4-BE49-F238E27FC236}">
                <a16:creationId xmlns:a16="http://schemas.microsoft.com/office/drawing/2014/main" id="{F6667D6F-4D07-4D40-9828-36D159B7A1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068" y="428132"/>
            <a:ext cx="9059863" cy="6429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5977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38953" y="-71718"/>
            <a:ext cx="12469906" cy="41237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14839E-4758-4B6A-8AA0-CD0C869C952B}"/>
              </a:ext>
            </a:extLst>
          </p:cNvPr>
          <p:cNvSpPr txBox="1"/>
          <p:nvPr/>
        </p:nvSpPr>
        <p:spPr>
          <a:xfrm>
            <a:off x="-138953" y="-135260"/>
            <a:ext cx="12469906" cy="482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rPr>
              <a:t>Union Find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21B9ED0-C2CD-423F-9819-671F22D804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1943" y="410594"/>
            <a:ext cx="5468113" cy="6269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2598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38953" y="-71718"/>
            <a:ext cx="12469906" cy="41237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14839E-4758-4B6A-8AA0-CD0C869C952B}"/>
              </a:ext>
            </a:extLst>
          </p:cNvPr>
          <p:cNvSpPr txBox="1"/>
          <p:nvPr/>
        </p:nvSpPr>
        <p:spPr>
          <a:xfrm>
            <a:off x="-138953" y="-135260"/>
            <a:ext cx="12469906" cy="482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rPr>
              <a:t>Union Find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1ABB0E-8B2F-4D5C-AD0E-C238A858E954}"/>
              </a:ext>
            </a:extLst>
          </p:cNvPr>
          <p:cNvSpPr txBox="1"/>
          <p:nvPr/>
        </p:nvSpPr>
        <p:spPr>
          <a:xfrm>
            <a:off x="3724275" y="2129909"/>
            <a:ext cx="62293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2"/>
              </a:rPr>
              <a:t>https://www.acmicpc.net/problem/4195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614900-7199-4552-908C-56BB2C5A5CB2}"/>
              </a:ext>
            </a:extLst>
          </p:cNvPr>
          <p:cNvSpPr txBox="1"/>
          <p:nvPr/>
        </p:nvSpPr>
        <p:spPr>
          <a:xfrm>
            <a:off x="451555" y="958339"/>
            <a:ext cx="11288889" cy="560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응용 </a:t>
            </a:r>
            <a:r>
              <a:rPr lang="en-US" altLang="ko-KR" sz="2400" dirty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: </a:t>
            </a:r>
            <a:r>
              <a:rPr lang="ko-KR" altLang="en-US" sz="2400" dirty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친구 네트워크 문제</a:t>
            </a:r>
            <a:endParaRPr lang="en-US" altLang="ko-KR" sz="2400" dirty="0">
              <a:latin typeface="현대하모니 B" panose="02020603020101020101" pitchFamily="18" charset="-127"/>
              <a:ea typeface="현대하모니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377502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38953" y="-71718"/>
            <a:ext cx="12469906" cy="41237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14839E-4758-4B6A-8AA0-CD0C869C952B}"/>
              </a:ext>
            </a:extLst>
          </p:cNvPr>
          <p:cNvSpPr txBox="1"/>
          <p:nvPr/>
        </p:nvSpPr>
        <p:spPr>
          <a:xfrm>
            <a:off x="-138953" y="-135260"/>
            <a:ext cx="12469906" cy="482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rPr>
              <a:t>Union Find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F711012-8DED-4757-9DD0-C5FF1E67A7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3101" y="847598"/>
            <a:ext cx="8545798" cy="5162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2103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38953" y="-71718"/>
            <a:ext cx="12469906" cy="41237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14839E-4758-4B6A-8AA0-CD0C869C952B}"/>
              </a:ext>
            </a:extLst>
          </p:cNvPr>
          <p:cNvSpPr txBox="1"/>
          <p:nvPr/>
        </p:nvSpPr>
        <p:spPr>
          <a:xfrm>
            <a:off x="-138953" y="-135260"/>
            <a:ext cx="12469906" cy="482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rPr>
              <a:t>Union Find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B33EE77-B419-4599-9B3A-82D19281BB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2022" y="340660"/>
            <a:ext cx="6867956" cy="6517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3131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38953" y="-71718"/>
            <a:ext cx="12469906" cy="41237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14839E-4758-4B6A-8AA0-CD0C869C952B}"/>
              </a:ext>
            </a:extLst>
          </p:cNvPr>
          <p:cNvSpPr txBox="1"/>
          <p:nvPr/>
        </p:nvSpPr>
        <p:spPr>
          <a:xfrm>
            <a:off x="-138953" y="-135260"/>
            <a:ext cx="12469906" cy="482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rPr>
              <a:t>위상 정렬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  <a:latin typeface="현대하모니 B" panose="02020603020101020101" pitchFamily="18" charset="-127"/>
              <a:ea typeface="현대하모니 B" panose="02020603020101020101" pitchFamily="18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0C725DB-7114-4502-AF7E-4717CC9C4F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319337"/>
            <a:ext cx="7620000" cy="221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58604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38953" y="-71718"/>
            <a:ext cx="12469906" cy="41237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14839E-4758-4B6A-8AA0-CD0C869C952B}"/>
              </a:ext>
            </a:extLst>
          </p:cNvPr>
          <p:cNvSpPr txBox="1"/>
          <p:nvPr/>
        </p:nvSpPr>
        <p:spPr>
          <a:xfrm>
            <a:off x="-138953" y="-135260"/>
            <a:ext cx="12469906" cy="482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rPr>
              <a:t>위상 정렬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  <a:latin typeface="현대하모니 B" panose="02020603020101020101" pitchFamily="18" charset="-127"/>
              <a:ea typeface="현대하모니 B" panose="02020603020101020101" pitchFamily="18" charset="-127"/>
            </a:endParaRPr>
          </a:p>
        </p:txBody>
      </p:sp>
      <p:pic>
        <p:nvPicPr>
          <p:cNvPr id="6" name="Picture 4" descr="알고리즘] 위상 정렬(Topological Sort)이란 - Heee's Development Blog">
            <a:extLst>
              <a:ext uri="{FF2B5EF4-FFF2-40B4-BE49-F238E27FC236}">
                <a16:creationId xmlns:a16="http://schemas.microsoft.com/office/drawing/2014/main" id="{15392489-153C-42E7-B506-87792DA963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716" y="562399"/>
            <a:ext cx="8910568" cy="6126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59130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38953" y="-71718"/>
            <a:ext cx="12469906" cy="41237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14839E-4758-4B6A-8AA0-CD0C869C952B}"/>
              </a:ext>
            </a:extLst>
          </p:cNvPr>
          <p:cNvSpPr txBox="1"/>
          <p:nvPr/>
        </p:nvSpPr>
        <p:spPr>
          <a:xfrm>
            <a:off x="-138953" y="-135260"/>
            <a:ext cx="12469906" cy="482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rPr>
              <a:t>위상 정렬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  <a:latin typeface="현대하모니 B" panose="02020603020101020101" pitchFamily="18" charset="-127"/>
              <a:ea typeface="현대하모니 B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AE03062-5190-4BA1-89ED-30D6C80CF4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3263" y="665760"/>
            <a:ext cx="7105474" cy="5855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8059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38953" y="-71718"/>
            <a:ext cx="12469906" cy="41237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14839E-4758-4B6A-8AA0-CD0C869C952B}"/>
              </a:ext>
            </a:extLst>
          </p:cNvPr>
          <p:cNvSpPr txBox="1"/>
          <p:nvPr/>
        </p:nvSpPr>
        <p:spPr>
          <a:xfrm>
            <a:off x="-138953" y="-135260"/>
            <a:ext cx="12469906" cy="482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rPr>
              <a:t>위상 정렬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  <a:latin typeface="현대하모니 B" panose="02020603020101020101" pitchFamily="18" charset="-127"/>
              <a:ea typeface="현대하모니 B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74701B-AC97-4F82-B711-69086E88F52C}"/>
              </a:ext>
            </a:extLst>
          </p:cNvPr>
          <p:cNvSpPr txBox="1"/>
          <p:nvPr/>
        </p:nvSpPr>
        <p:spPr>
          <a:xfrm>
            <a:off x="3665054" y="1534803"/>
            <a:ext cx="62368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https://www.acmicpc.net/problem/2056</a:t>
            </a:r>
          </a:p>
        </p:txBody>
      </p:sp>
    </p:spTree>
    <p:extLst>
      <p:ext uri="{BB962C8B-B14F-4D97-AF65-F5344CB8AC3E}">
        <p14:creationId xmlns:p14="http://schemas.microsoft.com/office/powerpoint/2010/main" val="3104658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38953" y="-71718"/>
            <a:ext cx="12469906" cy="41237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14839E-4758-4B6A-8AA0-CD0C869C952B}"/>
              </a:ext>
            </a:extLst>
          </p:cNvPr>
          <p:cNvSpPr txBox="1"/>
          <p:nvPr/>
        </p:nvSpPr>
        <p:spPr>
          <a:xfrm>
            <a:off x="-138953" y="-135260"/>
            <a:ext cx="12469906" cy="482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rPr>
              <a:t>위상 정렬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  <a:latin typeface="현대하모니 B" panose="02020603020101020101" pitchFamily="18" charset="-127"/>
              <a:ea typeface="현대하모니 B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CA3305B-10FB-4794-868F-BEE4E4866A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3691" y="582502"/>
            <a:ext cx="7084617" cy="5692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298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38953" y="-71718"/>
            <a:ext cx="12469906" cy="41237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14839E-4758-4B6A-8AA0-CD0C869C952B}"/>
              </a:ext>
            </a:extLst>
          </p:cNvPr>
          <p:cNvSpPr txBox="1"/>
          <p:nvPr/>
        </p:nvSpPr>
        <p:spPr>
          <a:xfrm>
            <a:off x="-138953" y="-135260"/>
            <a:ext cx="12469906" cy="482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rPr>
              <a:t>이번 주 문제 해설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  <a:latin typeface="현대하모니 B" panose="02020603020101020101" pitchFamily="18" charset="-127"/>
              <a:ea typeface="현대하모니 B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04C5789-C2A5-487C-885F-FC13124AEA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971" y="1528033"/>
            <a:ext cx="11578057" cy="3801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7055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38953" y="-71718"/>
            <a:ext cx="12469906" cy="41237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14839E-4758-4B6A-8AA0-CD0C869C952B}"/>
              </a:ext>
            </a:extLst>
          </p:cNvPr>
          <p:cNvSpPr txBox="1"/>
          <p:nvPr/>
        </p:nvSpPr>
        <p:spPr>
          <a:xfrm>
            <a:off x="-138953" y="-135260"/>
            <a:ext cx="12469906" cy="482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rPr>
              <a:t>위상 정렬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  <a:latin typeface="현대하모니 B" panose="02020603020101020101" pitchFamily="18" charset="-127"/>
              <a:ea typeface="현대하모니 B" panose="0202060302010102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105019C-B945-4662-BEDF-CFB2EA6A0E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574" y="1140078"/>
            <a:ext cx="10068852" cy="4577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4748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38953" y="-71718"/>
            <a:ext cx="12469906" cy="41237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14839E-4758-4B6A-8AA0-CD0C869C952B}"/>
              </a:ext>
            </a:extLst>
          </p:cNvPr>
          <p:cNvSpPr txBox="1"/>
          <p:nvPr/>
        </p:nvSpPr>
        <p:spPr>
          <a:xfrm>
            <a:off x="-138953" y="-135260"/>
            <a:ext cx="12469906" cy="482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rPr>
              <a:t>삼성 코딩테스트 팁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  <a:latin typeface="현대하모니 B" panose="02020603020101020101" pitchFamily="18" charset="-127"/>
              <a:ea typeface="현대하모니 B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B4DAAE-1AAC-4299-BF22-AEB01E6BEFBC}"/>
              </a:ext>
            </a:extLst>
          </p:cNvPr>
          <p:cNvSpPr txBox="1"/>
          <p:nvPr/>
        </p:nvSpPr>
        <p:spPr>
          <a:xfrm>
            <a:off x="2977598" y="1276386"/>
            <a:ext cx="62368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https://swexpertacademy.com/main/main.do</a:t>
            </a:r>
          </a:p>
        </p:txBody>
      </p:sp>
    </p:spTree>
    <p:extLst>
      <p:ext uri="{BB962C8B-B14F-4D97-AF65-F5344CB8AC3E}">
        <p14:creationId xmlns:p14="http://schemas.microsoft.com/office/powerpoint/2010/main" val="17402073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38953" y="-71718"/>
            <a:ext cx="12469906" cy="41237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14839E-4758-4B6A-8AA0-CD0C869C952B}"/>
              </a:ext>
            </a:extLst>
          </p:cNvPr>
          <p:cNvSpPr txBox="1"/>
          <p:nvPr/>
        </p:nvSpPr>
        <p:spPr>
          <a:xfrm>
            <a:off x="-138953" y="-135260"/>
            <a:ext cx="12469906" cy="482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rPr>
              <a:t>END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7C6AAE-D5F3-4635-9361-40D23438C914}"/>
              </a:ext>
            </a:extLst>
          </p:cNvPr>
          <p:cNvSpPr txBox="1"/>
          <p:nvPr/>
        </p:nvSpPr>
        <p:spPr>
          <a:xfrm>
            <a:off x="2669351" y="2860075"/>
            <a:ext cx="6719888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8800" dirty="0" err="1">
                <a:latin typeface="현대하모니 B" panose="02020603020101020101" pitchFamily="18" charset="-127"/>
                <a:ea typeface="현대하모니 B" panose="02020603020101020101" pitchFamily="18" charset="-127"/>
              </a:rPr>
              <a:t>QnA</a:t>
            </a:r>
            <a:endParaRPr lang="en-US" altLang="ko-KR" sz="8800" dirty="0">
              <a:latin typeface="현대하모니 B" panose="02020603020101020101" pitchFamily="18" charset="-127"/>
              <a:ea typeface="현대하모니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1206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38953" y="-71718"/>
            <a:ext cx="12469906" cy="41237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14839E-4758-4B6A-8AA0-CD0C869C952B}"/>
              </a:ext>
            </a:extLst>
          </p:cNvPr>
          <p:cNvSpPr txBox="1"/>
          <p:nvPr/>
        </p:nvSpPr>
        <p:spPr>
          <a:xfrm>
            <a:off x="-138953" y="-135260"/>
            <a:ext cx="12469906" cy="482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rPr>
              <a:t>이번 주 문제 해설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  <a:latin typeface="현대하모니 B" panose="02020603020101020101" pitchFamily="18" charset="-127"/>
              <a:ea typeface="현대하모니 B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A93B8C5-3545-4B9E-BA24-C7D59E0319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0440"/>
          <a:stretch/>
        </p:blipFill>
        <p:spPr>
          <a:xfrm>
            <a:off x="459685" y="1530577"/>
            <a:ext cx="11272629" cy="379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990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38953" y="-71718"/>
            <a:ext cx="12469906" cy="41237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14839E-4758-4B6A-8AA0-CD0C869C952B}"/>
              </a:ext>
            </a:extLst>
          </p:cNvPr>
          <p:cNvSpPr txBox="1"/>
          <p:nvPr/>
        </p:nvSpPr>
        <p:spPr>
          <a:xfrm>
            <a:off x="-138953" y="-135260"/>
            <a:ext cx="12469906" cy="482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rPr>
              <a:t>이번 주 문제 해설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  <a:latin typeface="현대하모니 B" panose="02020603020101020101" pitchFamily="18" charset="-127"/>
              <a:ea typeface="현대하모니 B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438A6FE-072C-4223-9090-C53569545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416" y="1089998"/>
            <a:ext cx="11681168" cy="4678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988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38953" y="-71718"/>
            <a:ext cx="12469906" cy="41237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14839E-4758-4B6A-8AA0-CD0C869C952B}"/>
              </a:ext>
            </a:extLst>
          </p:cNvPr>
          <p:cNvSpPr txBox="1"/>
          <p:nvPr/>
        </p:nvSpPr>
        <p:spPr>
          <a:xfrm>
            <a:off x="-138953" y="-135260"/>
            <a:ext cx="12469906" cy="482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rPr>
              <a:t>이번 주 문제 해설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  <a:latin typeface="현대하모니 B" panose="02020603020101020101" pitchFamily="18" charset="-127"/>
              <a:ea typeface="현대하모니 B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E6990EC-22C4-439A-93E4-CD7449E114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5451" r="18764"/>
          <a:stretch/>
        </p:blipFill>
        <p:spPr>
          <a:xfrm>
            <a:off x="937697" y="924426"/>
            <a:ext cx="10316606" cy="94648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042BE58-46AC-49D8-8247-14219745FB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1898" y="3810000"/>
            <a:ext cx="3648204" cy="163605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068FE72-B3F5-4942-B7F3-30BF7673DE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7260" y="2819644"/>
            <a:ext cx="9497480" cy="946484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BAE41C14-2DB0-448C-9F09-226A3247DC23}"/>
              </a:ext>
            </a:extLst>
          </p:cNvPr>
          <p:cNvCxnSpPr/>
          <p:nvPr/>
        </p:nvCxnSpPr>
        <p:spPr>
          <a:xfrm>
            <a:off x="590550" y="2095500"/>
            <a:ext cx="106637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859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38953" y="-71718"/>
            <a:ext cx="12469906" cy="41237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14839E-4758-4B6A-8AA0-CD0C869C952B}"/>
              </a:ext>
            </a:extLst>
          </p:cNvPr>
          <p:cNvSpPr txBox="1"/>
          <p:nvPr/>
        </p:nvSpPr>
        <p:spPr>
          <a:xfrm>
            <a:off x="-138953" y="-135260"/>
            <a:ext cx="12469906" cy="482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rPr>
              <a:t>이번 주 문제 해설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  <a:latin typeface="현대하모니 B" panose="02020603020101020101" pitchFamily="18" charset="-127"/>
              <a:ea typeface="현대하모니 B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42FA951-6BB1-413B-B8E9-19069C79D4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943" y="1881089"/>
            <a:ext cx="11446113" cy="3095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900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38953" y="-71718"/>
            <a:ext cx="12469906" cy="41237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14839E-4758-4B6A-8AA0-CD0C869C952B}"/>
              </a:ext>
            </a:extLst>
          </p:cNvPr>
          <p:cNvSpPr txBox="1"/>
          <p:nvPr/>
        </p:nvSpPr>
        <p:spPr>
          <a:xfrm>
            <a:off x="-138953" y="-135260"/>
            <a:ext cx="12469906" cy="482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rPr>
              <a:t>이번 주 문제 해설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  <a:latin typeface="현대하모니 B" panose="02020603020101020101" pitchFamily="18" charset="-127"/>
              <a:ea typeface="현대하모니 B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34F5EE0-2965-4BB4-AA6C-41767F2B18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1958" y="1847750"/>
            <a:ext cx="12375916" cy="31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986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38953" y="-71718"/>
            <a:ext cx="12469906" cy="41237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14839E-4758-4B6A-8AA0-CD0C869C952B}"/>
              </a:ext>
            </a:extLst>
          </p:cNvPr>
          <p:cNvSpPr txBox="1"/>
          <p:nvPr/>
        </p:nvSpPr>
        <p:spPr>
          <a:xfrm>
            <a:off x="-138953" y="-135260"/>
            <a:ext cx="12469906" cy="482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rPr>
              <a:t>이번 주 문제 해설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  <a:latin typeface="현대하모니 B" panose="02020603020101020101" pitchFamily="18" charset="-127"/>
              <a:ea typeface="현대하모니 B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AC2103F-B895-415A-8652-02FEF6FE63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202" y="818863"/>
            <a:ext cx="11069595" cy="4115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47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972</TotalTime>
  <Words>205</Words>
  <Application>Microsoft Office PowerPoint</Application>
  <PresentationFormat>와이드스크린</PresentationFormat>
  <Paragraphs>49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6" baseType="lpstr">
      <vt:lpstr>맑은 고딕</vt:lpstr>
      <vt:lpstr>현대하모니 B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오준희</dc:creator>
  <cp:lastModifiedBy>오준희</cp:lastModifiedBy>
  <cp:revision>109</cp:revision>
  <dcterms:created xsi:type="dcterms:W3CDTF">2022-09-13T23:55:30Z</dcterms:created>
  <dcterms:modified xsi:type="dcterms:W3CDTF">2022-10-12T11:56:38Z</dcterms:modified>
</cp:coreProperties>
</file>