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9A7FF-C29E-48A4-8230-173F0EAF602B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F6101-06F8-47FB-809B-86015C2C7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005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6BE15-C6B6-23B3-4B54-79CF1299F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F7886F-4321-9284-5DE4-4E570FD21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CF5D4-D793-B379-70B8-3A792F7B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642F-554C-46CE-A64D-351C0D2189A8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C22549-0CF6-628E-53D1-DCE63A27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6671A4-30BB-6763-FFC2-74BD830D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4C9C-B0FF-4951-9806-1576AE860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50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70287-1F9F-AB1E-DB6C-86AEFA9C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619785-7DDA-2501-1D28-E21785D07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2D88E-5E25-3B7D-D8C6-AE9DD425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642F-554C-46CE-A64D-351C0D2189A8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4D4540-C5B7-BD5B-171D-124EE8E13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D149CA-5771-7DE9-749E-F4B253B9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4C9C-B0FF-4951-9806-1576AE860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05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77B4FF-1DD6-7E5D-1DB6-E1D984991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6BF832-9C15-8B6F-F70B-FED7E7140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619ED-9AA5-EE84-8B2D-A782626A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642F-554C-46CE-A64D-351C0D2189A8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2AE52F-0D2D-8FB2-02AC-97DD38B2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ADC312-8D96-12F9-403D-B6726B36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4C9C-B0FF-4951-9806-1576AE860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30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B3119-BD15-3322-5C26-3E22E717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554FB5-F8FF-41F0-427D-A46E47C8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1FB48-402F-847B-4E6C-8E1DAB52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642F-554C-46CE-A64D-351C0D2189A8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05D55F-6700-6DFC-519E-558FF7BF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B85E8A-B509-E21C-0A43-D89F058A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4C9C-B0FF-4951-9806-1576AE860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1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2E239-174B-430B-94F4-DEC80E93B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8C19D-E24C-5CE0-99B3-2EF90C504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BE96A-A9BD-7D40-E0C6-51EAB137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642F-554C-46CE-A64D-351C0D2189A8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1D216-30D1-312D-3DFE-FE39A3B1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6D66C-A9FA-DB1C-BD21-8B64E318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4C9C-B0FF-4951-9806-1576AE860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38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F62B7-E5D2-E7ED-2679-F74087F3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0A8E18-C5AE-1246-A0E8-590C462B8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DA9D3E-E71A-B8FC-8F8B-347779BCE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DEFE96-E173-AA94-AD01-48D41453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642F-554C-46CE-A64D-351C0D2189A8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59E857-F012-231E-D29D-CF9265020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77CC60-2EC6-761B-2C5B-E0FF38C9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4C9C-B0FF-4951-9806-1576AE860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17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59291-E57E-ED26-8253-AFF8E5B4F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B23BB7-8A2D-0582-EA9F-7F0B9222F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0B7818-4837-8D65-D1A2-D97BC7598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AAA3C7-7A2E-D9B5-0C72-DD7AEFFC9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96CA6F-696D-E9C0-D33D-03E0A75A5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00E44B-6414-839C-C330-D70877794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642F-554C-46CE-A64D-351C0D2189A8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77C72D-D398-33C6-2F34-3DB54664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4A026E-6F99-D4FF-A5FF-EDD86310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4C9C-B0FF-4951-9806-1576AE860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5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9CEEF-E03D-FC18-5DAD-DC132BF8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3E7F53-9077-8AC1-78CC-DFE3D4E8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642F-554C-46CE-A64D-351C0D2189A8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B64044-20A8-3328-05C3-DBE7D073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8CF377-2C33-48EE-49D5-F52B1061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4C9C-B0FF-4951-9806-1576AE860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6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C6B883-DBE1-5812-9A83-67B57B88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642F-554C-46CE-A64D-351C0D2189A8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3D024B-4E6F-CC8C-B821-14D7F554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741823-6B76-284E-3FE8-BE50F5DC8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4C9C-B0FF-4951-9806-1576AE860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36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C01AC-B2ED-A772-0AD9-ADCB0DD0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3FDF2B-717B-034D-B430-E402F1DB5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25AB72-E971-4212-3D5B-B0E9375B2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E072D7-345D-8CBF-0D7C-30A64FAF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642F-554C-46CE-A64D-351C0D2189A8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B5402A-EAF3-107A-3BF5-AF5026A0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A5E366-5B9C-92C9-2E98-CA4F3213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4C9C-B0FF-4951-9806-1576AE860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63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5FB67-DBA3-CFB3-5B7B-D1DE049DF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D995B8-DFCF-33C0-244C-B8929EDF4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71D6D9-3B3C-C966-3828-EAC0B0E00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B730F3-0255-0AFA-2CA4-2A73F5A1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642F-554C-46CE-A64D-351C0D2189A8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2EBC97-342C-B744-1FEE-0829C996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01B779-852B-D7C3-222D-A265FB2F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4C9C-B0FF-4951-9806-1576AE860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93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DF7168-367D-6E9E-A86C-EE108D970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FB323C-EE18-81DA-06DD-21A490FEF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311F4-9095-817C-718B-17B8EE134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7642F-554C-46CE-A64D-351C0D2189A8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D41076-986C-1CF8-475B-1126298BA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07038E-7BF7-28E6-992B-34DACB0AF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C4C9C-B0FF-4951-9806-1576AE860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48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79A4BFE-654A-CF30-FB41-460C4B67D02A}"/>
              </a:ext>
            </a:extLst>
          </p:cNvPr>
          <p:cNvSpPr/>
          <p:nvPr/>
        </p:nvSpPr>
        <p:spPr>
          <a:xfrm>
            <a:off x="3498980" y="1469571"/>
            <a:ext cx="4811488" cy="39188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D4E5270-F6B0-4EBB-20F2-1DE0FA69229D}"/>
              </a:ext>
            </a:extLst>
          </p:cNvPr>
          <p:cNvSpPr/>
          <p:nvPr/>
        </p:nvSpPr>
        <p:spPr>
          <a:xfrm>
            <a:off x="242596" y="3638937"/>
            <a:ext cx="2192694" cy="6158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주식주문시스템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B220285-55AB-5971-C232-3DC345C07CAE}"/>
              </a:ext>
            </a:extLst>
          </p:cNvPr>
          <p:cNvSpPr/>
          <p:nvPr/>
        </p:nvSpPr>
        <p:spPr>
          <a:xfrm>
            <a:off x="2584580" y="3806888"/>
            <a:ext cx="1222310" cy="293914"/>
          </a:xfrm>
          <a:prstGeom prst="rightArrow">
            <a:avLst>
              <a:gd name="adj1" fmla="val 50000"/>
              <a:gd name="adj2" fmla="val 94444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2CEB5-9F25-FA75-E39E-32B1A5AE46EC}"/>
              </a:ext>
            </a:extLst>
          </p:cNvPr>
          <p:cNvSpPr txBox="1"/>
          <p:nvPr/>
        </p:nvSpPr>
        <p:spPr>
          <a:xfrm>
            <a:off x="2668555" y="3494313"/>
            <a:ext cx="905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Publish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5C6E5-6515-93A8-A263-8CAAE65952B0}"/>
              </a:ext>
            </a:extLst>
          </p:cNvPr>
          <p:cNvSpPr txBox="1"/>
          <p:nvPr/>
        </p:nvSpPr>
        <p:spPr>
          <a:xfrm>
            <a:off x="2705876" y="3785442"/>
            <a:ext cx="83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{JSON}</a:t>
            </a:r>
            <a:endParaRPr lang="ko-KR" altLang="en-US" sz="14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A253615-A0BA-2775-F69D-96D1E45BBC1D}"/>
              </a:ext>
            </a:extLst>
          </p:cNvPr>
          <p:cNvSpPr/>
          <p:nvPr/>
        </p:nvSpPr>
        <p:spPr>
          <a:xfrm>
            <a:off x="4002833" y="2547257"/>
            <a:ext cx="1679510" cy="25192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300AC8-B7B5-A87D-DD36-C6CA9CE57045}"/>
              </a:ext>
            </a:extLst>
          </p:cNvPr>
          <p:cNvSpPr txBox="1"/>
          <p:nvPr/>
        </p:nvSpPr>
        <p:spPr>
          <a:xfrm>
            <a:off x="4203442" y="2637845"/>
            <a:ext cx="127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Exchange</a:t>
            </a:r>
            <a:endParaRPr lang="ko-KR" altLang="en-US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C5C1BF6-3E71-5807-EBFD-7F70067C7530}"/>
              </a:ext>
            </a:extLst>
          </p:cNvPr>
          <p:cNvSpPr/>
          <p:nvPr/>
        </p:nvSpPr>
        <p:spPr>
          <a:xfrm>
            <a:off x="4236099" y="3161065"/>
            <a:ext cx="1245635" cy="78377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한국주식</a:t>
            </a:r>
            <a:endParaRPr lang="en-US" altLang="ko-KR" dirty="0"/>
          </a:p>
          <a:p>
            <a:pPr algn="ctr"/>
            <a:r>
              <a:rPr lang="en-US" altLang="ko-KR" dirty="0"/>
              <a:t>Exchange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F628288-4C57-8900-3145-5E4AF21E2FA7}"/>
              </a:ext>
            </a:extLst>
          </p:cNvPr>
          <p:cNvSpPr/>
          <p:nvPr/>
        </p:nvSpPr>
        <p:spPr>
          <a:xfrm>
            <a:off x="4236098" y="4113793"/>
            <a:ext cx="1245635" cy="78377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미국주식</a:t>
            </a:r>
            <a:endParaRPr lang="en-US" altLang="ko-KR" dirty="0"/>
          </a:p>
          <a:p>
            <a:pPr algn="ctr"/>
            <a:r>
              <a:rPr lang="en-US" altLang="ko-KR" dirty="0"/>
              <a:t>Exchange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904826B-2A73-E4F8-2ABA-183BCE175233}"/>
              </a:ext>
            </a:extLst>
          </p:cNvPr>
          <p:cNvSpPr/>
          <p:nvPr/>
        </p:nvSpPr>
        <p:spPr>
          <a:xfrm>
            <a:off x="6833119" y="3161064"/>
            <a:ext cx="1245635" cy="78377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한국주식</a:t>
            </a:r>
            <a:endParaRPr lang="en-US" altLang="ko-KR" dirty="0"/>
          </a:p>
          <a:p>
            <a:pPr algn="ctr"/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0743646-B98C-06C8-1699-0F609EB66483}"/>
              </a:ext>
            </a:extLst>
          </p:cNvPr>
          <p:cNvSpPr/>
          <p:nvPr/>
        </p:nvSpPr>
        <p:spPr>
          <a:xfrm>
            <a:off x="6833119" y="4113793"/>
            <a:ext cx="1245635" cy="78377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미국주식</a:t>
            </a:r>
            <a:endParaRPr lang="en-US" altLang="ko-KR" dirty="0"/>
          </a:p>
          <a:p>
            <a:pPr algn="ctr"/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C290C92-C73E-6007-855F-13ED651BC895}"/>
              </a:ext>
            </a:extLst>
          </p:cNvPr>
          <p:cNvSpPr/>
          <p:nvPr/>
        </p:nvSpPr>
        <p:spPr>
          <a:xfrm>
            <a:off x="5575041" y="3405992"/>
            <a:ext cx="1222310" cy="293914"/>
          </a:xfrm>
          <a:prstGeom prst="rightArrow">
            <a:avLst>
              <a:gd name="adj1" fmla="val 50000"/>
              <a:gd name="adj2" fmla="val 94444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748E45D-EFBC-8049-3F36-BD36A8464F0A}"/>
              </a:ext>
            </a:extLst>
          </p:cNvPr>
          <p:cNvSpPr/>
          <p:nvPr/>
        </p:nvSpPr>
        <p:spPr>
          <a:xfrm>
            <a:off x="5575041" y="4358721"/>
            <a:ext cx="1222310" cy="293914"/>
          </a:xfrm>
          <a:prstGeom prst="rightArrow">
            <a:avLst>
              <a:gd name="adj1" fmla="val 50000"/>
              <a:gd name="adj2" fmla="val 94444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7DD809-5E63-7B26-CFB3-BF97CBD6F076}"/>
              </a:ext>
            </a:extLst>
          </p:cNvPr>
          <p:cNvSpPr txBox="1"/>
          <p:nvPr/>
        </p:nvSpPr>
        <p:spPr>
          <a:xfrm>
            <a:off x="5696340" y="3067438"/>
            <a:ext cx="905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Routes</a:t>
            </a:r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424DC6-7531-04F8-F9D6-E335997EB100}"/>
              </a:ext>
            </a:extLst>
          </p:cNvPr>
          <p:cNvSpPr txBox="1"/>
          <p:nvPr/>
        </p:nvSpPr>
        <p:spPr>
          <a:xfrm>
            <a:off x="6816790" y="2597803"/>
            <a:ext cx="127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Queue</a:t>
            </a:r>
            <a:endParaRPr lang="ko-KR" altLang="en-US" b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EB7031A-E841-F645-8E57-DB0B3B3AACFF}"/>
              </a:ext>
            </a:extLst>
          </p:cNvPr>
          <p:cNvSpPr/>
          <p:nvPr/>
        </p:nvSpPr>
        <p:spPr>
          <a:xfrm>
            <a:off x="9374158" y="3267528"/>
            <a:ext cx="2192694" cy="6158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한국주식시스템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63A2AA7-C62B-7838-529E-5B8483B351DD}"/>
              </a:ext>
            </a:extLst>
          </p:cNvPr>
          <p:cNvSpPr/>
          <p:nvPr/>
        </p:nvSpPr>
        <p:spPr>
          <a:xfrm>
            <a:off x="9374158" y="4186223"/>
            <a:ext cx="2192694" cy="6158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미국주식시스템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FC8FDD9-189E-7B54-F06C-A7CCA6FC2C2F}"/>
              </a:ext>
            </a:extLst>
          </p:cNvPr>
          <p:cNvSpPr/>
          <p:nvPr/>
        </p:nvSpPr>
        <p:spPr>
          <a:xfrm>
            <a:off x="8151848" y="3401245"/>
            <a:ext cx="1222310" cy="293914"/>
          </a:xfrm>
          <a:prstGeom prst="rightArrow">
            <a:avLst>
              <a:gd name="adj1" fmla="val 50000"/>
              <a:gd name="adj2" fmla="val 94444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2B3EEEBB-C2B8-7F27-8D20-6C9F3C75C840}"/>
              </a:ext>
            </a:extLst>
          </p:cNvPr>
          <p:cNvSpPr/>
          <p:nvPr/>
        </p:nvSpPr>
        <p:spPr>
          <a:xfrm>
            <a:off x="8151848" y="4358721"/>
            <a:ext cx="1222310" cy="293914"/>
          </a:xfrm>
          <a:prstGeom prst="rightArrow">
            <a:avLst>
              <a:gd name="adj1" fmla="val 50000"/>
              <a:gd name="adj2" fmla="val 94444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B04352-B75B-1F57-A3CD-0AC1AAF88D19}"/>
              </a:ext>
            </a:extLst>
          </p:cNvPr>
          <p:cNvSpPr txBox="1"/>
          <p:nvPr/>
        </p:nvSpPr>
        <p:spPr>
          <a:xfrm>
            <a:off x="8133184" y="3088920"/>
            <a:ext cx="1087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Consume</a:t>
            </a:r>
            <a:endParaRPr lang="ko-KR" altLang="en-US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4F8E5E-2011-F85F-37DD-29ED1554F3D4}"/>
              </a:ext>
            </a:extLst>
          </p:cNvPr>
          <p:cNvSpPr txBox="1"/>
          <p:nvPr/>
        </p:nvSpPr>
        <p:spPr>
          <a:xfrm>
            <a:off x="8324463" y="3389380"/>
            <a:ext cx="83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{JSON}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2F91D4-17FD-F9A5-CD44-3D9B49E4C7E1}"/>
              </a:ext>
            </a:extLst>
          </p:cNvPr>
          <p:cNvSpPr txBox="1"/>
          <p:nvPr/>
        </p:nvSpPr>
        <p:spPr>
          <a:xfrm>
            <a:off x="8273147" y="4356723"/>
            <a:ext cx="83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{JSON}</a:t>
            </a:r>
            <a:endParaRPr lang="ko-KR" altLang="en-US" sz="14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06D324D-74F7-CE00-5EA8-A94168A67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13" y="1638833"/>
            <a:ext cx="489199" cy="51778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E4C8516-9EDD-5AF1-6066-EB3464E96DCF}"/>
              </a:ext>
            </a:extLst>
          </p:cNvPr>
          <p:cNvSpPr txBox="1"/>
          <p:nvPr/>
        </p:nvSpPr>
        <p:spPr>
          <a:xfrm>
            <a:off x="5199932" y="1763117"/>
            <a:ext cx="1792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RabbitMQ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379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 taehee</dc:creator>
  <cp:lastModifiedBy>woo taehee</cp:lastModifiedBy>
  <cp:revision>2</cp:revision>
  <dcterms:created xsi:type="dcterms:W3CDTF">2023-07-31T07:05:21Z</dcterms:created>
  <dcterms:modified xsi:type="dcterms:W3CDTF">2023-07-31T07:14:13Z</dcterms:modified>
</cp:coreProperties>
</file>