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92" r:id="rId3"/>
    <p:sldId id="593" r:id="rId4"/>
    <p:sldId id="594" r:id="rId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1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Sistemas Gerenciadores de Banco de Dados</a:t>
            </a: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andre.ulisses@hotmail.com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data de inicio da disciplina não pode ser maior que a data final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2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data fi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nal da disciplina não pode ser menor que a data inicial da disciplina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Aluno só pode fazer a matricula em uma disciplina que não iniciou ainda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442C77D2F4714993F1704596C8D9A2" ma:contentTypeVersion="12" ma:contentTypeDescription="Crie um novo documento." ma:contentTypeScope="" ma:versionID="37d98b30322dd81d2f0de6c2f29f61a2">
  <xsd:schema xmlns:xsd="http://www.w3.org/2001/XMLSchema" xmlns:xs="http://www.w3.org/2001/XMLSchema" xmlns:p="http://schemas.microsoft.com/office/2006/metadata/properties" xmlns:ns2="08fb650d-ba5b-4b4c-b943-5a29ecfc9e72" xmlns:ns3="7cc3c808-ca14-47e4-969a-47ea2b11e559" targetNamespace="http://schemas.microsoft.com/office/2006/metadata/properties" ma:root="true" ma:fieldsID="7c4675dc1a46084f9035056f3580d9da" ns2:_="" ns3:_="">
    <xsd:import namespace="08fb650d-ba5b-4b4c-b943-5a29ecfc9e72"/>
    <xsd:import namespace="7cc3c808-ca14-47e4-969a-47ea2b11e55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b650d-ba5b-4b4c-b943-5a29ecfc9e7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3c808-ca14-47e4-969a-47ea2b11e559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74ea7dd2-88d7-4b48-8f20-169a3d35a944}" ma:internalName="TaxCatchAll" ma:showField="CatchAllData" ma:web="7cc3c808-ca14-47e4-969a-47ea2b11e5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76EA2F-A48E-40F8-9DC3-A747A0D50F1A}"/>
</file>

<file path=customXml/itemProps2.xml><?xml version="1.0" encoding="utf-8"?>
<ds:datastoreItem xmlns:ds="http://schemas.openxmlformats.org/officeDocument/2006/customXml" ds:itemID="{8E3C8F94-EE5E-4DC6-8215-489F7EAA029D}"/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74</Words>
  <Application>Microsoft Office PowerPoint</Application>
  <PresentationFormat>Apresentação na tela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Andre Ulisses da Silva</cp:lastModifiedBy>
  <cp:revision>59</cp:revision>
  <dcterms:created xsi:type="dcterms:W3CDTF">2012-08-08T16:42:39Z</dcterms:created>
  <dcterms:modified xsi:type="dcterms:W3CDTF">2020-04-08T00:00:18Z</dcterms:modified>
</cp:coreProperties>
</file>