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9" r:id="rId5"/>
    <p:sldId id="257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7AA59-4BB8-4F81-8711-A4493DD09566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5EF33-4A85-421E-A193-C887D191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9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5EF33-4A85-421E-A193-C887D191EC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1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5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2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5A66-645D-48BB-B2B1-5B2CEA632C9D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26" Type="http://schemas.openxmlformats.org/officeDocument/2006/relationships/image" Target="../media/image17.png"/><Relationship Id="rId3" Type="http://schemas.openxmlformats.org/officeDocument/2006/relationships/image" Target="../media/image1.jpeg"/><Relationship Id="rId21" Type="http://schemas.microsoft.com/office/2007/relationships/hdphoto" Target="../media/hdphoto7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5.wdp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24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4.png"/><Relationship Id="rId28" Type="http://schemas.microsoft.com/office/2007/relationships/hdphoto" Target="../media/hdphoto8.wdp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8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22.png"/><Relationship Id="rId4" Type="http://schemas.microsoft.com/office/2007/relationships/hdphoto" Target="../media/hdphoto10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microsoft.com/office/2007/relationships/hdphoto" Target="../media/hdphoto15.wdp"/><Relationship Id="rId3" Type="http://schemas.microsoft.com/office/2007/relationships/hdphoto" Target="../media/hdphoto13.wdp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14.wdp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8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17.wdp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/>
          <p:cNvSpPr/>
          <p:nvPr/>
        </p:nvSpPr>
        <p:spPr>
          <a:xfrm>
            <a:off x="3059832" y="4284706"/>
            <a:ext cx="3888432" cy="939035"/>
          </a:xfrm>
          <a:prstGeom prst="trapezoid">
            <a:avLst/>
          </a:prstGeom>
          <a:pattFill prst="horzBrick">
            <a:fgClr>
              <a:schemeClr val="tx1">
                <a:lumMod val="95000"/>
                <a:lumOff val="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7423" y="0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15631" y="-32064"/>
            <a:ext cx="6400800" cy="1752600"/>
          </a:xfrm>
          <a:noFill/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F:\Game_Project\ch1\rock field\rock_fel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17688"/>
            <a:ext cx="2417440" cy="163401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76564" y="4406647"/>
            <a:ext cx="1224136" cy="817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48474" y="4439557"/>
            <a:ext cx="144016" cy="7840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16624" y="4439557"/>
            <a:ext cx="159432" cy="7840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71615" y="4406737"/>
            <a:ext cx="144016" cy="8170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58158" y="2924944"/>
            <a:ext cx="3260948" cy="692744"/>
          </a:xfrm>
          <a:prstGeom prst="rect">
            <a:avLst/>
          </a:prstGeom>
          <a:pattFill prst="horzBrick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/>
          <p:cNvSpPr/>
          <p:nvPr/>
        </p:nvSpPr>
        <p:spPr>
          <a:xfrm>
            <a:off x="3358158" y="2276872"/>
            <a:ext cx="3260948" cy="648072"/>
          </a:xfrm>
          <a:prstGeom prst="trapezoid">
            <a:avLst/>
          </a:prstGeom>
          <a:pattFill prst="dkHorz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G:\jiwyo\Pictures\Saved Pictures\K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87" y="5276421"/>
            <a:ext cx="3888431" cy="40955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Game_Project\ch1\pso\K-8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0838" y="1349375"/>
            <a:ext cx="1905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Game_Project\ch1\floor_in\block2_floo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9438" y="4373563"/>
            <a:ext cx="1270000" cy="12700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5" y="1951135"/>
            <a:ext cx="476190" cy="3238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4" y="1840828"/>
            <a:ext cx="476190" cy="3047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67" y="2035195"/>
            <a:ext cx="476190" cy="3238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6" y="1494748"/>
            <a:ext cx="9144000" cy="1285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6" y="1820169"/>
            <a:ext cx="9144000" cy="1285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52" y="2711409"/>
            <a:ext cx="691685" cy="615600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" contras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69" y="5170698"/>
            <a:ext cx="198000" cy="1440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7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69" y="4927563"/>
            <a:ext cx="198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18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60" y="4684428"/>
            <a:ext cx="198000" cy="144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06" y="2197100"/>
            <a:ext cx="4572000" cy="457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835" y="2779868"/>
            <a:ext cx="1310526" cy="9828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2951125"/>
            <a:ext cx="1124019" cy="84301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9837" y="4932979"/>
            <a:ext cx="1116305" cy="81185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790" y="3228116"/>
            <a:ext cx="1076471" cy="96215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7799" y="122003"/>
            <a:ext cx="1076325" cy="96202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28" y="4959847"/>
            <a:ext cx="1076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3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2" y="588867"/>
            <a:ext cx="1592169" cy="208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552">
                        <a14:foregroundMark x1="15172" y1="4737" x2="17241" y2="21579"/>
                        <a14:foregroundMark x1="17241" y1="31053" x2="17241" y2="47895"/>
                        <a14:foregroundMark x1="14483" y1="55263" x2="17241" y2="73684"/>
                        <a14:foregroundMark x1="22069" y1="82632" x2="14483" y2="99474"/>
                        <a14:foregroundMark x1="46897" y1="8421" x2="51724" y2="23684"/>
                        <a14:foregroundMark x1="44828" y1="21053" x2="40000" y2="21053"/>
                        <a14:foregroundMark x1="52414" y1="17368" x2="52414" y2="17368"/>
                        <a14:foregroundMark x1="58621" y1="21053" x2="58621" y2="21053"/>
                        <a14:foregroundMark x1="48966" y1="29474" x2="47586" y2="48947"/>
                        <a14:foregroundMark x1="48966" y1="55263" x2="48966" y2="73684"/>
                        <a14:foregroundMark x1="83448" y1="6316" x2="81379" y2="23158"/>
                        <a14:foregroundMark x1="83448" y1="29474" x2="79310" y2="47895"/>
                        <a14:foregroundMark x1="84138" y1="58421" x2="84138" y2="72105"/>
                        <a14:foregroundMark x1="84138" y1="80000" x2="83448" y2="99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36" y="2060848"/>
            <a:ext cx="1380952" cy="18095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9167" y1="50000" x2="11042" y2="48125"/>
                        <a14:foregroundMark x1="29583" y1="47708" x2="33125" y2="56458"/>
                        <a14:foregroundMark x1="48333" y1="49375" x2="53542" y2="54167"/>
                        <a14:foregroundMark x1="67708" y1="48542" x2="72708" y2="53333"/>
                        <a14:foregroundMark x1="89583" y1="48542" x2="91250" y2="54167"/>
                        <a14:foregroundMark x1="8958" y1="28125" x2="9792" y2="34167"/>
                        <a14:foregroundMark x1="32708" y1="25208" x2="28958" y2="35833"/>
                        <a14:foregroundMark x1="51667" y1="24583" x2="46458" y2="37083"/>
                        <a14:foregroundMark x1="71250" y1="26042" x2="68333" y2="37917"/>
                        <a14:foregroundMark x1="91042" y1="25417" x2="89167" y2="38125"/>
                        <a14:foregroundMark x1="90417" y1="10417" x2="90417" y2="10417"/>
                        <a14:foregroundMark x1="70208" y1="10417" x2="70208" y2="10417"/>
                        <a14:foregroundMark x1="50625" y1="10833" x2="50625" y2="10833"/>
                        <a14:foregroundMark x1="29583" y1="10833" x2="29583" y2="10833"/>
                        <a14:foregroundMark x1="10417" y1="10417" x2="10417" y2="10417"/>
                        <a14:backgroundMark x1="19167" y1="11458" x2="19792" y2="20208"/>
                        <a14:backgroundMark x1="20625" y1="10417" x2="20625" y2="10417"/>
                        <a14:backgroundMark x1="2500" y1="67500" x2="94792" y2="66667"/>
                        <a14:backgroundMark x1="20000" y1="38958" x2="20000" y2="71458"/>
                        <a14:backgroundMark x1="42292" y1="41875" x2="41042" y2="69167"/>
                        <a14:backgroundMark x1="61667" y1="42708" x2="58542" y2="68333"/>
                        <a14:backgroundMark x1="82083" y1="44167" x2="78333" y2="68333"/>
                        <a14:backgroundMark x1="58750" y1="23333" x2="60208" y2="41042"/>
                        <a14:backgroundMark x1="81667" y1="22500" x2="78542" y2="41042"/>
                        <a14:backgroundMark x1="97917" y1="22500" x2="99167" y2="4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95" y="119675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8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236" y1="29792" x2="9236" y2="29792"/>
                        <a14:foregroundMark x1="30486" y1="31319" x2="30486" y2="31319"/>
                        <a14:foregroundMark x1="50000" y1="31111" x2="50000" y2="31111"/>
                        <a14:foregroundMark x1="90000" y1="29931" x2="90000" y2="29931"/>
                        <a14:foregroundMark x1="9583" y1="49861" x2="9583" y2="49861"/>
                        <a14:foregroundMark x1="30486" y1="51389" x2="30486" y2="51389"/>
                        <a14:foregroundMark x1="49444" y1="51042" x2="49444" y2="51042"/>
                        <a14:foregroundMark x1="70486" y1="49653" x2="70486" y2="49653"/>
                        <a14:foregroundMark x1="90417" y1="50625" x2="90417" y2="50625"/>
                        <a14:foregroundMark x1="90208" y1="10833" x2="90208" y2="10833"/>
                        <a14:foregroundMark x1="70694" y1="10208" x2="70694" y2="10208"/>
                        <a14:foregroundMark x1="68958" y1="10069" x2="68958" y2="10069"/>
                        <a14:foregroundMark x1="71458" y1="9306" x2="71458" y2="9306"/>
                        <a14:foregroundMark x1="50417" y1="10417" x2="50417" y2="10417"/>
                        <a14:foregroundMark x1="50972" y1="9653" x2="50972" y2="9653"/>
                        <a14:foregroundMark x1="30278" y1="11042" x2="30278" y2="11042"/>
                        <a14:foregroundMark x1="9583" y1="11042" x2="9583" y2="11042"/>
                        <a14:foregroundMark x1="90972" y1="52569" x2="90972" y2="52569"/>
                        <a14:foregroundMark x1="26597" y1="55833" x2="26597" y2="5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3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6" y="1820168"/>
            <a:ext cx="9144000" cy="2406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7536"/>
            <a:ext cx="9144000" cy="1463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6" y="3763714"/>
            <a:ext cx="7619048" cy="1523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195"/>
            <a:ext cx="5714286" cy="152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1450"/>
            <a:ext cx="3809524" cy="1523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3705"/>
            <a:ext cx="1904762" cy="1523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" y="6295960"/>
            <a:ext cx="285714" cy="1523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7333" y1="25424" x2="18000" y2="77966"/>
                        <a14:foregroundMark x1="32000" y1="23729" x2="32000" y2="77966"/>
                        <a14:foregroundMark x1="73333" y1="30508" x2="73333" y2="79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632" y="1262319"/>
            <a:ext cx="1428571" cy="5619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21333" y1="25424" x2="21333" y2="77966"/>
                        <a14:foregroundMark x1="36667" y1="25424" x2="36667" y2="77966"/>
                        <a14:foregroundMark x1="47333" y1="30508" x2="46000" y2="67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632" y="1920763"/>
            <a:ext cx="1428571" cy="5619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28" y="3758439"/>
            <a:ext cx="545670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5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33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33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8640"/>
            <a:ext cx="2057400" cy="1481583"/>
          </a:xfrm>
          <a:prstGeom prst="rect">
            <a:avLst/>
          </a:prstGeom>
          <a:noFill/>
          <a:scene3d>
            <a:camera prst="orthographicFront">
              <a:rot lat="4200008" lon="21599984" rev="215999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43731"/>
            <a:ext cx="2057400" cy="1390650"/>
          </a:xfrm>
          <a:prstGeom prst="rect">
            <a:avLst/>
          </a:prstGeom>
          <a:noFill/>
          <a:scene3d>
            <a:camera prst="orthographicFront">
              <a:rot lat="3406456" lon="1691220" rev="14487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12" y="414643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" y="413438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56" y="-225120"/>
            <a:ext cx="2057400" cy="1390650"/>
          </a:xfrm>
          <a:prstGeom prst="rect">
            <a:avLst/>
          </a:prstGeom>
          <a:noFill/>
          <a:scene3d>
            <a:camera prst="orthographicFront">
              <a:rot lat="3268119" lon="19436854" rev="1976144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94" y="720787"/>
            <a:ext cx="2057400" cy="1390650"/>
          </a:xfrm>
          <a:prstGeom prst="rect">
            <a:avLst/>
          </a:prstGeom>
          <a:noFill/>
          <a:scene3d>
            <a:camera prst="orthographicFront">
              <a:rot lat="4200008" lon="21599984" rev="215999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41" y="415869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33" y="415869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96" y="413438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" y="2806762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33" y="414643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87" y="2808807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56" y="2809879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3" y="2791539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23" y="2809879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0" r="98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2706" y="4411275"/>
            <a:ext cx="7619048" cy="1428571"/>
          </a:xfrm>
          <a:prstGeom prst="rect">
            <a:avLst/>
          </a:prstGeom>
          <a:effectLst>
            <a:glow rad="482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74632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jiwyo\Pictures\Saved Pictures\K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7096126" cy="2686050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다리꼴 3"/>
          <p:cNvSpPr/>
          <p:nvPr/>
        </p:nvSpPr>
        <p:spPr>
          <a:xfrm>
            <a:off x="755576" y="2708920"/>
            <a:ext cx="7272808" cy="864096"/>
          </a:xfrm>
          <a:prstGeom prst="trapezoid">
            <a:avLst>
              <a:gd name="adj" fmla="val 66065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3059832" y="5178946"/>
            <a:ext cx="2664296" cy="1080120"/>
          </a:xfrm>
          <a:prstGeom prst="snip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G:\jiwyo\Pictures\Saved Pictures\K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" y="6294753"/>
            <a:ext cx="2686050" cy="257175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:\jiwyo\Pictures\Saved Pictures\K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3" y="6288558"/>
            <a:ext cx="3447904" cy="263369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:\jiwyo\Pictures\Saved Pictures\K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294751"/>
            <a:ext cx="2686050" cy="257175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순서도: 자기 디스크 10"/>
          <p:cNvSpPr/>
          <p:nvPr/>
        </p:nvSpPr>
        <p:spPr>
          <a:xfrm>
            <a:off x="1547664" y="949003"/>
            <a:ext cx="2003660" cy="2466636"/>
          </a:xfrm>
          <a:prstGeom prst="flowChartMagneticDisk">
            <a:avLst/>
          </a:prstGeom>
          <a:blipFill>
            <a:blip r:embed="rId3"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자기 디스크 16"/>
          <p:cNvSpPr/>
          <p:nvPr/>
        </p:nvSpPr>
        <p:spPr>
          <a:xfrm>
            <a:off x="5262569" y="949003"/>
            <a:ext cx="2003660" cy="2466636"/>
          </a:xfrm>
          <a:prstGeom prst="flowChartMagneticDisk">
            <a:avLst/>
          </a:prstGeom>
          <a:blipFill>
            <a:blip r:embed="rId3"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F:\Game_Project\ch1\pso\K-1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3638" y="441325"/>
            <a:ext cx="57150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Game_Project\ch1\char\b모션4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9300" y="43211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5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</Words>
  <Application>Microsoft Office PowerPoint</Application>
  <PresentationFormat>화면 슬라이드 쇼(4:3)</PresentationFormat>
  <Paragraphs>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jiwyoon1@naver.com</dc:creator>
  <cp:lastModifiedBy>YOONJINWOO</cp:lastModifiedBy>
  <cp:revision>30</cp:revision>
  <dcterms:created xsi:type="dcterms:W3CDTF">2016-10-16T08:26:35Z</dcterms:created>
  <dcterms:modified xsi:type="dcterms:W3CDTF">2016-11-30T06:32:03Z</dcterms:modified>
</cp:coreProperties>
</file>