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4FE-87CC-407B-B7F3-F6CD7B2787A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94784"/>
            <a:ext cx="11431595" cy="6668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948" y="1311579"/>
            <a:ext cx="10663260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Game over…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1331" y="3697925"/>
            <a:ext cx="7638877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Next game..!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0769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228600">
                  <a:schemeClr val="tx1">
                    <a:lumMod val="95000"/>
                    <a:lumOff val="5000"/>
                    <a:alpha val="39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2" y="-382012"/>
            <a:ext cx="385419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" y="189569"/>
            <a:ext cx="11431595" cy="66684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2841" y="1755108"/>
            <a:ext cx="8084264" cy="2554545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그렇게 당신은 파랑의 정령이 되어</a:t>
            </a:r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무사히 그곳에서 탈출 했답니다</a:t>
            </a:r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.</a:t>
            </a:r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 </a:t>
            </a:r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	-</a:t>
            </a:r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끝</a:t>
            </a:r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620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" y="0"/>
            <a:ext cx="11431595" cy="6668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88" y="1467085"/>
            <a:ext cx="1083139" cy="1083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35" y="3727038"/>
            <a:ext cx="9119839" cy="20578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2366861" y="4201974"/>
            <a:ext cx="7142899" cy="553998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사라질 수는 없어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안돼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603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2045974" cy="6668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5" y="3546583"/>
            <a:ext cx="11431595" cy="257951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  <p:sp>
        <p:nvSpPr>
          <p:cNvPr id="2" name="직사각형 1"/>
          <p:cNvSpPr/>
          <p:nvPr/>
        </p:nvSpPr>
        <p:spPr>
          <a:xfrm>
            <a:off x="970290" y="4097674"/>
            <a:ext cx="8637301" cy="1477328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잡아 먹혀 버렸다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뱃속안에 지금까지 모았던 보석들이 흩어져 있다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모두 다 뽑아버리면 탈출할 </a:t>
            </a:r>
            <a:r>
              <a:rPr lang="ko-KR" altLang="en-US" sz="3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 있을 것 같다</a:t>
            </a:r>
            <a:endParaRPr lang="en-US" altLang="ko-KR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1431595" cy="6668431"/>
          </a:xfrm>
          <a:prstGeom prst="rect">
            <a:avLst/>
          </a:prstGeom>
        </p:spPr>
      </p:pic>
      <p:sp>
        <p:nvSpPr>
          <p:cNvPr id="4" name="원형: 비어 있음 3"/>
          <p:cNvSpPr/>
          <p:nvPr/>
        </p:nvSpPr>
        <p:spPr>
          <a:xfrm>
            <a:off x="7494305" y="1640379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/>
          <p:cNvSpPr/>
          <p:nvPr/>
        </p:nvSpPr>
        <p:spPr>
          <a:xfrm>
            <a:off x="8173881" y="1129145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/>
          <p:cNvSpPr/>
          <p:nvPr/>
        </p:nvSpPr>
        <p:spPr>
          <a:xfrm>
            <a:off x="8167636" y="136467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/>
          <p:cNvSpPr/>
          <p:nvPr/>
        </p:nvSpPr>
        <p:spPr>
          <a:xfrm>
            <a:off x="7635563" y="108619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/>
          <p:cNvSpPr/>
          <p:nvPr/>
        </p:nvSpPr>
        <p:spPr>
          <a:xfrm>
            <a:off x="8010518" y="172627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1875111" y="189426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/>
          <p:cNvSpPr/>
          <p:nvPr/>
        </p:nvSpPr>
        <p:spPr>
          <a:xfrm>
            <a:off x="2312000" y="185685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원형: 비어 있음 20"/>
          <p:cNvSpPr/>
          <p:nvPr/>
        </p:nvSpPr>
        <p:spPr>
          <a:xfrm>
            <a:off x="2053272" y="103632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/>
          <p:cNvSpPr/>
          <p:nvPr/>
        </p:nvSpPr>
        <p:spPr>
          <a:xfrm>
            <a:off x="2430172" y="123548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/>
          <p:cNvSpPr/>
          <p:nvPr/>
        </p:nvSpPr>
        <p:spPr>
          <a:xfrm>
            <a:off x="2670330" y="163899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달 23"/>
          <p:cNvSpPr/>
          <p:nvPr/>
        </p:nvSpPr>
        <p:spPr>
          <a:xfrm rot="16200000">
            <a:off x="4138856" y="940100"/>
            <a:ext cx="3188067" cy="8013468"/>
          </a:xfrm>
          <a:prstGeom prst="moon">
            <a:avLst>
              <a:gd name="adj" fmla="val 141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0870" y="783196"/>
            <a:ext cx="78702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0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히히히</a:t>
            </a:r>
            <a:r>
              <a:rPr lang="en-US" altLang="ko-KR" sz="80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0218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1431595" cy="6668431"/>
          </a:xfrm>
          <a:prstGeom prst="rect">
            <a:avLst/>
          </a:prstGeom>
        </p:spPr>
      </p:pic>
      <p:sp>
        <p:nvSpPr>
          <p:cNvPr id="4" name="원형: 비어 있음 3"/>
          <p:cNvSpPr/>
          <p:nvPr/>
        </p:nvSpPr>
        <p:spPr>
          <a:xfrm>
            <a:off x="7494305" y="1640379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/>
          <p:cNvSpPr/>
          <p:nvPr/>
        </p:nvSpPr>
        <p:spPr>
          <a:xfrm>
            <a:off x="8173881" y="1129145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/>
          <p:cNvSpPr/>
          <p:nvPr/>
        </p:nvSpPr>
        <p:spPr>
          <a:xfrm>
            <a:off x="8167636" y="136467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/>
          <p:cNvSpPr/>
          <p:nvPr/>
        </p:nvSpPr>
        <p:spPr>
          <a:xfrm>
            <a:off x="7635563" y="108619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/>
          <p:cNvSpPr/>
          <p:nvPr/>
        </p:nvSpPr>
        <p:spPr>
          <a:xfrm>
            <a:off x="8010518" y="172627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1875111" y="189426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/>
          <p:cNvSpPr/>
          <p:nvPr/>
        </p:nvSpPr>
        <p:spPr>
          <a:xfrm>
            <a:off x="2312000" y="185685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원형: 비어 있음 20"/>
          <p:cNvSpPr/>
          <p:nvPr/>
        </p:nvSpPr>
        <p:spPr>
          <a:xfrm>
            <a:off x="2053272" y="103632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/>
          <p:cNvSpPr/>
          <p:nvPr/>
        </p:nvSpPr>
        <p:spPr>
          <a:xfrm>
            <a:off x="2430172" y="123548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/>
          <p:cNvSpPr/>
          <p:nvPr/>
        </p:nvSpPr>
        <p:spPr>
          <a:xfrm>
            <a:off x="2670330" y="163899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달 23"/>
          <p:cNvSpPr/>
          <p:nvPr/>
        </p:nvSpPr>
        <p:spPr>
          <a:xfrm rot="16200000">
            <a:off x="4138856" y="940100"/>
            <a:ext cx="3188067" cy="8013468"/>
          </a:xfrm>
          <a:prstGeom prst="moon">
            <a:avLst>
              <a:gd name="adj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/>
        </p:nvSpPr>
        <p:spPr>
          <a:xfrm rot="18382315">
            <a:off x="7982778" y="302860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8382315">
            <a:off x="7148772" y="3097341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각 삼각형 25"/>
          <p:cNvSpPr/>
          <p:nvPr/>
        </p:nvSpPr>
        <p:spPr>
          <a:xfrm rot="19020593">
            <a:off x="3168262" y="3043001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직각 삼각형 26"/>
          <p:cNvSpPr/>
          <p:nvPr/>
        </p:nvSpPr>
        <p:spPr>
          <a:xfrm rot="18382315">
            <a:off x="6261840" y="319474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각 삼각형 27"/>
          <p:cNvSpPr/>
          <p:nvPr/>
        </p:nvSpPr>
        <p:spPr>
          <a:xfrm rot="18874565">
            <a:off x="5360577" y="323319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각 삼각형 28"/>
          <p:cNvSpPr/>
          <p:nvPr/>
        </p:nvSpPr>
        <p:spPr>
          <a:xfrm rot="20009554">
            <a:off x="2192981" y="298057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직각 삼각형 29"/>
          <p:cNvSpPr/>
          <p:nvPr/>
        </p:nvSpPr>
        <p:spPr>
          <a:xfrm rot="19039143">
            <a:off x="4359557" y="3186880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각 삼각형 30"/>
          <p:cNvSpPr/>
          <p:nvPr/>
        </p:nvSpPr>
        <p:spPr>
          <a:xfrm rot="18382315">
            <a:off x="8778696" y="2899817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각 삼각형 31"/>
          <p:cNvSpPr/>
          <p:nvPr/>
        </p:nvSpPr>
        <p:spPr>
          <a:xfrm rot="20467860">
            <a:off x="1681263" y="288366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직각 삼각형 32"/>
          <p:cNvSpPr/>
          <p:nvPr/>
        </p:nvSpPr>
        <p:spPr>
          <a:xfrm rot="7184851">
            <a:off x="7699043" y="5643277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7184851">
            <a:off x="7196065" y="5850416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직각 삼각형 34"/>
          <p:cNvSpPr/>
          <p:nvPr/>
        </p:nvSpPr>
        <p:spPr>
          <a:xfrm rot="7823129">
            <a:off x="3424167" y="5716895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직각 삼각형 35"/>
          <p:cNvSpPr/>
          <p:nvPr/>
        </p:nvSpPr>
        <p:spPr>
          <a:xfrm rot="7184851">
            <a:off x="6270407" y="5974077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7" name="직각 삼각형 36"/>
          <p:cNvSpPr/>
          <p:nvPr/>
        </p:nvSpPr>
        <p:spPr>
          <a:xfrm rot="7677101">
            <a:off x="5247387" y="6033603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직각 삼각형 37"/>
          <p:cNvSpPr/>
          <p:nvPr/>
        </p:nvSpPr>
        <p:spPr>
          <a:xfrm rot="8812090">
            <a:off x="2455618" y="5363019"/>
            <a:ext cx="883297" cy="112286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직각 삼각형 38"/>
          <p:cNvSpPr/>
          <p:nvPr/>
        </p:nvSpPr>
        <p:spPr>
          <a:xfrm rot="7841679">
            <a:off x="4278084" y="6045669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직각 삼각형 39"/>
          <p:cNvSpPr/>
          <p:nvPr/>
        </p:nvSpPr>
        <p:spPr>
          <a:xfrm rot="7184851">
            <a:off x="8347638" y="5313496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각 삼각형 40"/>
          <p:cNvSpPr/>
          <p:nvPr/>
        </p:nvSpPr>
        <p:spPr>
          <a:xfrm rot="9270396">
            <a:off x="1802722" y="4819236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269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083" y1="24277" x2="72083" y2="24277"/>
                        <a14:foregroundMark x1="50417" y1="25434" x2="50417" y2="25434"/>
                        <a14:foregroundMark x1="31250" y1="21965" x2="31250" y2="21965"/>
                        <a14:foregroundMark x1="33333" y1="18497" x2="33333" y2="18497"/>
                        <a14:foregroundMark x1="35000" y1="12717" x2="35000" y2="12717"/>
                        <a14:foregroundMark x1="11250" y1="76879" x2="11250" y2="76879"/>
                        <a14:foregroundMark x1="14583" y1="61850" x2="14583" y2="61850"/>
                        <a14:foregroundMark x1="10833" y1="67630" x2="10833" y2="67630"/>
                        <a14:foregroundMark x1="30833" y1="73410" x2="30833" y2="73410"/>
                        <a14:foregroundMark x1="34167" y1="65318" x2="34167" y2="65318"/>
                        <a14:foregroundMark x1="52500" y1="71098" x2="52500" y2="71098"/>
                        <a14:foregroundMark x1="49583" y1="81503" x2="49583" y2="81503"/>
                        <a14:foregroundMark x1="50000" y1="74566" x2="50000" y2="74566"/>
                        <a14:foregroundMark x1="52917" y1="71098" x2="52917" y2="71098"/>
                        <a14:foregroundMark x1="72500" y1="69942" x2="72500" y2="69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85" y="837350"/>
            <a:ext cx="4571429" cy="1647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5394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lgCheck">
                <a:fgClr>
                  <a:schemeClr val="bg1"/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51" y1="55455" x2="59551" y2="55455"/>
                        <a14:foregroundMark x1="33708" y1="20909" x2="33708" y2="20909"/>
                        <a14:foregroundMark x1="8989" y1="19091" x2="8989" y2="19091"/>
                        <a14:foregroundMark x1="57303" y1="20909" x2="57303" y2="20909"/>
                        <a14:foregroundMark x1="91011" y1="20909" x2="91011" y2="20909"/>
                        <a14:foregroundMark x1="84270" y1="55455" x2="84270" y2="55455"/>
                        <a14:foregroundMark x1="35955" y1="54545" x2="35955" y2="54545"/>
                        <a14:foregroundMark x1="5618" y1="57273" x2="5618" y2="57273"/>
                        <a14:foregroundMark x1="6742" y1="86364" x2="6742" y2="86364"/>
                        <a14:foregroundMark x1="35955" y1="86364" x2="35955" y2="86364"/>
                        <a14:foregroundMark x1="51685" y1="87273" x2="51685" y2="87273"/>
                        <a14:foregroundMark x1="65169" y1="88182" x2="65169" y2="88182"/>
                        <a14:foregroundMark x1="92135" y1="87273" x2="92135" y2="8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88" y="3111630"/>
            <a:ext cx="847619" cy="10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1236" y1="19167" x2="1123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25" y="3064010"/>
            <a:ext cx="847619" cy="11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547081" y="501805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838200">
                  <a:schemeClr val="tx1">
                    <a:lumMod val="95000"/>
                    <a:lumOff val="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2" y="4665212"/>
            <a:ext cx="847619" cy="11428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  <a14:backgroundMark x1="29213" y1="43333" x2="29213" y2="43333"/>
                        <a14:backgroundMark x1="47191" y1="43333" x2="47191" y2="43333"/>
                        <a14:backgroundMark x1="67416" y1="42500" x2="67416" y2="42500"/>
                        <a14:backgroundMark x1="66292" y1="60833" x2="66292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93" y="3428998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53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양재꽃게체M</vt:lpstr>
      <vt:lpstr>Algerian</vt:lpstr>
      <vt:lpstr>Arial</vt:lpstr>
      <vt:lpstr>Castellar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YOONJINWOO</dc:creator>
  <cp:lastModifiedBy>YOONJINWOO</cp:lastModifiedBy>
  <cp:revision>50</cp:revision>
  <dcterms:created xsi:type="dcterms:W3CDTF">2016-11-15T06:55:15Z</dcterms:created>
  <dcterms:modified xsi:type="dcterms:W3CDTF">2016-12-05T10:59:20Z</dcterms:modified>
</cp:coreProperties>
</file>