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66" r:id="rId6"/>
    <p:sldId id="260" r:id="rId7"/>
    <p:sldId id="259" r:id="rId8"/>
    <p:sldId id="264" r:id="rId9"/>
    <p:sldId id="265" r:id="rId10"/>
    <p:sldId id="263" r:id="rId11"/>
    <p:sldId id="25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8" autoAdjust="0"/>
    <p:restoredTop sz="94660"/>
  </p:normalViewPr>
  <p:slideViewPr>
    <p:cSldViewPr snapToGrid="0">
      <p:cViewPr varScale="1">
        <p:scale>
          <a:sx n="58" d="100"/>
          <a:sy n="58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6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3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5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7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1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30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91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6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9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1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604FE-87CC-407B-B7F3-F6CD7B2787AA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5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microsoft.com/office/2007/relationships/hdphoto" Target="../media/hdphoto3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94784"/>
            <a:ext cx="11431595" cy="66684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6948" y="1311579"/>
            <a:ext cx="10663260" cy="1169551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7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0000" endA="300" endPos="50000" dist="29997" dir="5400000" sy="-100000" algn="bl" rotWithShape="0"/>
                </a:effectLst>
                <a:latin typeface="Castellar" panose="020A0402060406010301" pitchFamily="18" charset="0"/>
              </a:rPr>
              <a:t>Game over…</a:t>
            </a:r>
            <a:endParaRPr lang="en-US" altLang="ko-KR" sz="80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reflection blurRad="6350" stA="50000" endA="300" endPos="50000" dist="29997" dir="5400000" sy="-100000" algn="bl" rotWithShape="0"/>
              </a:effectLst>
              <a:latin typeface="Castellar" panose="020A0402060406010301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1331" y="3697925"/>
            <a:ext cx="7638877" cy="1169551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7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0000" endA="300" endPos="50000" dist="29997" dir="5400000" sy="-100000" algn="bl" rotWithShape="0"/>
                </a:effectLst>
                <a:latin typeface="Castellar" panose="020A0402060406010301" pitchFamily="18" charset="0"/>
              </a:rPr>
              <a:t>Next game..!</a:t>
            </a:r>
            <a:endParaRPr lang="en-US" altLang="ko-KR" sz="80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reflection blurRad="6350" stA="50000" endA="300" endPos="50000" dist="29997" dir="5400000" sy="-100000" algn="bl" rotWithShape="0"/>
              </a:effectLst>
              <a:latin typeface="Castellar" panose="020A0402060406010301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50769" y="0"/>
            <a:ext cx="3423072" cy="609397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228600">
                    <a:schemeClr val="tx1">
                      <a:lumMod val="95000"/>
                      <a:lumOff val="5000"/>
                      <a:alpha val="39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TIME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228600">
                    <a:schemeClr val="tx1">
                      <a:lumMod val="95000"/>
                      <a:lumOff val="5000"/>
                      <a:alpha val="39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LIFE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228600">
                    <a:schemeClr val="tx1">
                      <a:lumMod val="95000"/>
                      <a:lumOff val="5000"/>
                      <a:alpha val="39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POINT</a:t>
            </a:r>
            <a:endParaRPr lang="en-US" altLang="ko-KR" sz="6500" b="1" cap="none" spc="0" dirty="0">
              <a:ln w="0"/>
              <a:pattFill prst="pct5">
                <a:fgClr>
                  <a:schemeClr val="bg1"/>
                </a:fgClr>
                <a:bgClr>
                  <a:schemeClr val="bg1"/>
                </a:bgClr>
              </a:pattFill>
              <a:effectLst>
                <a:glow rad="228600">
                  <a:schemeClr val="tx1">
                    <a:lumMod val="95000"/>
                    <a:lumOff val="5000"/>
                    <a:alpha val="39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92" y="-382012"/>
            <a:ext cx="3854196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33" b="100000" l="1124" r="100000">
                        <a14:foregroundMark x1="22472" y1="21667" x2="22472" y2="21667"/>
                        <a14:foregroundMark x1="39326" y1="20833" x2="39326" y2="20833"/>
                        <a14:foregroundMark x1="57303" y1="17500" x2="57303" y2="17500"/>
                        <a14:foregroundMark x1="75281" y1="19167" x2="75281" y2="19167"/>
                        <a14:foregroundMark x1="19101" y1="55000" x2="19101" y2="55000"/>
                        <a14:foregroundMark x1="40449" y1="53333" x2="40449" y2="53333"/>
                        <a14:foregroundMark x1="59551" y1="47500" x2="59551" y2="47500"/>
                        <a14:foregroundMark x1="78652" y1="50833" x2="78652" y2="50833"/>
                        <a14:foregroundMark x1="20225" y1="84167" x2="20225" y2="84167"/>
                        <a14:foregroundMark x1="40449" y1="80833" x2="40449" y2="80833"/>
                        <a14:foregroundMark x1="51685" y1="82500" x2="51685" y2="82500"/>
                        <a14:foregroundMark x1="66292" y1="84167" x2="66292" y2="84167"/>
                        <a14:foregroundMark x1="79775" y1="80833" x2="79775" y2="80833"/>
                        <a14:backgroundMark x1="12360" y1="32500" x2="95506" y2="40833"/>
                        <a14:backgroundMark x1="11236" y1="65000" x2="88764" y2="6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83" y="2857570"/>
            <a:ext cx="847619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1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6" y="0"/>
            <a:ext cx="11431595" cy="6668431"/>
          </a:xfrm>
          <a:prstGeom prst="rect">
            <a:avLst/>
          </a:prstGeom>
        </p:spPr>
      </p:pic>
      <p:sp>
        <p:nvSpPr>
          <p:cNvPr id="4" name="원형: 비어 있음 3"/>
          <p:cNvSpPr/>
          <p:nvPr/>
        </p:nvSpPr>
        <p:spPr>
          <a:xfrm>
            <a:off x="7494305" y="1640379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원형: 비어 있음 14"/>
          <p:cNvSpPr/>
          <p:nvPr/>
        </p:nvSpPr>
        <p:spPr>
          <a:xfrm>
            <a:off x="8173881" y="1129145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원형: 비어 있음 15"/>
          <p:cNvSpPr/>
          <p:nvPr/>
        </p:nvSpPr>
        <p:spPr>
          <a:xfrm>
            <a:off x="8167636" y="1364673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원형: 비어 있음 16"/>
          <p:cNvSpPr/>
          <p:nvPr/>
        </p:nvSpPr>
        <p:spPr>
          <a:xfrm>
            <a:off x="7635563" y="1086196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원형: 비어 있음 17"/>
          <p:cNvSpPr/>
          <p:nvPr/>
        </p:nvSpPr>
        <p:spPr>
          <a:xfrm>
            <a:off x="8010518" y="1726276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원형: 비어 있음 18"/>
          <p:cNvSpPr/>
          <p:nvPr/>
        </p:nvSpPr>
        <p:spPr>
          <a:xfrm>
            <a:off x="1875111" y="1894263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원형: 비어 있음 19"/>
          <p:cNvSpPr/>
          <p:nvPr/>
        </p:nvSpPr>
        <p:spPr>
          <a:xfrm>
            <a:off x="2312000" y="1856856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원형: 비어 있음 20"/>
          <p:cNvSpPr/>
          <p:nvPr/>
        </p:nvSpPr>
        <p:spPr>
          <a:xfrm>
            <a:off x="2053272" y="1036320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원형: 비어 있음 21"/>
          <p:cNvSpPr/>
          <p:nvPr/>
        </p:nvSpPr>
        <p:spPr>
          <a:xfrm>
            <a:off x="2430172" y="1235480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원형: 비어 있음 22"/>
          <p:cNvSpPr/>
          <p:nvPr/>
        </p:nvSpPr>
        <p:spPr>
          <a:xfrm>
            <a:off x="2670330" y="1638993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달 23"/>
          <p:cNvSpPr/>
          <p:nvPr/>
        </p:nvSpPr>
        <p:spPr>
          <a:xfrm rot="16200000">
            <a:off x="4138856" y="940100"/>
            <a:ext cx="3188067" cy="8013468"/>
          </a:xfrm>
          <a:prstGeom prst="moon">
            <a:avLst>
              <a:gd name="adj" fmla="val 87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각 삼각형 1"/>
          <p:cNvSpPr/>
          <p:nvPr/>
        </p:nvSpPr>
        <p:spPr>
          <a:xfrm rot="18382315">
            <a:off x="7982778" y="3028605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8382315">
            <a:off x="7148772" y="3097341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6" name="직각 삼각형 25"/>
          <p:cNvSpPr/>
          <p:nvPr/>
        </p:nvSpPr>
        <p:spPr>
          <a:xfrm rot="19020593">
            <a:off x="3168262" y="3043001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7" name="직각 삼각형 26"/>
          <p:cNvSpPr/>
          <p:nvPr/>
        </p:nvSpPr>
        <p:spPr>
          <a:xfrm rot="18382315">
            <a:off x="6261840" y="3194746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8" name="직각 삼각형 27"/>
          <p:cNvSpPr/>
          <p:nvPr/>
        </p:nvSpPr>
        <p:spPr>
          <a:xfrm rot="18874565">
            <a:off x="5360577" y="3233196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9" name="직각 삼각형 28"/>
          <p:cNvSpPr/>
          <p:nvPr/>
        </p:nvSpPr>
        <p:spPr>
          <a:xfrm rot="20009554">
            <a:off x="2192981" y="2980575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0" name="직각 삼각형 29"/>
          <p:cNvSpPr/>
          <p:nvPr/>
        </p:nvSpPr>
        <p:spPr>
          <a:xfrm rot="19039143">
            <a:off x="4359557" y="3186880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1" name="직각 삼각형 30"/>
          <p:cNvSpPr/>
          <p:nvPr/>
        </p:nvSpPr>
        <p:spPr>
          <a:xfrm rot="18382315">
            <a:off x="8778696" y="2899817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2" name="직각 삼각형 31"/>
          <p:cNvSpPr/>
          <p:nvPr/>
        </p:nvSpPr>
        <p:spPr>
          <a:xfrm rot="20467860">
            <a:off x="1681263" y="2883666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3" name="직각 삼각형 32"/>
          <p:cNvSpPr/>
          <p:nvPr/>
        </p:nvSpPr>
        <p:spPr>
          <a:xfrm rot="7184851">
            <a:off x="7699043" y="5643277"/>
            <a:ext cx="883297" cy="11228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 rot="7184851">
            <a:off x="7196065" y="5850416"/>
            <a:ext cx="883297" cy="11228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5" name="직각 삼각형 34"/>
          <p:cNvSpPr/>
          <p:nvPr/>
        </p:nvSpPr>
        <p:spPr>
          <a:xfrm rot="7823129">
            <a:off x="3424167" y="5716895"/>
            <a:ext cx="883297" cy="11228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6" name="직각 삼각형 35"/>
          <p:cNvSpPr/>
          <p:nvPr/>
        </p:nvSpPr>
        <p:spPr>
          <a:xfrm rot="7184851">
            <a:off x="6270407" y="5974077"/>
            <a:ext cx="883297" cy="11228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7" name="직각 삼각형 36"/>
          <p:cNvSpPr/>
          <p:nvPr/>
        </p:nvSpPr>
        <p:spPr>
          <a:xfrm rot="7677101">
            <a:off x="5247387" y="6033603"/>
            <a:ext cx="883297" cy="11228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8" name="직각 삼각형 37"/>
          <p:cNvSpPr/>
          <p:nvPr/>
        </p:nvSpPr>
        <p:spPr>
          <a:xfrm rot="8812090">
            <a:off x="2455618" y="5363019"/>
            <a:ext cx="883297" cy="112286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9" name="직각 삼각형 38"/>
          <p:cNvSpPr/>
          <p:nvPr/>
        </p:nvSpPr>
        <p:spPr>
          <a:xfrm rot="7841679">
            <a:off x="4278084" y="6045669"/>
            <a:ext cx="883297" cy="11228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0" name="직각 삼각형 39"/>
          <p:cNvSpPr/>
          <p:nvPr/>
        </p:nvSpPr>
        <p:spPr>
          <a:xfrm rot="7184851">
            <a:off x="8347638" y="5313496"/>
            <a:ext cx="883297" cy="11228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1" name="직각 삼각형 40"/>
          <p:cNvSpPr/>
          <p:nvPr/>
        </p:nvSpPr>
        <p:spPr>
          <a:xfrm rot="9270396">
            <a:off x="1802722" y="4819236"/>
            <a:ext cx="883297" cy="11228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269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2083" y1="24277" x2="72083" y2="24277"/>
                        <a14:foregroundMark x1="50417" y1="25434" x2="50417" y2="25434"/>
                        <a14:foregroundMark x1="31250" y1="21965" x2="31250" y2="21965"/>
                        <a14:foregroundMark x1="33333" y1="18497" x2="33333" y2="18497"/>
                        <a14:foregroundMark x1="35000" y1="12717" x2="35000" y2="12717"/>
                        <a14:foregroundMark x1="11250" y1="76879" x2="11250" y2="76879"/>
                        <a14:foregroundMark x1="14583" y1="61850" x2="14583" y2="61850"/>
                        <a14:foregroundMark x1="10833" y1="67630" x2="10833" y2="67630"/>
                        <a14:foregroundMark x1="30833" y1="73410" x2="30833" y2="73410"/>
                        <a14:foregroundMark x1="34167" y1="65318" x2="34167" y2="65318"/>
                        <a14:foregroundMark x1="52500" y1="71098" x2="52500" y2="71098"/>
                        <a14:foregroundMark x1="49583" y1="81503" x2="49583" y2="81503"/>
                        <a14:foregroundMark x1="50000" y1="74566" x2="50000" y2="74566"/>
                        <a14:foregroundMark x1="52917" y1="71098" x2="52917" y2="71098"/>
                        <a14:foregroundMark x1="72500" y1="69942" x2="72500" y2="699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9085" y="837350"/>
            <a:ext cx="4571429" cy="16476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45394" y="0"/>
            <a:ext cx="3423072" cy="609397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lgCheck">
                  <a:fgClr>
                    <a:schemeClr val="bg1"/>
                  </a:fgClr>
                  <a:bgClr>
                    <a:schemeClr val="tx1">
                      <a:lumMod val="65000"/>
                      <a:lumOff val="3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TIME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lgCheck">
                  <a:fgClr>
                    <a:schemeClr val="bg1"/>
                  </a:fgClr>
                  <a:bgClr>
                    <a:schemeClr val="tx1">
                      <a:lumMod val="65000"/>
                      <a:lumOff val="3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LIFE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lgCheck">
                  <a:fgClr>
                    <a:schemeClr val="bg1"/>
                  </a:fgClr>
                  <a:bgClr>
                    <a:schemeClr val="tx1">
                      <a:lumMod val="65000"/>
                      <a:lumOff val="3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POINT</a:t>
            </a:r>
            <a:endParaRPr lang="en-US" altLang="ko-KR" sz="6500" b="1" cap="none" spc="0" dirty="0">
              <a:ln w="0"/>
              <a:pattFill prst="lgCheck">
                <a:fgClr>
                  <a:schemeClr val="bg1"/>
                </a:fgClr>
                <a:bgClr>
                  <a:schemeClr val="tx1">
                    <a:lumMod val="65000"/>
                    <a:lumOff val="3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9551" y1="55455" x2="59551" y2="55455"/>
                        <a14:foregroundMark x1="33708" y1="20909" x2="33708" y2="20909"/>
                        <a14:foregroundMark x1="8989" y1="19091" x2="8989" y2="19091"/>
                        <a14:foregroundMark x1="57303" y1="20909" x2="57303" y2="20909"/>
                        <a14:foregroundMark x1="91011" y1="20909" x2="91011" y2="20909"/>
                        <a14:foregroundMark x1="84270" y1="55455" x2="84270" y2="55455"/>
                        <a14:foregroundMark x1="35955" y1="54545" x2="35955" y2="54545"/>
                        <a14:foregroundMark x1="5618" y1="57273" x2="5618" y2="57273"/>
                        <a14:foregroundMark x1="6742" y1="86364" x2="6742" y2="86364"/>
                        <a14:foregroundMark x1="35955" y1="86364" x2="35955" y2="86364"/>
                        <a14:foregroundMark x1="51685" y1="87273" x2="51685" y2="87273"/>
                        <a14:foregroundMark x1="65169" y1="88182" x2="65169" y2="88182"/>
                        <a14:foregroundMark x1="92135" y1="87273" x2="92135" y2="87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88" y="3111630"/>
            <a:ext cx="847619" cy="10476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1236" y1="19167" x2="11236" y2="1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725" y="3064010"/>
            <a:ext cx="847619" cy="11428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직사각형 8"/>
          <p:cNvSpPr/>
          <p:nvPr/>
        </p:nvSpPr>
        <p:spPr>
          <a:xfrm>
            <a:off x="547081" y="501805"/>
            <a:ext cx="3423072" cy="609397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838200">
                    <a:schemeClr val="tx1">
                      <a:lumMod val="95000"/>
                      <a:lumOff val="5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TIME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838200">
                    <a:schemeClr val="tx1">
                      <a:lumMod val="95000"/>
                      <a:lumOff val="5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LIFE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838200">
                    <a:schemeClr val="tx1">
                      <a:lumMod val="95000"/>
                      <a:lumOff val="5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POINT</a:t>
            </a:r>
            <a:endParaRPr lang="en-US" altLang="ko-KR" sz="6500" b="1" cap="none" spc="0" dirty="0">
              <a:ln w="0"/>
              <a:pattFill prst="pct5">
                <a:fgClr>
                  <a:schemeClr val="bg1"/>
                </a:fgClr>
                <a:bgClr>
                  <a:schemeClr val="bg1"/>
                </a:bgClr>
              </a:pattFill>
              <a:effectLst>
                <a:glow rad="838200">
                  <a:schemeClr val="tx1">
                    <a:lumMod val="95000"/>
                    <a:lumOff val="5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822" y="4665212"/>
            <a:ext cx="847619" cy="11428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333" b="100000" l="1124" r="100000">
                        <a14:foregroundMark x1="22472" y1="21667" x2="22472" y2="21667"/>
                        <a14:foregroundMark x1="39326" y1="20833" x2="39326" y2="20833"/>
                        <a14:foregroundMark x1="57303" y1="17500" x2="57303" y2="17500"/>
                        <a14:foregroundMark x1="75281" y1="19167" x2="75281" y2="19167"/>
                        <a14:foregroundMark x1="19101" y1="55000" x2="19101" y2="55000"/>
                        <a14:foregroundMark x1="40449" y1="53333" x2="40449" y2="53333"/>
                        <a14:foregroundMark x1="59551" y1="47500" x2="59551" y2="47500"/>
                        <a14:foregroundMark x1="78652" y1="50833" x2="78652" y2="50833"/>
                        <a14:foregroundMark x1="20225" y1="84167" x2="20225" y2="84167"/>
                        <a14:foregroundMark x1="40449" y1="80833" x2="40449" y2="80833"/>
                        <a14:foregroundMark x1="51685" y1="82500" x2="51685" y2="82500"/>
                        <a14:foregroundMark x1="66292" y1="84167" x2="66292" y2="84167"/>
                        <a14:foregroundMark x1="79775" y1="80833" x2="79775" y2="80833"/>
                        <a14:backgroundMark x1="12360" y1="32500" x2="95506" y2="40833"/>
                        <a14:backgroundMark x1="11236" y1="65000" x2="88764" y2="67500"/>
                        <a14:backgroundMark x1="29213" y1="43333" x2="29213" y2="43333"/>
                        <a14:backgroundMark x1="47191" y1="43333" x2="47191" y2="43333"/>
                        <a14:backgroundMark x1="67416" y1="42500" x2="67416" y2="42500"/>
                        <a14:backgroundMark x1="66292" y1="60833" x2="66292" y2="6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83" y="2857570"/>
            <a:ext cx="847619" cy="11428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333" b="100000" l="1124" r="100000">
                        <a14:foregroundMark x1="22472" y1="21667" x2="22472" y2="21667"/>
                        <a14:foregroundMark x1="39326" y1="20833" x2="39326" y2="20833"/>
                        <a14:foregroundMark x1="57303" y1="17500" x2="57303" y2="17500"/>
                        <a14:foregroundMark x1="75281" y1="19167" x2="75281" y2="19167"/>
                        <a14:foregroundMark x1="19101" y1="55000" x2="19101" y2="55000"/>
                        <a14:foregroundMark x1="40449" y1="53333" x2="40449" y2="53333"/>
                        <a14:foregroundMark x1="59551" y1="47500" x2="59551" y2="47500"/>
                        <a14:foregroundMark x1="78652" y1="50833" x2="78652" y2="50833"/>
                        <a14:foregroundMark x1="20225" y1="84167" x2="20225" y2="84167"/>
                        <a14:foregroundMark x1="40449" y1="80833" x2="40449" y2="80833"/>
                        <a14:foregroundMark x1="51685" y1="82500" x2="51685" y2="82500"/>
                        <a14:foregroundMark x1="66292" y1="84167" x2="66292" y2="84167"/>
                        <a14:foregroundMark x1="79775" y1="80833" x2="79775" y2="80833"/>
                        <a14:backgroundMark x1="12360" y1="32500" x2="95506" y2="40833"/>
                        <a14:backgroundMark x1="11236" y1="65000" x2="88764" y2="6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893" y="3428998"/>
            <a:ext cx="847619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0" y="189569"/>
            <a:ext cx="11431595" cy="66684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82841" y="1755108"/>
            <a:ext cx="8084264" cy="2554545"/>
          </a:xfrm>
          <a:prstGeom prst="rect">
            <a:avLst/>
          </a:prstGeom>
          <a:noFill/>
          <a:effectLst>
            <a:glow rad="266700">
              <a:schemeClr val="bg1"/>
            </a:glow>
          </a:effectLst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그렇게 당신은 파랑의 정령이 되어</a:t>
            </a:r>
            <a:endParaRPr lang="en-US" altLang="ko-KR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양재꽃게체M" panose="02020603020101020101" pitchFamily="18" charset="-127"/>
              <a:ea typeface="양재꽃게체M" panose="02020603020101020101" pitchFamily="18" charset="-127"/>
            </a:endParaRPr>
          </a:p>
          <a:p>
            <a:r>
              <a:rPr lang="ko-KR" alt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무사히 그곳에서 탈출 했답니다</a:t>
            </a:r>
            <a:r>
              <a:rPr lang="en-US" altLang="ko-KR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.</a:t>
            </a:r>
            <a:r>
              <a:rPr lang="ko-KR" alt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 </a:t>
            </a:r>
            <a:endParaRPr lang="en-US" altLang="ko-KR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양재꽃게체M" panose="02020603020101020101" pitchFamily="18" charset="-127"/>
              <a:ea typeface="양재꽃게체M" panose="02020603020101020101" pitchFamily="18" charset="-127"/>
            </a:endParaRPr>
          </a:p>
          <a:p>
            <a:endParaRPr lang="en-US" altLang="ko-KR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양재꽃게체M" panose="02020603020101020101" pitchFamily="18" charset="-127"/>
              <a:ea typeface="양재꽃게체M" panose="02020603020101020101" pitchFamily="18" charset="-127"/>
            </a:endParaRPr>
          </a:p>
          <a:p>
            <a:r>
              <a:rPr lang="en-US" altLang="ko-KR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	-</a:t>
            </a:r>
            <a:r>
              <a:rPr lang="ko-KR" alt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끝</a:t>
            </a:r>
            <a:r>
              <a:rPr lang="en-US" altLang="ko-KR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-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017" y="1358173"/>
            <a:ext cx="11488753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8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1" y="0"/>
            <a:ext cx="11431595" cy="66684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088" y="1467085"/>
            <a:ext cx="1083139" cy="10831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35" y="3727038"/>
            <a:ext cx="9119839" cy="2057868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glow rad="266700">
              <a:schemeClr val="bg1"/>
            </a:glow>
          </a:effectLst>
        </p:spPr>
      </p:pic>
      <p:sp>
        <p:nvSpPr>
          <p:cNvPr id="8" name="직사각형 7"/>
          <p:cNvSpPr/>
          <p:nvPr/>
        </p:nvSpPr>
        <p:spPr>
          <a:xfrm>
            <a:off x="2366861" y="4201974"/>
            <a:ext cx="7142899" cy="553998"/>
          </a:xfrm>
          <a:prstGeom prst="rect">
            <a:avLst/>
          </a:prstGeom>
          <a:noFill/>
          <a:effectLst>
            <a:glow rad="266700">
              <a:schemeClr val="bg1"/>
            </a:glo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이렇게 사라질 수는 없어</a:t>
            </a:r>
            <a:r>
              <a:rPr lang="en-US" altLang="ko-KR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r>
              <a:rPr lang="ko-KR" alt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안돼</a:t>
            </a:r>
            <a:r>
              <a:rPr lang="en-US" altLang="ko-KR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3603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6" y="0"/>
            <a:ext cx="12045974" cy="66684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5" y="3546583"/>
            <a:ext cx="11431595" cy="257951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glow rad="266700">
              <a:schemeClr val="bg1"/>
            </a:glow>
          </a:effectLst>
        </p:spPr>
      </p:pic>
      <p:sp>
        <p:nvSpPr>
          <p:cNvPr id="2" name="직사각형 1"/>
          <p:cNvSpPr/>
          <p:nvPr/>
        </p:nvSpPr>
        <p:spPr>
          <a:xfrm>
            <a:off x="2071456" y="4559339"/>
            <a:ext cx="4976042" cy="553998"/>
          </a:xfrm>
          <a:prstGeom prst="rect">
            <a:avLst/>
          </a:prstGeom>
          <a:noFill/>
          <a:effectLst>
            <a:glow rad="266700">
              <a:schemeClr val="bg1"/>
            </a:glow>
          </a:effectLst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난 그러지 말았어야 했다</a:t>
            </a:r>
            <a:r>
              <a:rPr lang="en-US" altLang="ko-KR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12055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094" y="2300141"/>
            <a:ext cx="1083139" cy="108313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82134" y="232756"/>
            <a:ext cx="11139055" cy="6301048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>
            <a:spLocks/>
          </p:cNvSpPr>
          <p:nvPr/>
        </p:nvSpPr>
        <p:spPr>
          <a:xfrm>
            <a:off x="4611661" y="1761710"/>
            <a:ext cx="2880000" cy="2160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>
            <a:reflection blurRad="635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26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6" y="0"/>
            <a:ext cx="11431595" cy="6668431"/>
          </a:xfrm>
          <a:prstGeom prst="rect">
            <a:avLst/>
          </a:prstGeom>
        </p:spPr>
      </p:pic>
      <p:sp>
        <p:nvSpPr>
          <p:cNvPr id="4" name="원형: 비어 있음 3"/>
          <p:cNvSpPr/>
          <p:nvPr/>
        </p:nvSpPr>
        <p:spPr>
          <a:xfrm>
            <a:off x="7494305" y="1640379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원형: 비어 있음 14"/>
          <p:cNvSpPr/>
          <p:nvPr/>
        </p:nvSpPr>
        <p:spPr>
          <a:xfrm>
            <a:off x="8173881" y="1129145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원형: 비어 있음 15"/>
          <p:cNvSpPr/>
          <p:nvPr/>
        </p:nvSpPr>
        <p:spPr>
          <a:xfrm>
            <a:off x="8167636" y="1364673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원형: 비어 있음 16"/>
          <p:cNvSpPr/>
          <p:nvPr/>
        </p:nvSpPr>
        <p:spPr>
          <a:xfrm>
            <a:off x="7635563" y="1086196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원형: 비어 있음 17"/>
          <p:cNvSpPr/>
          <p:nvPr/>
        </p:nvSpPr>
        <p:spPr>
          <a:xfrm>
            <a:off x="8010518" y="1726276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원형: 비어 있음 18"/>
          <p:cNvSpPr/>
          <p:nvPr/>
        </p:nvSpPr>
        <p:spPr>
          <a:xfrm>
            <a:off x="1875111" y="1894263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원형: 비어 있음 19"/>
          <p:cNvSpPr/>
          <p:nvPr/>
        </p:nvSpPr>
        <p:spPr>
          <a:xfrm>
            <a:off x="2312000" y="1856856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원형: 비어 있음 20"/>
          <p:cNvSpPr/>
          <p:nvPr/>
        </p:nvSpPr>
        <p:spPr>
          <a:xfrm>
            <a:off x="2053272" y="1036320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원형: 비어 있음 21"/>
          <p:cNvSpPr/>
          <p:nvPr/>
        </p:nvSpPr>
        <p:spPr>
          <a:xfrm>
            <a:off x="2430172" y="1235480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원형: 비어 있음 22"/>
          <p:cNvSpPr/>
          <p:nvPr/>
        </p:nvSpPr>
        <p:spPr>
          <a:xfrm>
            <a:off x="2670330" y="1638993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달 23"/>
          <p:cNvSpPr/>
          <p:nvPr/>
        </p:nvSpPr>
        <p:spPr>
          <a:xfrm rot="16200000">
            <a:off x="4138856" y="940100"/>
            <a:ext cx="3188067" cy="8013468"/>
          </a:xfrm>
          <a:prstGeom prst="moon">
            <a:avLst>
              <a:gd name="adj" fmla="val 141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21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90870" y="783196"/>
            <a:ext cx="78702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8000" b="1" dirty="0">
                <a:ln w="10160">
                  <a:noFill/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히히히</a:t>
            </a:r>
            <a:r>
              <a:rPr lang="en-US" altLang="ko-KR" sz="8000" b="1" dirty="0">
                <a:ln w="10160">
                  <a:noFill/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0218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99257"/>
            <a:ext cx="11679452" cy="71572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26223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5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14" y="95666"/>
            <a:ext cx="11428571" cy="66666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08760" y="5012267"/>
            <a:ext cx="6290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</a:rPr>
              <a:t>please push on Space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85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7598</TotalTime>
  <Words>44</Words>
  <Application>Microsoft Office PowerPoint</Application>
  <PresentationFormat>와이드스크린</PresentationFormat>
  <Paragraphs>19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양재꽃게체M</vt:lpstr>
      <vt:lpstr>Algerian</vt:lpstr>
      <vt:lpstr>Arial</vt:lpstr>
      <vt:lpstr>Bradley Hand ITC</vt:lpstr>
      <vt:lpstr>Castellar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YOONJINWOO</dc:creator>
  <cp:lastModifiedBy>YOONJINWOO</cp:lastModifiedBy>
  <cp:revision>57</cp:revision>
  <dcterms:created xsi:type="dcterms:W3CDTF">2016-11-15T06:55:15Z</dcterms:created>
  <dcterms:modified xsi:type="dcterms:W3CDTF">2016-12-07T21:29:53Z</dcterms:modified>
</cp:coreProperties>
</file>