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1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7AA59-4BB8-4F81-8711-A4493DD09566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5EF33-4A85-421E-A193-C887D191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9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5EF33-4A85-421E-A193-C887D191EC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1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5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2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5A66-645D-48BB-B2B1-5B2CEA632C9D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/>
          <p:cNvSpPr/>
          <p:nvPr/>
        </p:nvSpPr>
        <p:spPr>
          <a:xfrm>
            <a:off x="3059832" y="4284706"/>
            <a:ext cx="3888432" cy="939035"/>
          </a:xfrm>
          <a:prstGeom prst="trapezoid">
            <a:avLst/>
          </a:prstGeom>
          <a:pattFill prst="horzBrick">
            <a:fgClr>
              <a:schemeClr val="tx1">
                <a:lumMod val="95000"/>
                <a:lumOff val="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7423" y="0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15631" y="-32064"/>
            <a:ext cx="6400800" cy="1752600"/>
          </a:xfrm>
          <a:noFill/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F:\Game_Project\ch1\rock field\rock_fel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17688"/>
            <a:ext cx="2417440" cy="163401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76564" y="4406647"/>
            <a:ext cx="1224136" cy="817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48474" y="4439557"/>
            <a:ext cx="144016" cy="7840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16624" y="4439557"/>
            <a:ext cx="159432" cy="7840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71615" y="4406737"/>
            <a:ext cx="144016" cy="8170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58158" y="2924944"/>
            <a:ext cx="3260948" cy="692744"/>
          </a:xfrm>
          <a:prstGeom prst="rect">
            <a:avLst/>
          </a:prstGeom>
          <a:pattFill prst="horzBrick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/>
          <p:cNvSpPr/>
          <p:nvPr/>
        </p:nvSpPr>
        <p:spPr>
          <a:xfrm>
            <a:off x="3358158" y="2276872"/>
            <a:ext cx="3260948" cy="648072"/>
          </a:xfrm>
          <a:prstGeom prst="trapezoid">
            <a:avLst/>
          </a:prstGeom>
          <a:pattFill prst="dkHorz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G:\jiwyo\Pictures\Saved Pictures\K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87" y="5276421"/>
            <a:ext cx="3888431" cy="40955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Game_Project\ch1\pso\K-8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0838" y="1349375"/>
            <a:ext cx="1905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Game_Project\ch1\floor_in\block2_floo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9438" y="4373563"/>
            <a:ext cx="1270000" cy="12700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33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33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8640"/>
            <a:ext cx="2057400" cy="1481583"/>
          </a:xfrm>
          <a:prstGeom prst="rect">
            <a:avLst/>
          </a:prstGeom>
          <a:noFill/>
          <a:scene3d>
            <a:camera prst="orthographicFront">
              <a:rot lat="4200008" lon="21599984" rev="215999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43731"/>
            <a:ext cx="2057400" cy="1390650"/>
          </a:xfrm>
          <a:prstGeom prst="rect">
            <a:avLst/>
          </a:prstGeom>
          <a:noFill/>
          <a:scene3d>
            <a:camera prst="orthographicFront">
              <a:rot lat="3406456" lon="1691220" rev="14487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12" y="414643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" y="413438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56" y="-225120"/>
            <a:ext cx="2057400" cy="1390650"/>
          </a:xfrm>
          <a:prstGeom prst="rect">
            <a:avLst/>
          </a:prstGeom>
          <a:noFill/>
          <a:scene3d>
            <a:camera prst="orthographicFront">
              <a:rot lat="3268119" lon="19436854" rev="1976144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94" y="720787"/>
            <a:ext cx="2057400" cy="1390650"/>
          </a:xfrm>
          <a:prstGeom prst="rect">
            <a:avLst/>
          </a:prstGeom>
          <a:noFill/>
          <a:scene3d>
            <a:camera prst="orthographicFront">
              <a:rot lat="4200008" lon="21599984" rev="215999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41" y="415869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33" y="415869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96" y="413438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" y="2806762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33" y="414643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87" y="2808807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56" y="2809879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3" y="2791539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23" y="2809879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jiwyo\Pictures\Saved Pictures\K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7096126" cy="2686050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다리꼴 3"/>
          <p:cNvSpPr/>
          <p:nvPr/>
        </p:nvSpPr>
        <p:spPr>
          <a:xfrm>
            <a:off x="755576" y="2708920"/>
            <a:ext cx="7272808" cy="864096"/>
          </a:xfrm>
          <a:prstGeom prst="trapezoid">
            <a:avLst>
              <a:gd name="adj" fmla="val 66065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3059832" y="5178946"/>
            <a:ext cx="2664296" cy="1080120"/>
          </a:xfrm>
          <a:prstGeom prst="snip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G:\jiwyo\Pictures\Saved Pictures\K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" y="6294753"/>
            <a:ext cx="2686050" cy="257175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:\jiwyo\Pictures\Saved Pictures\K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3" y="6288558"/>
            <a:ext cx="3447904" cy="263369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:\jiwyo\Pictures\Saved Pictures\K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294751"/>
            <a:ext cx="2686050" cy="257175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순서도: 자기 디스크 10"/>
          <p:cNvSpPr/>
          <p:nvPr/>
        </p:nvSpPr>
        <p:spPr>
          <a:xfrm>
            <a:off x="1547664" y="949003"/>
            <a:ext cx="2003660" cy="2466636"/>
          </a:xfrm>
          <a:prstGeom prst="flowChartMagneticDisk">
            <a:avLst/>
          </a:prstGeom>
          <a:blipFill>
            <a:blip r:embed="rId3"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자기 디스크 16"/>
          <p:cNvSpPr/>
          <p:nvPr/>
        </p:nvSpPr>
        <p:spPr>
          <a:xfrm>
            <a:off x="5262569" y="949003"/>
            <a:ext cx="2003660" cy="2466636"/>
          </a:xfrm>
          <a:prstGeom prst="flowChartMagneticDisk">
            <a:avLst/>
          </a:prstGeom>
          <a:blipFill>
            <a:blip r:embed="rId3"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F:\Game_Project\ch1\pso\K-1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3638" y="441325"/>
            <a:ext cx="57150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Game_Project\ch1\char\b모션4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9300" y="43211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</Words>
  <Application>Microsoft Office PowerPoint</Application>
  <PresentationFormat>화면 슬라이드 쇼(4:3)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jiwyoon1@naver.com</dc:creator>
  <cp:lastModifiedBy>jiwyoon1@naver.com</cp:lastModifiedBy>
  <cp:revision>11</cp:revision>
  <dcterms:created xsi:type="dcterms:W3CDTF">2016-10-16T08:26:35Z</dcterms:created>
  <dcterms:modified xsi:type="dcterms:W3CDTF">2016-10-16T11:49:22Z</dcterms:modified>
</cp:coreProperties>
</file>