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4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8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3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7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9B52-D9F0-4365-B956-CB6AD5A1BE71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B5C6-78BF-4C3A-A148-3F0EC430D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7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0" y="244278"/>
            <a:ext cx="925743" cy="925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4" y="244277"/>
            <a:ext cx="925743" cy="925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48" y="244276"/>
            <a:ext cx="925743" cy="925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73" y="244276"/>
            <a:ext cx="925743" cy="925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877" y="244271"/>
            <a:ext cx="925743" cy="925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15" y="244275"/>
            <a:ext cx="925743" cy="9257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95" y="244273"/>
            <a:ext cx="925743" cy="9257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46" y="244274"/>
            <a:ext cx="925743" cy="9257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0" y="244273"/>
            <a:ext cx="925743" cy="9257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2" y="244274"/>
            <a:ext cx="925743" cy="9257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01" y="244272"/>
            <a:ext cx="925743" cy="92574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25" y="244272"/>
            <a:ext cx="925743" cy="9257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80" y="244274"/>
            <a:ext cx="925743" cy="9257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0" y="1088054"/>
            <a:ext cx="925743" cy="92574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4" y="1088053"/>
            <a:ext cx="925743" cy="92574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48" y="1088052"/>
            <a:ext cx="925743" cy="9257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73" y="1088052"/>
            <a:ext cx="925743" cy="9257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877" y="1088047"/>
            <a:ext cx="925743" cy="92574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15" y="1088051"/>
            <a:ext cx="925743" cy="9257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95" y="1088049"/>
            <a:ext cx="925743" cy="9257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46" y="1088050"/>
            <a:ext cx="925743" cy="92574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0" y="1088049"/>
            <a:ext cx="925743" cy="92574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2" y="1088050"/>
            <a:ext cx="925743" cy="92574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01" y="1088048"/>
            <a:ext cx="925743" cy="92574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25" y="1088048"/>
            <a:ext cx="925743" cy="92574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80" y="1088050"/>
            <a:ext cx="925743" cy="92574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0" y="2013794"/>
            <a:ext cx="925743" cy="92574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4" y="2013793"/>
            <a:ext cx="925743" cy="92574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48" y="2013792"/>
            <a:ext cx="925743" cy="92574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73" y="2013792"/>
            <a:ext cx="925743" cy="9257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877" y="2013787"/>
            <a:ext cx="925743" cy="9257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15" y="2013791"/>
            <a:ext cx="925743" cy="92574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95" y="2013789"/>
            <a:ext cx="925743" cy="92574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46" y="2013790"/>
            <a:ext cx="925743" cy="92574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0" y="2013789"/>
            <a:ext cx="925743" cy="92574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2" y="2013790"/>
            <a:ext cx="925743" cy="92574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01" y="2013788"/>
            <a:ext cx="925743" cy="9257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25" y="2013788"/>
            <a:ext cx="925743" cy="92574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80" y="2013790"/>
            <a:ext cx="925743" cy="92574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0" y="2857570"/>
            <a:ext cx="925743" cy="92574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4" y="2857569"/>
            <a:ext cx="925743" cy="92574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48" y="2857568"/>
            <a:ext cx="925743" cy="92574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73" y="2857568"/>
            <a:ext cx="925743" cy="92574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877" y="2857563"/>
            <a:ext cx="925743" cy="92574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15" y="2857567"/>
            <a:ext cx="925743" cy="92574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95" y="2857565"/>
            <a:ext cx="925743" cy="9257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346" y="2857566"/>
            <a:ext cx="925743" cy="92574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10" y="2857565"/>
            <a:ext cx="925743" cy="92574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2" y="2857566"/>
            <a:ext cx="925743" cy="92574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01" y="2857564"/>
            <a:ext cx="925743" cy="92574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725" y="2857564"/>
            <a:ext cx="925743" cy="92574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80" y="2857566"/>
            <a:ext cx="925743" cy="92574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" y="3783309"/>
            <a:ext cx="925743" cy="92574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5" y="3783308"/>
            <a:ext cx="925743" cy="92574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9" y="3783307"/>
            <a:ext cx="925743" cy="92574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4" y="3783307"/>
            <a:ext cx="925743" cy="92574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18" y="3783302"/>
            <a:ext cx="925743" cy="92574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6" y="3783306"/>
            <a:ext cx="925743" cy="92574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36" y="3783304"/>
            <a:ext cx="925743" cy="925743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87" y="3783305"/>
            <a:ext cx="925743" cy="92574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1" y="3783304"/>
            <a:ext cx="925743" cy="92574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63" y="3783305"/>
            <a:ext cx="925743" cy="92574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42" y="3783303"/>
            <a:ext cx="925743" cy="92574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66" y="3783303"/>
            <a:ext cx="925743" cy="925743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21" y="3783305"/>
            <a:ext cx="925743" cy="92574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" y="4627085"/>
            <a:ext cx="925743" cy="92574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5" y="4627084"/>
            <a:ext cx="925743" cy="92574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9" y="4627083"/>
            <a:ext cx="925743" cy="925743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4" y="4627083"/>
            <a:ext cx="925743" cy="925743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18" y="4627078"/>
            <a:ext cx="925743" cy="92574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6" y="4627082"/>
            <a:ext cx="925743" cy="92574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36" y="4627080"/>
            <a:ext cx="925743" cy="92574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87" y="4627081"/>
            <a:ext cx="925743" cy="925743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1" y="4627080"/>
            <a:ext cx="925743" cy="925743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63" y="4627081"/>
            <a:ext cx="925743" cy="92574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42" y="4627079"/>
            <a:ext cx="925743" cy="925743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66" y="4627079"/>
            <a:ext cx="925743" cy="925743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21" y="4627081"/>
            <a:ext cx="925743" cy="92574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" y="5552825"/>
            <a:ext cx="925743" cy="92574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5" y="5552824"/>
            <a:ext cx="925743" cy="92574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9" y="5552823"/>
            <a:ext cx="925743" cy="92574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4" y="5552823"/>
            <a:ext cx="925743" cy="92574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18" y="5552818"/>
            <a:ext cx="925743" cy="925743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6" y="5552822"/>
            <a:ext cx="925743" cy="92574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36" y="5552820"/>
            <a:ext cx="925743" cy="92574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87" y="5552821"/>
            <a:ext cx="925743" cy="925743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1" y="5552820"/>
            <a:ext cx="925743" cy="925743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63" y="5552821"/>
            <a:ext cx="925743" cy="92574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42" y="5552819"/>
            <a:ext cx="925743" cy="92574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66" y="5552819"/>
            <a:ext cx="925743" cy="925743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21" y="5552821"/>
            <a:ext cx="925743" cy="925743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" y="6396601"/>
            <a:ext cx="925743" cy="92574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5" y="6396600"/>
            <a:ext cx="925743" cy="925743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9" y="6396599"/>
            <a:ext cx="925743" cy="925743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4" y="6396599"/>
            <a:ext cx="925743" cy="92574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18" y="6396594"/>
            <a:ext cx="925743" cy="925743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6" y="6396598"/>
            <a:ext cx="925743" cy="925743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36" y="6396596"/>
            <a:ext cx="925743" cy="925743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87" y="6396597"/>
            <a:ext cx="925743" cy="925743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51" y="6396596"/>
            <a:ext cx="925743" cy="925743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63" y="6396597"/>
            <a:ext cx="925743" cy="92574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42" y="6396595"/>
            <a:ext cx="925743" cy="925743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866" y="6396595"/>
            <a:ext cx="925743" cy="925743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21" y="6396597"/>
            <a:ext cx="925743" cy="9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JINWOO YOON</dc:creator>
  <cp:lastModifiedBy>JINWOO YOON</cp:lastModifiedBy>
  <cp:revision>2</cp:revision>
  <dcterms:created xsi:type="dcterms:W3CDTF">2016-11-07T10:03:34Z</dcterms:created>
  <dcterms:modified xsi:type="dcterms:W3CDTF">2016-11-07T10:21:28Z</dcterms:modified>
</cp:coreProperties>
</file>