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6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3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5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7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1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30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1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6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9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04FE-87CC-407B-B7F3-F6CD7B2787AA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1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04FE-87CC-407B-B7F3-F6CD7B2787AA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72B8A-4A53-42FE-86FC-3E3BCC3C5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5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94784"/>
            <a:ext cx="11431595" cy="66684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6948" y="1311579"/>
            <a:ext cx="10663260" cy="116955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7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0000" endA="300" endPos="50000" dist="29997" dir="5400000" sy="-100000" algn="bl" rotWithShape="0"/>
                </a:effectLst>
                <a:latin typeface="Castellar" panose="020A0402060406010301" pitchFamily="18" charset="0"/>
              </a:rPr>
              <a:t>Game over…</a:t>
            </a:r>
            <a:endParaRPr lang="en-US" altLang="ko-KR" sz="8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reflection blurRad="6350" stA="50000" endA="300" endPos="50000" dist="29997" dir="5400000" sy="-100000" algn="bl" rotWithShape="0"/>
              </a:effectLst>
              <a:latin typeface="Castellar" panose="020A0402060406010301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1331" y="3697925"/>
            <a:ext cx="7638877" cy="116955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7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50000" endA="300" endPos="50000" dist="29997" dir="5400000" sy="-100000" algn="bl" rotWithShape="0"/>
                </a:effectLst>
                <a:latin typeface="Castellar" panose="020A0402060406010301" pitchFamily="18" charset="0"/>
              </a:rPr>
              <a:t>Next game..!</a:t>
            </a:r>
            <a:endParaRPr lang="en-US" altLang="ko-KR" sz="8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reflection blurRad="6350" stA="50000" endA="300" endPos="50000" dist="29997" dir="5400000" sy="-100000" algn="bl" rotWithShape="0"/>
              </a:effectLst>
              <a:latin typeface="Castellar" panose="020A0402060406010301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50769" y="0"/>
            <a:ext cx="3423072" cy="609397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228600">
                    <a:schemeClr val="tx1">
                      <a:lumMod val="95000"/>
                      <a:lumOff val="5000"/>
                      <a:alpha val="39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TIME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228600">
                    <a:schemeClr val="tx1">
                      <a:lumMod val="95000"/>
                      <a:lumOff val="5000"/>
                      <a:alpha val="39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LIFE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228600">
                    <a:schemeClr val="tx1">
                      <a:lumMod val="95000"/>
                      <a:lumOff val="5000"/>
                      <a:alpha val="39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POINT</a:t>
            </a:r>
            <a:endParaRPr lang="en-US" altLang="ko-KR" sz="6500" b="1" cap="none" spc="0" dirty="0">
              <a:ln w="0"/>
              <a:pattFill prst="pct5">
                <a:fgClr>
                  <a:schemeClr val="bg1"/>
                </a:fgClr>
                <a:bgClr>
                  <a:schemeClr val="bg1"/>
                </a:bgClr>
              </a:pattFill>
              <a:effectLst>
                <a:glow rad="228600">
                  <a:schemeClr val="tx1">
                    <a:lumMod val="95000"/>
                    <a:lumOff val="5000"/>
                    <a:alpha val="39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92" y="-382012"/>
            <a:ext cx="3854196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33" b="100000" l="1124" r="100000">
                        <a14:foregroundMark x1="22472" y1="21667" x2="22472" y2="21667"/>
                        <a14:foregroundMark x1="39326" y1="20833" x2="39326" y2="20833"/>
                        <a14:foregroundMark x1="57303" y1="17500" x2="57303" y2="17500"/>
                        <a14:foregroundMark x1="75281" y1="19167" x2="75281" y2="19167"/>
                        <a14:foregroundMark x1="19101" y1="55000" x2="19101" y2="55000"/>
                        <a14:foregroundMark x1="40449" y1="53333" x2="40449" y2="53333"/>
                        <a14:foregroundMark x1="59551" y1="47500" x2="59551" y2="47500"/>
                        <a14:foregroundMark x1="78652" y1="50833" x2="78652" y2="50833"/>
                        <a14:foregroundMark x1="20225" y1="84167" x2="20225" y2="84167"/>
                        <a14:foregroundMark x1="40449" y1="80833" x2="40449" y2="80833"/>
                        <a14:foregroundMark x1="51685" y1="82500" x2="51685" y2="82500"/>
                        <a14:foregroundMark x1="66292" y1="84167" x2="66292" y2="84167"/>
                        <a14:foregroundMark x1="79775" y1="80833" x2="79775" y2="80833"/>
                        <a14:backgroundMark x1="12360" y1="32500" x2="95506" y2="40833"/>
                        <a14:backgroundMark x1="11236" y1="65000" x2="88764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3" y="2857570"/>
            <a:ext cx="847619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1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6" y="0"/>
            <a:ext cx="11431595" cy="66684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87658" y="2296113"/>
            <a:ext cx="65890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GAME</a:t>
            </a:r>
            <a:r>
              <a:rPr lang="en-US" altLang="ko-KR" sz="8000" b="1" dirty="0">
                <a:ln w="10160">
                  <a:noFill/>
                  <a:prstDash val="solid"/>
                </a:ln>
                <a:pattFill prst="horzBrick">
                  <a:fgClr>
                    <a:schemeClr val="bg1"/>
                  </a:fgClr>
                  <a:bgClr>
                    <a:schemeClr val="tx1"/>
                  </a:bgClr>
                </a:patt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altLang="ko-KR" sz="80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76208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2083" y1="24277" x2="72083" y2="24277"/>
                        <a14:foregroundMark x1="50417" y1="25434" x2="50417" y2="25434"/>
                        <a14:foregroundMark x1="31250" y1="21965" x2="31250" y2="21965"/>
                        <a14:foregroundMark x1="33333" y1="18497" x2="33333" y2="18497"/>
                        <a14:foregroundMark x1="35000" y1="12717" x2="35000" y2="12717"/>
                        <a14:foregroundMark x1="11250" y1="76879" x2="11250" y2="76879"/>
                        <a14:foregroundMark x1="14583" y1="61850" x2="14583" y2="61850"/>
                        <a14:foregroundMark x1="10833" y1="67630" x2="10833" y2="67630"/>
                        <a14:foregroundMark x1="30833" y1="73410" x2="30833" y2="73410"/>
                        <a14:foregroundMark x1="34167" y1="65318" x2="34167" y2="65318"/>
                        <a14:foregroundMark x1="52500" y1="71098" x2="52500" y2="71098"/>
                        <a14:foregroundMark x1="49583" y1="81503" x2="49583" y2="81503"/>
                        <a14:foregroundMark x1="50000" y1="74566" x2="50000" y2="74566"/>
                        <a14:foregroundMark x1="52917" y1="71098" x2="52917" y2="71098"/>
                        <a14:foregroundMark x1="72500" y1="69942" x2="72500" y2="699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9085" y="837350"/>
            <a:ext cx="4571429" cy="16476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45394" y="0"/>
            <a:ext cx="3423072" cy="609397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lgCheck">
                  <a:fgClr>
                    <a:schemeClr val="bg1"/>
                  </a:fgClr>
                  <a:bgClr>
                    <a:schemeClr val="tx1">
                      <a:lumMod val="65000"/>
                      <a:lumOff val="3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TIME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lgCheck">
                  <a:fgClr>
                    <a:schemeClr val="bg1"/>
                  </a:fgClr>
                  <a:bgClr>
                    <a:schemeClr val="tx1">
                      <a:lumMod val="65000"/>
                      <a:lumOff val="3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LIFE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lgCheck">
                  <a:fgClr>
                    <a:schemeClr val="bg1"/>
                  </a:fgClr>
                  <a:bgClr>
                    <a:schemeClr val="tx1">
                      <a:lumMod val="65000"/>
                      <a:lumOff val="3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POINT</a:t>
            </a:r>
            <a:endParaRPr lang="en-US" altLang="ko-KR" sz="6500" b="1" cap="none" spc="0" dirty="0">
              <a:ln w="0"/>
              <a:pattFill prst="lgCheck">
                <a:fgClr>
                  <a:schemeClr val="bg1"/>
                </a:fgClr>
                <a:bgClr>
                  <a:schemeClr val="tx1">
                    <a:lumMod val="65000"/>
                    <a:lumOff val="3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9551" y1="55455" x2="59551" y2="55455"/>
                        <a14:foregroundMark x1="33708" y1="20909" x2="33708" y2="20909"/>
                        <a14:foregroundMark x1="8989" y1="19091" x2="8989" y2="19091"/>
                        <a14:foregroundMark x1="57303" y1="20909" x2="57303" y2="20909"/>
                        <a14:foregroundMark x1="91011" y1="20909" x2="91011" y2="20909"/>
                        <a14:foregroundMark x1="84270" y1="55455" x2="84270" y2="55455"/>
                        <a14:foregroundMark x1="35955" y1="54545" x2="35955" y2="54545"/>
                        <a14:foregroundMark x1="5618" y1="57273" x2="5618" y2="57273"/>
                        <a14:foregroundMark x1="6742" y1="86364" x2="6742" y2="86364"/>
                        <a14:foregroundMark x1="35955" y1="86364" x2="35955" y2="86364"/>
                        <a14:foregroundMark x1="51685" y1="87273" x2="51685" y2="87273"/>
                        <a14:foregroundMark x1="65169" y1="88182" x2="65169" y2="88182"/>
                        <a14:foregroundMark x1="92135" y1="87273" x2="92135" y2="8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488" y="3111630"/>
            <a:ext cx="847619" cy="10476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1236" y1="19167" x2="11236" y2="1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725" y="3064010"/>
            <a:ext cx="847619" cy="11428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직사각형 8"/>
          <p:cNvSpPr/>
          <p:nvPr/>
        </p:nvSpPr>
        <p:spPr>
          <a:xfrm>
            <a:off x="547081" y="501805"/>
            <a:ext cx="3423072" cy="609397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838200">
                    <a:schemeClr val="tx1">
                      <a:lumMod val="95000"/>
                      <a:lumOff val="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TIME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838200">
                    <a:schemeClr val="tx1">
                      <a:lumMod val="95000"/>
                      <a:lumOff val="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LIFE</a:t>
            </a:r>
          </a:p>
          <a:p>
            <a:pPr algn="dist">
              <a:lnSpc>
                <a:spcPct val="200000"/>
              </a:lnSpc>
            </a:pPr>
            <a:r>
              <a:rPr lang="en-US" altLang="ko-KR" sz="6500" b="1" dirty="0">
                <a:ln w="0"/>
                <a:pattFill prst="pct5">
                  <a:fgClr>
                    <a:schemeClr val="bg1"/>
                  </a:fgClr>
                  <a:bgClr>
                    <a:schemeClr val="bg1"/>
                  </a:bgClr>
                </a:pattFill>
                <a:effectLst>
                  <a:glow rad="838200">
                    <a:schemeClr val="tx1">
                      <a:lumMod val="95000"/>
                      <a:lumOff val="5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POINT</a:t>
            </a:r>
            <a:endParaRPr lang="en-US" altLang="ko-KR" sz="6500" b="1" cap="none" spc="0" dirty="0">
              <a:ln w="0"/>
              <a:pattFill prst="pct5">
                <a:fgClr>
                  <a:schemeClr val="bg1"/>
                </a:fgClr>
                <a:bgClr>
                  <a:schemeClr val="bg1"/>
                </a:bgClr>
              </a:pattFill>
              <a:effectLst>
                <a:glow rad="838200">
                  <a:schemeClr val="tx1">
                    <a:lumMod val="95000"/>
                    <a:lumOff val="5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22" y="4665212"/>
            <a:ext cx="847619" cy="11428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33" b="100000" l="1124" r="100000">
                        <a14:foregroundMark x1="22472" y1="21667" x2="22472" y2="21667"/>
                        <a14:foregroundMark x1="39326" y1="20833" x2="39326" y2="20833"/>
                        <a14:foregroundMark x1="57303" y1="17500" x2="57303" y2="17500"/>
                        <a14:foregroundMark x1="75281" y1="19167" x2="75281" y2="19167"/>
                        <a14:foregroundMark x1="19101" y1="55000" x2="19101" y2="55000"/>
                        <a14:foregroundMark x1="40449" y1="53333" x2="40449" y2="53333"/>
                        <a14:foregroundMark x1="59551" y1="47500" x2="59551" y2="47500"/>
                        <a14:foregroundMark x1="78652" y1="50833" x2="78652" y2="50833"/>
                        <a14:foregroundMark x1="20225" y1="84167" x2="20225" y2="84167"/>
                        <a14:foregroundMark x1="40449" y1="80833" x2="40449" y2="80833"/>
                        <a14:foregroundMark x1="51685" y1="82500" x2="51685" y2="82500"/>
                        <a14:foregroundMark x1="66292" y1="84167" x2="66292" y2="84167"/>
                        <a14:foregroundMark x1="79775" y1="80833" x2="79775" y2="80833"/>
                        <a14:backgroundMark x1="12360" y1="32500" x2="95506" y2="40833"/>
                        <a14:backgroundMark x1="11236" y1="65000" x2="88764" y2="67500"/>
                        <a14:backgroundMark x1="29213" y1="43333" x2="29213" y2="43333"/>
                        <a14:backgroundMark x1="47191" y1="43333" x2="47191" y2="43333"/>
                        <a14:backgroundMark x1="67416" y1="42500" x2="67416" y2="42500"/>
                        <a14:backgroundMark x1="66292" y1="60833" x2="66292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3" y="2857570"/>
            <a:ext cx="847619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17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Algerian</vt:lpstr>
      <vt:lpstr>Arial</vt:lpstr>
      <vt:lpstr>Castellar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YOONJINWOO</dc:creator>
  <cp:lastModifiedBy>YOONJINWOO</cp:lastModifiedBy>
  <cp:revision>15</cp:revision>
  <dcterms:created xsi:type="dcterms:W3CDTF">2016-11-15T06:55:15Z</dcterms:created>
  <dcterms:modified xsi:type="dcterms:W3CDTF">2016-11-25T15:10:54Z</dcterms:modified>
</cp:coreProperties>
</file>