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4" r:id="rId4"/>
    <p:sldId id="265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0F0F0F"/>
    <a:srgbClr val="857979"/>
    <a:srgbClr val="936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8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CC096-2393-4A10-AE74-6538B787B7B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B613-A17C-43E1-A721-781B3E80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7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1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4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8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74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1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9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7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8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58898" y="2132103"/>
            <a:ext cx="5184576" cy="1099765"/>
          </a:xfrm>
          <a:prstGeom prst="rect">
            <a:avLst/>
          </a:prstGeom>
          <a:solidFill>
            <a:schemeClr val="bg1">
              <a:alpha val="90000"/>
            </a:schemeClr>
          </a:solidFill>
          <a:ln w="63500">
            <a:solidFill>
              <a:schemeClr val="accent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43808" y="2446557"/>
            <a:ext cx="6400800" cy="810090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2012181025 </a:t>
            </a:r>
            <a:r>
              <a:rPr lang="ko-KR" altLang="en-US" b="1" dirty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윤진우</a:t>
            </a: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95536" y="303498"/>
            <a:ext cx="8204448" cy="1426555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2D</a:t>
            </a:r>
            <a:r>
              <a:rPr lang="ko-KR" altLang="en-US" b="1" dirty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프로그래밍</a:t>
            </a:r>
            <a:r>
              <a:rPr lang="en-US" altLang="ko-KR" b="1" dirty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_2</a:t>
            </a:r>
            <a:r>
              <a:rPr lang="ko-KR" altLang="en-US" b="1" dirty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차 프로젝트</a:t>
            </a:r>
          </a:p>
        </p:txBody>
      </p:sp>
      <p:pic>
        <p:nvPicPr>
          <p:cNvPr id="3075" name="Picture 3" descr="C:\Users\jiwyo\Desktop\과제 리소스 - 복사본\2dpro_1st\배경제거\오른쪽\그림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355" y="4402571"/>
            <a:ext cx="471997" cy="36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jiwyo\Desktop\과제 리소스 - 복사본\2dpro_1st\배경제거\위\그림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989" y="3730195"/>
            <a:ext cx="571658" cy="39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jiwyo\Desktop\과제 리소스 - 복사본\2dpro_1st\배경제거\위\그림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294" y="4409030"/>
            <a:ext cx="476250" cy="36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jiwyo\Desktop\과제 리소스 - 복사본\2dpro_1st\배경제거\위\그림5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666" y="4763330"/>
            <a:ext cx="415372" cy="31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jiwyo\Desktop\과제 리소스 - 복사본\2dpro_1st\배경제거\왼쪽\그림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094" y="4738715"/>
            <a:ext cx="447451" cy="34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jiwyo\Desktop\과제 리소스 - 복사본\2dpro_1st\배경제거\왼쪽\그림3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412" y="4738716"/>
            <a:ext cx="514350" cy="3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:\Users\jiwyo\Desktop\과제 리소스 - 복사본\2dpro_1st\배경제거\왼쪽\그림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461" y="4735487"/>
            <a:ext cx="440539" cy="32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C:\Users\jiwyo\Desktop\과제 리소스 - 복사본\2dpro_1st\배경제거\왼쪽\그림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528" y="4713712"/>
            <a:ext cx="485775" cy="37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C:\Users\jiwyo\Desktop\과제 리소스 - 복사본\2dpro_1st\배경제거\위\그림3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224" y="4102502"/>
            <a:ext cx="519113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72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281738"/>
            <a:ext cx="8784976" cy="4448137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7084"/>
            <a:ext cx="8229600" cy="591788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MD개성체" pitchFamily="18" charset="-127"/>
                <a:ea typeface="MD개성체" pitchFamily="18" charset="-127"/>
              </a:rPr>
              <a:t>부시고 구해서 강해져라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4907" y="2752734"/>
            <a:ext cx="8658650" cy="18018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자신의 시간을 사용해서 더 많은 클래스의 사람들을 구해라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탈출 인원이 많을수록 더 많은 생명을 얻고 더 많은 시간으로 </a:t>
            </a:r>
            <a:r>
              <a:rPr lang="ko-KR" altLang="en-US" sz="2000" b="1" dirty="0" err="1">
                <a:latin typeface="MD개성체" pitchFamily="18" charset="-127"/>
                <a:ea typeface="MD개성체" pitchFamily="18" charset="-127"/>
              </a:rPr>
              <a:t>바꿀수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 있다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다양한 클래스를 탈출시킬수록 </a:t>
            </a:r>
            <a:r>
              <a:rPr lang="ko-KR" altLang="en-US" sz="2000" b="1" dirty="0" err="1">
                <a:latin typeface="MD개성체" pitchFamily="18" charset="-127"/>
                <a:ea typeface="MD개성체" pitchFamily="18" charset="-127"/>
              </a:rPr>
              <a:t>능력치와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 </a:t>
            </a:r>
            <a:r>
              <a:rPr lang="ko-KR" altLang="en-US" sz="2000" b="1" dirty="0" err="1">
                <a:latin typeface="MD개성체" pitchFamily="18" charset="-127"/>
                <a:ea typeface="MD개성체" pitchFamily="18" charset="-127"/>
              </a:rPr>
              <a:t>스킬을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 획득</a:t>
            </a: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, </a:t>
            </a:r>
            <a:r>
              <a:rPr lang="ko-KR" altLang="en-US" sz="2000" b="1" dirty="0" err="1">
                <a:latin typeface="MD개성체" pitchFamily="18" charset="-127"/>
                <a:ea typeface="MD개성체" pitchFamily="18" charset="-127"/>
              </a:rPr>
              <a:t>강화할수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 있다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플레이 스타일과 전략적 요소의 육성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시간이 지날수록 게임이 더 어려워져 처음부터 전략적으로 </a:t>
            </a:r>
            <a:r>
              <a:rPr lang="ko-KR" altLang="en-US" sz="2000" b="1" dirty="0" err="1">
                <a:latin typeface="MD개성체" pitchFamily="18" charset="-127"/>
                <a:ea typeface="MD개성체" pitchFamily="18" charset="-127"/>
              </a:rPr>
              <a:t>활동해야함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게임 진행의 필요한 캐릭터의 움직임은 키보드로 가능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2052" name="Picture 4" descr="C:\Users\jiwyo\Desktop\과제 리소스 - 복사본\2dpro_1st\배경제거\아래\그림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72" y="898872"/>
            <a:ext cx="100965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Game_Project\ch1\pso\그림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543" y="834614"/>
            <a:ext cx="1332359" cy="8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jiwyo\Desktop\과제 리소스\2dpro_1st\배경제거\아래\그림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53" y="878556"/>
            <a:ext cx="884724" cy="73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jiwyo\Desktop\과제 리소스\2dpro_1st\배경제거\아래\그림2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380" y="888453"/>
            <a:ext cx="936104" cy="71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iwyo\Desktop\과제 리소스\2dpro_1st\배경제거\아래\그림5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887258"/>
            <a:ext cx="936104" cy="70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1547259" y="1057838"/>
            <a:ext cx="862558" cy="446448"/>
          </a:xfrm>
          <a:prstGeom prst="rightArrow">
            <a:avLst/>
          </a:prstGeom>
          <a:solidFill>
            <a:schemeClr val="bg1">
              <a:alpha val="55000"/>
            </a:schemeClr>
          </a:solidFill>
          <a:ln w="635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4107074" y="1056364"/>
            <a:ext cx="862558" cy="446448"/>
          </a:xfrm>
          <a:prstGeom prst="rightArrow">
            <a:avLst/>
          </a:prstGeom>
          <a:solidFill>
            <a:schemeClr val="bg1">
              <a:alpha val="55000"/>
            </a:schemeClr>
          </a:solidFill>
          <a:ln w="635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왼쪽 화살표 7"/>
          <p:cNvSpPr/>
          <p:nvPr/>
        </p:nvSpPr>
        <p:spPr>
          <a:xfrm rot="20562248">
            <a:off x="5207615" y="1837629"/>
            <a:ext cx="2298209" cy="551703"/>
          </a:xfrm>
          <a:prstGeom prst="leftArrow">
            <a:avLst/>
          </a:prstGeom>
          <a:solidFill>
            <a:schemeClr val="bg1">
              <a:alpha val="55000"/>
            </a:schemeClr>
          </a:solidFill>
          <a:ln w="635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8" name="Picture 12" descr="C:\Users\jiwyo\Desktop\과제 리소스\2dpro_1st\배경제거\아래\그림2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782" y="1896601"/>
            <a:ext cx="1052851" cy="85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왼쪽 화살표 28"/>
          <p:cNvSpPr/>
          <p:nvPr/>
        </p:nvSpPr>
        <p:spPr>
          <a:xfrm rot="921180">
            <a:off x="1260714" y="1865893"/>
            <a:ext cx="2298209" cy="551703"/>
          </a:xfrm>
          <a:prstGeom prst="leftArrow">
            <a:avLst/>
          </a:prstGeom>
          <a:solidFill>
            <a:schemeClr val="bg1">
              <a:alpha val="55000"/>
            </a:schemeClr>
          </a:solidFill>
          <a:ln w="635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30" name="Picture 4" descr="C:\Users\jiwyo\Desktop\과제 리소스 - 복사본\2dpro_1st\배경제거\아래\그림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224" y="864393"/>
            <a:ext cx="100965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56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7764" y="370601"/>
            <a:ext cx="8644716" cy="4448137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6552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MD개성체" pitchFamily="18" charset="-127"/>
                <a:ea typeface="MD개성체" pitchFamily="18" charset="-127"/>
              </a:rPr>
              <a:t>개발 범위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630274"/>
              </p:ext>
            </p:extLst>
          </p:nvPr>
        </p:nvGraphicFramePr>
        <p:xfrm>
          <a:off x="455322" y="951570"/>
          <a:ext cx="8229600" cy="3430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내용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범위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캐릭터 컨트롤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무조건 앞으로 전진</a:t>
                      </a:r>
                      <a:r>
                        <a:rPr lang="en-US" altLang="ko-KR" sz="1000" b="1" dirty="0"/>
                        <a:t>.</a:t>
                      </a:r>
                    </a:p>
                    <a:p>
                      <a:pPr latinLnBrk="1"/>
                      <a:r>
                        <a:rPr lang="ko-KR" altLang="en-US" sz="1000" b="1" dirty="0"/>
                        <a:t>각 방향 마다 좌우 앞뒤로 </a:t>
                      </a:r>
                      <a:r>
                        <a:rPr lang="en-US" altLang="ko-KR" sz="1000" b="1" dirty="0"/>
                        <a:t>ex)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 err="1"/>
                        <a:t>정면일땐</a:t>
                      </a:r>
                      <a:r>
                        <a:rPr lang="ko-KR" altLang="en-US" sz="1000" b="1" baseline="0" dirty="0"/>
                        <a:t> 좌우</a:t>
                      </a:r>
                      <a:r>
                        <a:rPr lang="en-US" altLang="ko-KR" sz="1000" b="1" baseline="0" dirty="0"/>
                        <a:t>, </a:t>
                      </a:r>
                      <a:r>
                        <a:rPr lang="ko-KR" altLang="en-US" sz="1000" b="1" baseline="0" dirty="0"/>
                        <a:t>좌우 </a:t>
                      </a:r>
                      <a:r>
                        <a:rPr lang="ko-KR" altLang="en-US" sz="1000" b="1" baseline="0" dirty="0" err="1"/>
                        <a:t>일땐</a:t>
                      </a:r>
                      <a:r>
                        <a:rPr lang="ko-KR" altLang="en-US" sz="1000" b="1" baseline="0" dirty="0"/>
                        <a:t> 위 아래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캐릭터기술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/>
                        <a:t>게임내에서</a:t>
                      </a:r>
                      <a:r>
                        <a:rPr lang="ko-KR" altLang="en-US" sz="1000" b="1" dirty="0"/>
                        <a:t> 사람들을 구하고 조합하여 능력 효과 증폭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 탈출 </a:t>
                      </a:r>
                      <a:r>
                        <a:rPr lang="ko-KR" altLang="en-US" sz="1000" b="1" dirty="0" err="1"/>
                        <a:t>시킬때마다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ko-KR" altLang="en-US" sz="1000" b="1" dirty="0" err="1"/>
                        <a:t>능력치</a:t>
                      </a:r>
                      <a:r>
                        <a:rPr lang="ko-KR" altLang="en-US" sz="1000" b="1" dirty="0"/>
                        <a:t> 획득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구하기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 err="1"/>
                        <a:t>능력치</a:t>
                      </a:r>
                      <a:r>
                        <a:rPr lang="ko-KR" altLang="en-US" sz="1000" b="1" dirty="0"/>
                        <a:t> 혹은 </a:t>
                      </a:r>
                      <a:r>
                        <a:rPr lang="ko-KR" altLang="en-US" sz="1000" b="1" dirty="0" err="1"/>
                        <a:t>패시브</a:t>
                      </a:r>
                      <a:r>
                        <a:rPr lang="ko-KR" altLang="en-US" sz="1000" b="1" dirty="0"/>
                        <a:t> 생성</a:t>
                      </a:r>
                      <a:r>
                        <a:rPr lang="en-US" altLang="ko-KR" sz="1000" b="1" dirty="0"/>
                        <a:t>), </a:t>
                      </a:r>
                      <a:r>
                        <a:rPr lang="ko-KR" altLang="en-US" sz="1000" b="1" dirty="0"/>
                        <a:t>조합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강화</a:t>
                      </a:r>
                      <a:r>
                        <a:rPr lang="en-US" altLang="ko-KR" sz="1000" b="1" dirty="0"/>
                        <a:t>),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/>
                        <a:t>탈출</a:t>
                      </a:r>
                      <a:r>
                        <a:rPr lang="en-US" altLang="ko-KR" sz="1000" b="1" baseline="0" dirty="0"/>
                        <a:t>(</a:t>
                      </a:r>
                      <a:r>
                        <a:rPr lang="ko-KR" altLang="en-US" sz="1000" b="1" baseline="0" dirty="0"/>
                        <a:t>주인공 최종 적용</a:t>
                      </a:r>
                      <a:r>
                        <a:rPr lang="en-US" altLang="ko-KR" sz="1000" b="1" baseline="0" dirty="0"/>
                        <a:t>)</a:t>
                      </a:r>
                    </a:p>
                    <a:p>
                      <a:pPr latinLnBrk="1"/>
                      <a:r>
                        <a:rPr lang="ko-KR" altLang="en-US" sz="1000" b="1" baseline="0" dirty="0"/>
                        <a:t>하이클래스 사람을 </a:t>
                      </a:r>
                      <a:r>
                        <a:rPr lang="ko-KR" altLang="en-US" sz="1000" b="1" baseline="0" dirty="0" err="1"/>
                        <a:t>구할때</a:t>
                      </a:r>
                      <a:r>
                        <a:rPr lang="ko-KR" altLang="en-US" sz="1000" b="1" baseline="0" dirty="0"/>
                        <a:t> 특수능력 생성</a:t>
                      </a:r>
                      <a:r>
                        <a:rPr lang="en-US" altLang="ko-KR" sz="1000" b="1" baseline="0" dirty="0"/>
                        <a:t>, </a:t>
                      </a:r>
                      <a:r>
                        <a:rPr lang="ko-KR" altLang="en-US" sz="1000" b="1" baseline="0" dirty="0" err="1"/>
                        <a:t>탈출시킬시</a:t>
                      </a:r>
                      <a:r>
                        <a:rPr lang="ko-KR" altLang="en-US" sz="1000" b="1" baseline="0" dirty="0"/>
                        <a:t> 특수능력 획득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/>
                        <a:t>맵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테마는 </a:t>
                      </a:r>
                      <a:r>
                        <a:rPr lang="en-US" altLang="ko-KR" sz="1000" b="1" dirty="0"/>
                        <a:t>3</a:t>
                      </a:r>
                      <a:r>
                        <a:rPr lang="ko-KR" altLang="en-US" sz="1000" b="1" dirty="0"/>
                        <a:t>개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성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마을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숲과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초원</a:t>
                      </a:r>
                      <a:r>
                        <a:rPr lang="en-US" altLang="ko-KR" sz="1000" b="1" dirty="0"/>
                        <a:t>) </a:t>
                      </a:r>
                    </a:p>
                    <a:p>
                      <a:pPr latinLnBrk="1"/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게임 코어 기능</a:t>
                      </a:r>
                      <a:endParaRPr lang="en-US" altLang="ko-KR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사람들을 </a:t>
                      </a:r>
                      <a:r>
                        <a:rPr lang="ko-KR" altLang="en-US" sz="1000" b="1" dirty="0" err="1"/>
                        <a:t>구할때마다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ko-KR" altLang="en-US" sz="1000" b="1" dirty="0" err="1"/>
                        <a:t>능력치</a:t>
                      </a:r>
                      <a:r>
                        <a:rPr lang="ko-KR" altLang="en-US" sz="1000" b="1" dirty="0"/>
                        <a:t> 생성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탈출시켜 </a:t>
                      </a:r>
                      <a:r>
                        <a:rPr lang="ko-KR" altLang="en-US" sz="1000" b="1" dirty="0" err="1"/>
                        <a:t>능력치</a:t>
                      </a:r>
                      <a:r>
                        <a:rPr lang="ko-KR" altLang="en-US" sz="1000" b="1" dirty="0"/>
                        <a:t> 획득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더 강한 감옥을 부시기 위한 육성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탈출시킨 인원과 클래스에 따라 </a:t>
                      </a: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생명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획득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en-US" altLang="ko-KR" sz="1000" b="1" baseline="0" dirty="0"/>
                        <a:t> ‘</a:t>
                      </a:r>
                      <a:r>
                        <a:rPr lang="ko-KR" altLang="en-US" sz="1000" b="1" baseline="0" dirty="0"/>
                        <a:t>생명</a:t>
                      </a:r>
                      <a:r>
                        <a:rPr lang="en-US" altLang="ko-KR" sz="1000" b="1" baseline="0" dirty="0"/>
                        <a:t>’</a:t>
                      </a:r>
                      <a:r>
                        <a:rPr lang="ko-KR" altLang="en-US" sz="1000" b="1" baseline="0" dirty="0"/>
                        <a:t>을 </a:t>
                      </a:r>
                      <a:r>
                        <a:rPr lang="en-US" altLang="ko-KR" sz="1000" b="1" baseline="0" dirty="0"/>
                        <a:t>‘</a:t>
                      </a:r>
                      <a:r>
                        <a:rPr lang="ko-KR" altLang="en-US" sz="1000" b="1" baseline="0" dirty="0"/>
                        <a:t>시간</a:t>
                      </a:r>
                      <a:r>
                        <a:rPr lang="en-US" altLang="ko-KR" sz="1000" b="1" baseline="0" dirty="0"/>
                        <a:t>’ </a:t>
                      </a:r>
                      <a:r>
                        <a:rPr lang="ko-KR" altLang="en-US" sz="1000" b="1" baseline="0" dirty="0"/>
                        <a:t>으로 바꿔서 더 많은 사람들을 구함</a:t>
                      </a:r>
                      <a:r>
                        <a:rPr lang="en-US" altLang="ko-KR" sz="1000" b="1" baseline="0" dirty="0"/>
                        <a:t>, </a:t>
                      </a:r>
                      <a:r>
                        <a:rPr lang="ko-KR" altLang="en-US" sz="1000" b="1" baseline="0" dirty="0"/>
                        <a:t>시간이 다 되면 다시 돌아옴</a:t>
                      </a:r>
                      <a:r>
                        <a:rPr lang="en-US" altLang="ko-KR" sz="1000" b="1" baseline="0" dirty="0"/>
                        <a:t>, </a:t>
                      </a:r>
                      <a:r>
                        <a:rPr lang="ko-KR" altLang="en-US" sz="1000" b="1" baseline="0" dirty="0"/>
                        <a:t>주어진 </a:t>
                      </a:r>
                      <a:r>
                        <a:rPr lang="en-US" altLang="ko-KR" sz="1000" b="1" baseline="0" dirty="0"/>
                        <a:t>‘</a:t>
                      </a:r>
                      <a:r>
                        <a:rPr lang="ko-KR" altLang="en-US" sz="1000" b="1" baseline="0" dirty="0"/>
                        <a:t>시간</a:t>
                      </a:r>
                      <a:r>
                        <a:rPr lang="en-US" altLang="ko-KR" sz="1000" b="1" baseline="0" dirty="0"/>
                        <a:t>’ </a:t>
                      </a:r>
                      <a:r>
                        <a:rPr lang="ko-KR" altLang="en-US" sz="1000" b="1" baseline="0" dirty="0"/>
                        <a:t>을 포기하고 </a:t>
                      </a:r>
                      <a:r>
                        <a:rPr lang="ko-KR" altLang="en-US" sz="1000" b="1" baseline="0" dirty="0" err="1"/>
                        <a:t>돌아올수</a:t>
                      </a:r>
                      <a:r>
                        <a:rPr lang="ko-KR" altLang="en-US" sz="1000" b="1" baseline="0" dirty="0"/>
                        <a:t> 있음 </a:t>
                      </a:r>
                      <a:endParaRPr lang="en-US" altLang="ko-KR" sz="1000" b="1" baseline="0" dirty="0"/>
                    </a:p>
                    <a:p>
                      <a:pPr latinLnBrk="1"/>
                      <a:r>
                        <a:rPr lang="ko-KR" altLang="en-US" sz="1000" b="1" baseline="0" dirty="0"/>
                        <a:t>최종 </a:t>
                      </a:r>
                      <a:r>
                        <a:rPr lang="ko-KR" altLang="en-US" sz="1000" b="1" baseline="0" dirty="0" err="1"/>
                        <a:t>능력치에</a:t>
                      </a:r>
                      <a:r>
                        <a:rPr lang="ko-KR" altLang="en-US" sz="1000" b="1" baseline="0" dirty="0"/>
                        <a:t> 따라 보스와의 결전 승리 퍼센트가 달라짐</a:t>
                      </a:r>
                      <a:r>
                        <a:rPr lang="en-US" altLang="ko-KR" sz="1000" b="1" baseline="0" dirty="0"/>
                        <a:t>.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난이도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시간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과 </a:t>
                      </a: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생명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의 교환 비율을 낮춤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감옥을 </a:t>
                      </a:r>
                      <a:r>
                        <a:rPr lang="ko-KR" altLang="en-US" sz="1000" b="1" dirty="0" err="1"/>
                        <a:t>깰수</a:t>
                      </a:r>
                      <a:r>
                        <a:rPr lang="ko-KR" altLang="en-US" sz="1000" b="1" dirty="0"/>
                        <a:t> 있는 요구 </a:t>
                      </a:r>
                      <a:r>
                        <a:rPr lang="ko-KR" altLang="en-US" sz="1000" b="1" dirty="0" err="1"/>
                        <a:t>능력치</a:t>
                      </a:r>
                      <a:r>
                        <a:rPr lang="ko-KR" altLang="en-US" sz="1000" b="1" dirty="0"/>
                        <a:t> 상향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감옥의 숫자 제한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적의 숫자와 속도 증가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주인공 시야 감소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사운드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발자국 소리 극대화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적 접근 사운 극대화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baseline="0" dirty="0"/>
                        <a:t> 그 이외의 사운드는 </a:t>
                      </a:r>
                      <a:r>
                        <a:rPr lang="ko-KR" altLang="en-US" sz="1000" b="1" baseline="0" dirty="0" err="1"/>
                        <a:t>맵별</a:t>
                      </a:r>
                      <a:r>
                        <a:rPr lang="ko-KR" altLang="en-US" sz="1000" b="1" baseline="0" dirty="0"/>
                        <a:t> 구현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모델링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남자 주인공과 각 클래스 포함 </a:t>
                      </a:r>
                      <a:r>
                        <a:rPr lang="en-US" altLang="ko-KR" sz="1000" b="1" dirty="0"/>
                        <a:t>12</a:t>
                      </a:r>
                      <a:r>
                        <a:rPr lang="ko-KR" altLang="en-US" sz="1000" b="1" dirty="0"/>
                        <a:t>종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애니메이션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뛰기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/>
                        <a:t>서기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7764" y="51470"/>
            <a:ext cx="8644716" cy="4896543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ㄱ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523358"/>
              </p:ext>
            </p:extLst>
          </p:nvPr>
        </p:nvGraphicFramePr>
        <p:xfrm>
          <a:off x="393658" y="160264"/>
          <a:ext cx="8352928" cy="468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좌표처리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설계 및 제작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캔버스 위에 각종 건물과 오브젝트 배치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일부 리소스 수집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전체적인 </a:t>
                      </a:r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 설계 및 </a:t>
                      </a:r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</a:rPr>
                        <a:t>제작중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핵심 건물과 오브젝트 배치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다양한 오브젝트 배치 및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보완중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ko-KR" altLang="ko-KR" sz="900" b="1" dirty="0"/>
                        <a:t>아군 캐릭터</a:t>
                      </a:r>
                      <a:r>
                        <a:rPr lang="ko-KR" altLang="en-US" sz="900" b="1" dirty="0"/>
                        <a:t>와 중립 </a:t>
                      </a:r>
                      <a:r>
                        <a:rPr lang="ko-KR" altLang="ko-KR" sz="900" b="1" dirty="0"/>
                        <a:t>오브젝트</a:t>
                      </a:r>
                      <a:endParaRPr lang="ko-KR" altLang="ko-KR" sz="900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/>
                        <a:t>아군이 될 캐릭터들을 나누고 각각의 클래스 제작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/>
                        <a:t>클래스</a:t>
                      </a:r>
                      <a:r>
                        <a:rPr lang="en-US" altLang="ko-KR" sz="800" b="1" dirty="0"/>
                        <a:t> </a:t>
                      </a:r>
                      <a:r>
                        <a:rPr lang="ko-KR" altLang="ko-KR" sz="800" b="1" dirty="0"/>
                        <a:t>별 특징과 특수효과 등등 제작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800" b="1" dirty="0"/>
                        <a:t>각종 건물과 아군 캐릭터 상호작용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800" b="1" dirty="0"/>
                        <a:t>주인공의 </a:t>
                      </a:r>
                      <a:r>
                        <a:rPr lang="ko-KR" altLang="en-US" sz="800" b="1" dirty="0" err="1"/>
                        <a:t>스킬과</a:t>
                      </a:r>
                      <a:r>
                        <a:rPr lang="ko-KR" altLang="en-US" sz="800" b="1" dirty="0"/>
                        <a:t> 각종 상호작용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ko-KR" altLang="en-US" sz="800" b="1" dirty="0"/>
                        <a:t>특수효과</a:t>
                      </a:r>
                      <a:r>
                        <a:rPr lang="ko-KR" altLang="en-US" sz="800" b="1" baseline="0" dirty="0"/>
                        <a:t> 설계</a:t>
                      </a: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  <a:p>
                      <a:pPr marL="0" indent="0" algn="ctr" fontAlgn="t">
                        <a:buNone/>
                      </a:pPr>
                      <a:endParaRPr lang="en-US" altLang="ko-KR" sz="1300" b="1" dirty="0"/>
                    </a:p>
                    <a:p>
                      <a:pPr marL="0" indent="0" algn="ctr" fontAlgn="t">
                        <a:buNone/>
                      </a:pPr>
                      <a:r>
                        <a:rPr lang="en-US" altLang="ko-KR" sz="1300" b="1" dirty="0"/>
                        <a:t>30%</a:t>
                      </a:r>
                      <a:endParaRPr lang="ko-KR" altLang="en-US" sz="13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fontAlgn="t">
                        <a:buNone/>
                      </a:pPr>
                      <a:r>
                        <a:rPr lang="ko-KR" altLang="en-US" sz="1000" b="1" dirty="0"/>
                        <a:t>아군 캐릭터들을 나누고 클래스 완성</a:t>
                      </a:r>
                      <a:endParaRPr lang="en-US" altLang="ko-KR" sz="1000" b="1" dirty="0"/>
                    </a:p>
                    <a:p>
                      <a:pPr marL="0" indent="0" fontAlgn="t">
                        <a:buNone/>
                      </a:pPr>
                      <a:r>
                        <a:rPr lang="ko-KR" altLang="en-US" sz="1000" b="1" dirty="0"/>
                        <a:t>특수효과</a:t>
                      </a:r>
                      <a:r>
                        <a:rPr lang="ko-KR" altLang="en-US" sz="1000" b="1" baseline="0" dirty="0"/>
                        <a:t> </a:t>
                      </a:r>
                      <a:r>
                        <a:rPr lang="ko-KR" altLang="en-US" sz="1000" b="1" dirty="0" err="1"/>
                        <a:t>스프라이트</a:t>
                      </a:r>
                      <a:r>
                        <a:rPr lang="ko-KR" altLang="en-US" sz="1000" b="1" dirty="0"/>
                        <a:t> 수집완료 구현</a:t>
                      </a:r>
                      <a:r>
                        <a:rPr lang="en-US" altLang="ko-KR" sz="1000" b="1" dirty="0"/>
                        <a:t>X</a:t>
                      </a:r>
                    </a:p>
                    <a:p>
                      <a:pPr marL="0" indent="0" fontAlgn="t">
                        <a:buNone/>
                      </a:pPr>
                      <a:r>
                        <a:rPr lang="ko-KR" altLang="en-US" sz="1000" b="1" dirty="0"/>
                        <a:t>상호작용 아직 구현</a:t>
                      </a:r>
                      <a:r>
                        <a:rPr lang="en-US" altLang="ko-KR" sz="1000" b="1" dirty="0"/>
                        <a:t>X</a:t>
                      </a:r>
                    </a:p>
                    <a:p>
                      <a:pPr marL="0" indent="0" fontAlgn="t">
                        <a:buNone/>
                      </a:pPr>
                      <a:r>
                        <a:rPr lang="ko-KR" altLang="en-US" sz="1000" b="1" dirty="0" err="1"/>
                        <a:t>스킬과</a:t>
                      </a:r>
                      <a:r>
                        <a:rPr lang="ko-KR" altLang="en-US" sz="1000" b="1" dirty="0"/>
                        <a:t> 상호작용 구상은 끝남 구현</a:t>
                      </a:r>
                      <a:r>
                        <a:rPr lang="en-US" altLang="ko-KR" sz="1000" b="1" dirty="0"/>
                        <a:t>X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ko-KR" altLang="ko-KR" sz="1000" b="1" dirty="0"/>
                        <a:t>적군 오브젝트</a:t>
                      </a:r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/>
                        <a:t>적 성벽 및 대포 이미지 설계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/>
                        <a:t>위치에 따른 피격크기 설정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/>
                        <a:t>아군과 전투시 피격 반응 및 상호작용 설계</a:t>
                      </a:r>
                      <a:endParaRPr lang="en-US" altLang="ko-KR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endParaRPr lang="en-US" altLang="ko-KR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endParaRPr lang="en-US" altLang="ko-KR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ko-KR" altLang="ko-KR" sz="1000" b="1" dirty="0"/>
                        <a:t>키보드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ko-KR" sz="1000" b="1" dirty="0"/>
                        <a:t>마우스 동작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시작과 종료</a:t>
                      </a:r>
                      <a:endParaRPr lang="en-US" altLang="ko-KR" sz="10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en-US" altLang="ko-KR" sz="800" b="1" dirty="0"/>
                        <a:t>UI</a:t>
                      </a:r>
                      <a:r>
                        <a:rPr lang="ko-KR" altLang="ko-KR" sz="800" b="1" dirty="0"/>
                        <a:t>를 모두 키보드와 마우스로 조작 가능하게 함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800" b="1" dirty="0"/>
                        <a:t>중요</a:t>
                      </a:r>
                      <a:r>
                        <a:rPr lang="ko-KR" altLang="ko-KR" sz="800" b="1" dirty="0"/>
                        <a:t> 오브젝트들과 상호작용이 가능하게 </a:t>
                      </a:r>
                      <a:r>
                        <a:rPr lang="ko-KR" altLang="ko-KR" sz="800" b="1" dirty="0" err="1"/>
                        <a:t>만듬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/>
                        <a:t>오브젝트 이동은 오직 키보드로만 하게 제작</a:t>
                      </a:r>
                      <a:endParaRPr lang="en-US" altLang="ko-KR" sz="800" b="0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800" b="1" dirty="0"/>
                        <a:t>시작과 종료 처리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ko-KR" altLang="en-US" sz="800" b="1" dirty="0"/>
                        <a:t>스테이지 </a:t>
                      </a:r>
                      <a:r>
                        <a:rPr lang="ko-KR" altLang="en-US" sz="800" b="1" dirty="0" err="1"/>
                        <a:t>클리어시</a:t>
                      </a:r>
                      <a:r>
                        <a:rPr lang="ko-KR" altLang="en-US" sz="800" b="1" dirty="0"/>
                        <a:t> </a:t>
                      </a:r>
                      <a:r>
                        <a:rPr lang="ko-KR" altLang="en-US" sz="800" b="1" dirty="0" err="1"/>
                        <a:t>스텟업과</a:t>
                      </a:r>
                      <a:r>
                        <a:rPr lang="ko-KR" altLang="en-US" sz="800" b="1" dirty="0"/>
                        <a:t> </a:t>
                      </a:r>
                      <a:r>
                        <a:rPr lang="ko-KR" altLang="en-US" sz="800" b="1" dirty="0" err="1"/>
                        <a:t>스코어링</a:t>
                      </a:r>
                      <a:endParaRPr lang="ko-KR" altLang="ko-KR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endParaRPr lang="ko-KR" altLang="ko-KR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endParaRPr lang="ko-KR" altLang="ko-KR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점검</a:t>
                      </a:r>
                      <a:endParaRPr lang="en-US" altLang="ko-KR" sz="10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baseline="0" dirty="0"/>
                        <a:t>플레이어가 조종 </a:t>
                      </a:r>
                      <a:r>
                        <a:rPr lang="ko-KR" altLang="en-US" sz="800" b="1" baseline="0" dirty="0" err="1"/>
                        <a:t>하는대로</a:t>
                      </a:r>
                      <a:r>
                        <a:rPr lang="ko-KR" altLang="en-US" sz="800" b="1" baseline="0" dirty="0"/>
                        <a:t> 캐릭터가 움직이는가</a:t>
                      </a:r>
                      <a:endParaRPr lang="en-US" altLang="ko-KR" sz="800" b="1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dirty="0"/>
                        <a:t>아군 캐릭터들과 중립 오브젝트 들이</a:t>
                      </a:r>
                      <a:r>
                        <a:rPr lang="ko-KR" altLang="en-US" sz="800" b="1" baseline="0" dirty="0"/>
                        <a:t> 상호작용을 하는가</a:t>
                      </a:r>
                      <a:endParaRPr lang="en-US" altLang="ko-KR" sz="800" b="1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baseline="0" dirty="0"/>
                        <a:t>적군 오브젝트와 아군 캐릭터 및 중립 오브젝트가 정상적으로 전투가 되는가</a:t>
                      </a:r>
                      <a:endParaRPr lang="en-US" altLang="ko-KR" sz="800" b="1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baseline="0" dirty="0"/>
                        <a:t>플레이어의 주인공의 </a:t>
                      </a:r>
                      <a:r>
                        <a:rPr lang="ko-KR" altLang="en-US" sz="800" b="1" baseline="0" dirty="0" err="1"/>
                        <a:t>스킬과</a:t>
                      </a:r>
                      <a:r>
                        <a:rPr lang="ko-KR" altLang="en-US" sz="800" b="1" baseline="0" dirty="0"/>
                        <a:t> 각종 효과가 잘 작동 하는가</a:t>
                      </a:r>
                      <a:endParaRPr lang="en-US" altLang="ko-KR" sz="800" b="1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baseline="0" dirty="0"/>
                        <a:t>밸런스 조절</a:t>
                      </a:r>
                      <a:r>
                        <a:rPr lang="en-US" altLang="ko-KR" sz="800" b="1" baseline="0" dirty="0"/>
                        <a:t>.</a:t>
                      </a: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마무리</a:t>
                      </a:r>
                      <a:endParaRPr lang="en-US" altLang="ko-KR" sz="10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dirty="0"/>
                        <a:t>게임 시작부터 종료까지 정상적으로 구동이 가능한가</a:t>
                      </a:r>
                      <a:endParaRPr lang="en-US" altLang="ko-KR" sz="8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dirty="0"/>
                        <a:t>최종 밸런스 조절</a:t>
                      </a:r>
                      <a:endParaRPr lang="en-US" altLang="ko-KR" sz="8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dirty="0"/>
                        <a:t>문제 없다면 릴리스</a:t>
                      </a:r>
                      <a:r>
                        <a:rPr lang="en-US" altLang="ko-KR" sz="800" b="1" dirty="0"/>
                        <a:t>.</a:t>
                      </a: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97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55000"/>
          </a:schemeClr>
        </a:solidFill>
        <a:ln w="63500">
          <a:solidFill>
            <a:schemeClr val="accent2">
              <a:lumMod val="75000"/>
            </a:schemeClr>
          </a:solidFill>
        </a:ln>
        <a:effectLst/>
      </a:spPr>
      <a:bodyPr rtlCol="0" anchor="ctr"/>
      <a:lstStyle>
        <a:defPPr algn="ctr">
          <a:defRPr sz="10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478</Words>
  <Application>Microsoft Office PowerPoint</Application>
  <PresentationFormat>화면 슬라이드 쇼(16:9)</PresentationFormat>
  <Paragraphs>88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MD개성체</vt:lpstr>
      <vt:lpstr>맑은 고딕</vt:lpstr>
      <vt:lpstr>Arial</vt:lpstr>
      <vt:lpstr>Office 테마</vt:lpstr>
      <vt:lpstr>2D프로그래밍_2차 프로젝트</vt:lpstr>
      <vt:lpstr>부시고 구해서 강해져라</vt:lpstr>
      <vt:lpstr>개발 범위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jiwyoon1@naver.com</dc:creator>
  <cp:lastModifiedBy>jiwyoon1@naver.com</cp:lastModifiedBy>
  <cp:revision>69</cp:revision>
  <dcterms:created xsi:type="dcterms:W3CDTF">2016-09-19T08:39:28Z</dcterms:created>
  <dcterms:modified xsi:type="dcterms:W3CDTF">2016-10-18T10:23:49Z</dcterms:modified>
</cp:coreProperties>
</file>