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8" r:id="rId5"/>
    <p:sldId id="261" r:id="rId6"/>
    <p:sldId id="267" r:id="rId7"/>
    <p:sldId id="266" r:id="rId8"/>
    <p:sldId id="260" r:id="rId9"/>
    <p:sldId id="259" r:id="rId10"/>
    <p:sldId id="264" r:id="rId11"/>
    <p:sldId id="265" r:id="rId12"/>
    <p:sldId id="263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4FE-87CC-407B-B7F3-F6CD7B2787AA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94784"/>
            <a:ext cx="11431595" cy="666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948" y="1311579"/>
            <a:ext cx="10663260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Game over…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1331" y="3697925"/>
            <a:ext cx="7638877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Next game..!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0769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228600">
                  <a:schemeClr val="tx1">
                    <a:lumMod val="95000"/>
                    <a:lumOff val="5000"/>
                    <a:alpha val="39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2" y="-382012"/>
            <a:ext cx="385419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99257"/>
            <a:ext cx="11679452" cy="7157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622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95666"/>
            <a:ext cx="11428571" cy="66666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08760" y="5012267"/>
            <a:ext cx="6290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please push on Space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5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3" y="76875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007310" y="40269"/>
            <a:ext cx="3645979" cy="8819777"/>
          </a:xfrm>
          <a:prstGeom prst="moon">
            <a:avLst>
              <a:gd name="adj" fmla="val 2742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/>
        </p:nvSpPr>
        <p:spPr>
          <a:xfrm rot="18382315">
            <a:off x="8577594" y="4776936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각 삼각형 24"/>
          <p:cNvSpPr/>
          <p:nvPr/>
        </p:nvSpPr>
        <p:spPr>
          <a:xfrm rot="18382315">
            <a:off x="7195480" y="4161770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각 삼각형 25"/>
          <p:cNvSpPr/>
          <p:nvPr/>
        </p:nvSpPr>
        <p:spPr>
          <a:xfrm rot="19020593">
            <a:off x="3214970" y="4107430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직각 삼각형 26"/>
          <p:cNvSpPr/>
          <p:nvPr/>
        </p:nvSpPr>
        <p:spPr>
          <a:xfrm rot="18382315">
            <a:off x="6308548" y="425917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각 삼각형 27"/>
          <p:cNvSpPr/>
          <p:nvPr/>
        </p:nvSpPr>
        <p:spPr>
          <a:xfrm rot="18874565">
            <a:off x="5407285" y="429762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직각 삼각형 28"/>
          <p:cNvSpPr/>
          <p:nvPr/>
        </p:nvSpPr>
        <p:spPr>
          <a:xfrm rot="20009554">
            <a:off x="1972753" y="4080747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각 삼각형 29"/>
          <p:cNvSpPr/>
          <p:nvPr/>
        </p:nvSpPr>
        <p:spPr>
          <a:xfrm rot="19039143">
            <a:off x="4406265" y="4251309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직각 삼각형 30"/>
          <p:cNvSpPr/>
          <p:nvPr/>
        </p:nvSpPr>
        <p:spPr>
          <a:xfrm rot="18382315">
            <a:off x="8677344" y="372878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2" name="직각 삼각형 31"/>
          <p:cNvSpPr/>
          <p:nvPr/>
        </p:nvSpPr>
        <p:spPr>
          <a:xfrm rot="20467860">
            <a:off x="1825557" y="3017405"/>
            <a:ext cx="1008692" cy="93379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직각 삼각형 32"/>
          <p:cNvSpPr/>
          <p:nvPr/>
        </p:nvSpPr>
        <p:spPr>
          <a:xfrm rot="7184851">
            <a:off x="9223773" y="3251760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7184851">
            <a:off x="6556422" y="6123034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직각 삼각형 34"/>
          <p:cNvSpPr/>
          <p:nvPr/>
        </p:nvSpPr>
        <p:spPr>
          <a:xfrm rot="7823129">
            <a:off x="3508595" y="6065474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직각 삼각형 35"/>
          <p:cNvSpPr/>
          <p:nvPr/>
        </p:nvSpPr>
        <p:spPr>
          <a:xfrm rot="7184851">
            <a:off x="5005542" y="6104831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7" name="직각 삼각형 36"/>
          <p:cNvSpPr/>
          <p:nvPr/>
        </p:nvSpPr>
        <p:spPr>
          <a:xfrm rot="2961498">
            <a:off x="5959644" y="4868140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직각 삼각형 37"/>
          <p:cNvSpPr/>
          <p:nvPr/>
        </p:nvSpPr>
        <p:spPr>
          <a:xfrm rot="8812090">
            <a:off x="2790586" y="5300764"/>
            <a:ext cx="883297" cy="112286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직각 삼각형 38"/>
          <p:cNvSpPr/>
          <p:nvPr/>
        </p:nvSpPr>
        <p:spPr>
          <a:xfrm rot="7841679">
            <a:off x="4200266" y="5929577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0" name="직각 삼각형 39"/>
          <p:cNvSpPr/>
          <p:nvPr/>
        </p:nvSpPr>
        <p:spPr>
          <a:xfrm rot="7184851">
            <a:off x="7960089" y="5676995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각 삼각형 40"/>
          <p:cNvSpPr/>
          <p:nvPr/>
        </p:nvSpPr>
        <p:spPr>
          <a:xfrm rot="9270396">
            <a:off x="2349673" y="5516348"/>
            <a:ext cx="883297" cy="112286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26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083" y1="24277" x2="72083" y2="24277"/>
                        <a14:foregroundMark x1="50417" y1="25434" x2="50417" y2="25434"/>
                        <a14:foregroundMark x1="31250" y1="21965" x2="31250" y2="21965"/>
                        <a14:foregroundMark x1="33333" y1="18497" x2="33333" y2="18497"/>
                        <a14:foregroundMark x1="35000" y1="12717" x2="35000" y2="12717"/>
                        <a14:foregroundMark x1="11250" y1="76879" x2="11250" y2="76879"/>
                        <a14:foregroundMark x1="14583" y1="61850" x2="14583" y2="61850"/>
                        <a14:foregroundMark x1="10833" y1="67630" x2="10833" y2="67630"/>
                        <a14:foregroundMark x1="30833" y1="73410" x2="30833" y2="73410"/>
                        <a14:foregroundMark x1="34167" y1="65318" x2="34167" y2="65318"/>
                        <a14:foregroundMark x1="52500" y1="71098" x2="52500" y2="71098"/>
                        <a14:foregroundMark x1="49583" y1="81503" x2="49583" y2="81503"/>
                        <a14:foregroundMark x1="50000" y1="74566" x2="50000" y2="74566"/>
                        <a14:foregroundMark x1="52917" y1="71098" x2="52917" y2="71098"/>
                        <a14:foregroundMark x1="72500" y1="69942" x2="72500" y2="69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85" y="837350"/>
            <a:ext cx="4571429" cy="1647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394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lgCheck">
                <a:fgClr>
                  <a:schemeClr val="bg1"/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51" y1="55455" x2="59551" y2="55455"/>
                        <a14:foregroundMark x1="33708" y1="20909" x2="33708" y2="20909"/>
                        <a14:foregroundMark x1="8989" y1="19091" x2="8989" y2="19091"/>
                        <a14:foregroundMark x1="57303" y1="20909" x2="57303" y2="20909"/>
                        <a14:foregroundMark x1="91011" y1="20909" x2="91011" y2="20909"/>
                        <a14:foregroundMark x1="84270" y1="55455" x2="84270" y2="55455"/>
                        <a14:foregroundMark x1="35955" y1="54545" x2="35955" y2="54545"/>
                        <a14:foregroundMark x1="5618" y1="57273" x2="5618" y2="57273"/>
                        <a14:foregroundMark x1="6742" y1="86364" x2="6742" y2="86364"/>
                        <a14:foregroundMark x1="35955" y1="86364" x2="35955" y2="86364"/>
                        <a14:foregroundMark x1="51685" y1="87273" x2="51685" y2="87273"/>
                        <a14:foregroundMark x1="65169" y1="88182" x2="65169" y2="88182"/>
                        <a14:foregroundMark x1="92135" y1="87273" x2="92135" y2="8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88" y="3111630"/>
            <a:ext cx="847619" cy="1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236" y1="19167" x2="1123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25" y="3064010"/>
            <a:ext cx="847619" cy="11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547081" y="501805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838200">
                  <a:schemeClr val="tx1">
                    <a:lumMod val="95000"/>
                    <a:lumOff val="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665212"/>
            <a:ext cx="847619" cy="1142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  <a14:backgroundMark x1="29213" y1="43333" x2="29213" y2="43333"/>
                        <a14:backgroundMark x1="47191" y1="43333" x2="47191" y2="43333"/>
                        <a14:backgroundMark x1="67416" y1="42500" x2="67416" y2="42500"/>
                        <a14:backgroundMark x1="66292" y1="60833" x2="66292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93" y="3428998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0" y="189569"/>
            <a:ext cx="11431595" cy="66684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82841" y="1755108"/>
            <a:ext cx="8084264" cy="2554545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그렇게 당신은 파랑의 정령이 되어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무사히 그곳에서 탈출 했답니다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 </a:t>
            </a:r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endParaRPr lang="en-US" altLang="ko-KR" sz="40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	-</a:t>
            </a:r>
            <a:r>
              <a:rPr lang="ko-KR" alt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끝</a:t>
            </a:r>
            <a:r>
              <a:rPr lang="en-US" altLang="ko-KR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-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17" y="1358173"/>
            <a:ext cx="1148875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" y="0"/>
            <a:ext cx="11431595" cy="6668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88" y="1467085"/>
            <a:ext cx="1083139" cy="1083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33" y="3815734"/>
            <a:ext cx="9119839" cy="20578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1536733" y="4336836"/>
            <a:ext cx="8871393" cy="1015663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더 이상 당신은 이용가치가 없네요</a:t>
            </a:r>
            <a:b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그만 죽어주세요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0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" y="0"/>
            <a:ext cx="11431595" cy="66684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33" y="3815734"/>
            <a:ext cx="9119839" cy="20578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  <p:sp>
        <p:nvSpPr>
          <p:cNvPr id="8" name="직사각형 7"/>
          <p:cNvSpPr/>
          <p:nvPr/>
        </p:nvSpPr>
        <p:spPr>
          <a:xfrm>
            <a:off x="1536733" y="4336836"/>
            <a:ext cx="8871393" cy="1015663"/>
          </a:xfrm>
          <a:prstGeom prst="rect">
            <a:avLst/>
          </a:prstGeom>
          <a:noFill/>
          <a:effectLst>
            <a:glow rad="266700">
              <a:schemeClr val="bg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더 이상 당신은 이용가치가 없네요</a:t>
            </a:r>
            <a:b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그만 죽어주세요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85" y="1383141"/>
            <a:ext cx="1282334" cy="14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2045974" cy="6668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5" y="3610378"/>
            <a:ext cx="11431595" cy="257951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66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12055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46" y="1825625"/>
            <a:ext cx="7470107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4132694"/>
            <a:ext cx="6362700" cy="1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94" y="2300141"/>
            <a:ext cx="1083139" cy="10831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2134" y="232756"/>
            <a:ext cx="11139055" cy="6301048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4611661" y="1761710"/>
            <a:ext cx="2880000" cy="2160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  <a:effectLst>
            <a:reflection blurRad="635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연결자 1"/>
          <p:cNvSpPr/>
          <p:nvPr/>
        </p:nvSpPr>
        <p:spPr>
          <a:xfrm>
            <a:off x="3990109" y="2111434"/>
            <a:ext cx="1676024" cy="1453484"/>
          </a:xfrm>
          <a:prstGeom prst="flowChartConnector">
            <a:avLst/>
          </a:prstGeom>
          <a:solidFill>
            <a:schemeClr val="tx1"/>
          </a:solidFill>
          <a:effectLst>
            <a:glow rad="266700">
              <a:schemeClr val="bg1"/>
            </a:glo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ko-KR" altLang="en-US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5027995" y="3952669"/>
            <a:ext cx="1676024" cy="1453484"/>
          </a:xfrm>
          <a:prstGeom prst="flowChartConnector">
            <a:avLst/>
          </a:prstGeom>
          <a:solidFill>
            <a:schemeClr val="tx1"/>
          </a:solidFill>
          <a:effectLst>
            <a:glow rad="266700">
              <a:schemeClr val="bg1"/>
            </a:glo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ko-KR" altLang="en-US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1812175" y="3192087"/>
            <a:ext cx="1650698" cy="1456365"/>
          </a:xfrm>
          <a:prstGeom prst="flowChartConnector">
            <a:avLst/>
          </a:prstGeom>
          <a:solidFill>
            <a:schemeClr val="tx1"/>
          </a:solidFill>
          <a:effectLst>
            <a:glow rad="266700">
              <a:schemeClr val="bg1"/>
            </a:glo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ko-KR" altLang="en-US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달 8"/>
          <p:cNvSpPr/>
          <p:nvPr/>
        </p:nvSpPr>
        <p:spPr>
          <a:xfrm rot="16200000">
            <a:off x="4570579" y="2457180"/>
            <a:ext cx="510501" cy="1403616"/>
          </a:xfrm>
          <a:prstGeom prst="moon">
            <a:avLst>
              <a:gd name="adj" fmla="val 141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원형: 비어 있음 9"/>
          <p:cNvSpPr/>
          <p:nvPr/>
        </p:nvSpPr>
        <p:spPr>
          <a:xfrm>
            <a:off x="3684560" y="2643447"/>
            <a:ext cx="332431" cy="275706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/>
          <p:cNvSpPr/>
          <p:nvPr/>
        </p:nvSpPr>
        <p:spPr>
          <a:xfrm>
            <a:off x="5027995" y="2505594"/>
            <a:ext cx="332431" cy="275706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4" name="원형: 비어 있음 3"/>
          <p:cNvSpPr/>
          <p:nvPr/>
        </p:nvSpPr>
        <p:spPr>
          <a:xfrm>
            <a:off x="7494305" y="1640379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원형: 비어 있음 14"/>
          <p:cNvSpPr/>
          <p:nvPr/>
        </p:nvSpPr>
        <p:spPr>
          <a:xfrm>
            <a:off x="8173881" y="1129145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: 비어 있음 15"/>
          <p:cNvSpPr/>
          <p:nvPr/>
        </p:nvSpPr>
        <p:spPr>
          <a:xfrm>
            <a:off x="8167636" y="136467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/>
          <p:cNvSpPr/>
          <p:nvPr/>
        </p:nvSpPr>
        <p:spPr>
          <a:xfrm>
            <a:off x="7635563" y="108619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/>
          <p:cNvSpPr/>
          <p:nvPr/>
        </p:nvSpPr>
        <p:spPr>
          <a:xfrm>
            <a:off x="8010518" y="172627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1875111" y="189426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/>
          <p:cNvSpPr/>
          <p:nvPr/>
        </p:nvSpPr>
        <p:spPr>
          <a:xfrm>
            <a:off x="2312000" y="1856856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원형: 비어 있음 20"/>
          <p:cNvSpPr/>
          <p:nvPr/>
        </p:nvSpPr>
        <p:spPr>
          <a:xfrm>
            <a:off x="2053272" y="103632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/>
          <p:cNvSpPr/>
          <p:nvPr/>
        </p:nvSpPr>
        <p:spPr>
          <a:xfrm>
            <a:off x="2430172" y="1235480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/>
          <p:cNvSpPr/>
          <p:nvPr/>
        </p:nvSpPr>
        <p:spPr>
          <a:xfrm>
            <a:off x="2670330" y="1638993"/>
            <a:ext cx="1346662" cy="1280160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달 23"/>
          <p:cNvSpPr/>
          <p:nvPr/>
        </p:nvSpPr>
        <p:spPr>
          <a:xfrm rot="16200000">
            <a:off x="4138856" y="940100"/>
            <a:ext cx="3188067" cy="8013468"/>
          </a:xfrm>
          <a:prstGeom prst="moon">
            <a:avLst>
              <a:gd name="adj" fmla="val 141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0870" y="783196"/>
            <a:ext cx="78702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히히히</a:t>
            </a:r>
            <a:r>
              <a:rPr lang="en-US" altLang="ko-KR" sz="80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양재꽃게체M" panose="02020603020101020101" pitchFamily="18" charset="-127"/>
                <a:ea typeface="양재꽃게체M" panose="02020603020101020101" pitchFamily="18" charset="-127"/>
              </a:rPr>
              <a:t>..</a:t>
            </a:r>
          </a:p>
        </p:txBody>
      </p:sp>
      <p:sp>
        <p:nvSpPr>
          <p:cNvPr id="4" name="달 3"/>
          <p:cNvSpPr/>
          <p:nvPr/>
        </p:nvSpPr>
        <p:spPr>
          <a:xfrm rot="16200000" flipH="1">
            <a:off x="5559768" y="3135348"/>
            <a:ext cx="299261" cy="612246"/>
          </a:xfrm>
          <a:prstGeom prst="moon">
            <a:avLst>
              <a:gd name="adj" fmla="val 541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8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effectLst>
          <a:glow rad="266700">
            <a:schemeClr val="bg1"/>
          </a:glow>
        </a:effectLst>
      </a:spPr>
      <a:bodyPr wrap="square" lIns="91440" tIns="45720" rIns="91440" bIns="45720">
        <a:spAutoFit/>
      </a:bodyPr>
      <a:lstStyle>
        <a:defPPr>
          <a:defRPr sz="300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42</Words>
  <Application>Microsoft Office PowerPoint</Application>
  <PresentationFormat>와이드스크린</PresentationFormat>
  <Paragraphs>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양재꽃게체M</vt:lpstr>
      <vt:lpstr>Algerian</vt:lpstr>
      <vt:lpstr>Arial</vt:lpstr>
      <vt:lpstr>Bradley Hand ITC</vt:lpstr>
      <vt:lpstr>Castellar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YOONJINWOO</dc:creator>
  <cp:lastModifiedBy>YOONJINWOO</cp:lastModifiedBy>
  <cp:revision>74</cp:revision>
  <dcterms:created xsi:type="dcterms:W3CDTF">2016-11-15T06:55:15Z</dcterms:created>
  <dcterms:modified xsi:type="dcterms:W3CDTF">2016-12-19T12:20:15Z</dcterms:modified>
</cp:coreProperties>
</file>