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D0DCE-CFC2-4EC8-B9F9-568B96D3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63139-59AC-49C3-AF47-46E94147B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90D87-AFC1-480D-BE5F-7D4A75AA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3A48-EB07-43A4-B551-762E096D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8A7AFC-5793-4DF6-B204-365CEF54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1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957C0-56AF-4333-AAAB-E4A4549A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A9AE5-D510-48A9-8558-7E7F12DA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A06AC-AEC9-4A95-A883-E19D7972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8BD22-7224-4982-AE93-5B8923BD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3A530-EDB4-4A70-A75F-201FBF8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5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7992A9-C89E-48E2-ACE2-8D6C8A4E1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EF453-7592-4A28-AAA5-CD175402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697BE-BD48-45A8-BEBF-5B5B12BF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2DF84-7869-422D-8C7F-ABB3E944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2574B-4C62-4669-91CF-A2C43CFF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FBB81-AB75-4BB6-B06F-02993AB4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A36AE-5E0E-4AA3-B223-0CCBDD53E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E23A4-26C0-4FAE-A43C-D83C2E23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D5DF1-6441-4D68-BB57-2750A11D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A9C65-CCA4-4DDE-831E-98C1F4BE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CE88E-BAB5-46A9-97F3-FA118318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568B0-FF3E-47B4-BE33-A657A1B8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02071-E9C3-423F-B0B9-4B03D71D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4777-C2C3-4222-8E35-2EC0B300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97EAC-7BF9-4A5A-BF9F-45C09D7F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1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E50CC-5B21-4980-9593-EC9B34FE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08847-50A5-42D6-A30A-D6A68218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C4246-EEE7-4BA5-AD43-C33A4CFB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C5427-C95D-4808-BA6E-A47D8405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66145-FACB-45AF-AF5A-4132A93F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FC74A-E196-4769-92AD-1CC710E2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6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C21DC-7CC9-4673-A65F-51178CD4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60C23F-BDC2-41E7-9DE9-4CB3598A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2FD70-F4B7-4D8A-941A-5900A626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D1BF5B-221C-4E4D-BA16-96FB940A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12A31-B308-4E6E-B81C-3240C526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AA8072-F74B-4245-BF37-1217AB4A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8EAB7-1AE9-4848-B648-5007E4E8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11B2DF-8DF3-4AA9-9B29-CA46D4FA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9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F77D6-288F-4B60-90D7-9F1CF3E5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56EF35-6003-4165-A619-BE5086C5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AE20AA-1DCA-4295-9937-220B37C5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A2940-7808-4818-8252-13E83E8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C069E2-22B6-404A-83C4-796962AD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14E5B3-5B5D-4E2C-B1A3-782AFD74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4D76E-1588-449E-847D-08F5FFF3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1C43-8287-4F23-AF01-14153DC0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589C7-FD25-4C97-96C6-EBACA899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37C88E-348B-40E8-B033-67A05707F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228C1-90A0-41DB-87EF-DE2B9A10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A0EC1-3293-4D3A-8DBB-44CD5BF0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ED437D-CF7F-4178-BBCA-5EDEA7E8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C1285-166D-4626-8307-7CF00CB4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E3436-E369-49BF-A417-7699FFB8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43760-C874-4730-8F79-8B3BF9C3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BFC07-572A-4BAD-8733-B4D3F845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296D5-CDA3-4CE0-9370-A32D73EB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6585D-775D-4FDB-AC9A-B45B4EE9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3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2732C-2394-4657-AEF8-172F6B1A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843FA-FB03-4F34-9867-40082856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1D3BA-45F0-469E-8B03-3A8AEA505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293E-0B9A-4431-AAAC-211665E7C748}" type="datetimeFigureOut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FF4E0-ADF4-4C0E-A421-D6FF531A6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C4DE0-A313-4DAB-A8F7-0BD104714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A8FA-FAE1-4286-9385-856720FE7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4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AADF-F132-40A8-B4E6-B701DCB55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160" y="124876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ko-KR"/>
            </a:br>
            <a:r>
              <a:rPr lang="en-US" altLang="ko-KR" sz="12000">
                <a:latin typeface="AgencyFB" panose="02000806040000020003" pitchFamily="2" charset="0"/>
              </a:rPr>
              <a:t> Game? Info!</a:t>
            </a:r>
            <a:endParaRPr lang="ko-KR" altLang="en-US" sz="12000">
              <a:latin typeface="AgencyFB" panose="02000806040000020003" pitchFamily="2" charset="0"/>
              <a:ea typeface="양재난초체M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E3C59-2665-4686-B0EE-D77E73D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694" y="4415434"/>
            <a:ext cx="9144000" cy="1655762"/>
          </a:xfrm>
        </p:spPr>
        <p:txBody>
          <a:bodyPr/>
          <a:lstStyle/>
          <a:p>
            <a:r>
              <a:rPr lang="en-US" altLang="ko-KR"/>
              <a:t>2012181025 </a:t>
            </a:r>
            <a:r>
              <a:rPr lang="ko-KR" altLang="en-US"/>
              <a:t>게임공학과 윤진우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9237D9-1FB7-4077-8967-E98CBEE3D9B3}"/>
              </a:ext>
            </a:extLst>
          </p:cNvPr>
          <p:cNvSpPr/>
          <p:nvPr/>
        </p:nvSpPr>
        <p:spPr>
          <a:xfrm>
            <a:off x="273282" y="283409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스마트폰 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9693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3842-4472-465D-9F83-F46E9091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5.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개발범위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최소범위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484FB-9390-41EF-AD63-471CBE1F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게임의 이름을 검색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원하는 검색결과 도출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 내용까지 완벽히 나타냄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045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3842-4472-465D-9F83-F46E9091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5.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개발범위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목표범위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484FB-9390-41EF-AD63-471CBE1F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게임의 이름을 검색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원하는 검색결과 도출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 내용까지 완벽히 나타냄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--------------------------------------------------</a:t>
            </a: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제안서 대로의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UI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디자인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회사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날짜 등 다양한 정보로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접근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결과 도출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상세검색을 통한 정확한 정보 제공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3842-4472-465D-9F83-F46E9091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5.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개발범위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최대범위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484FB-9390-41EF-AD63-471CBE1F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게임의 이름을 검색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원하는 검색결과 도출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 내용까지 완벽히 나타냄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--------------------------------------------------</a:t>
            </a: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제안서 대로의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UI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디자인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회사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날짜 등 다양한 정보로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접근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결과 도출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상세검색을 통한 정확한 정보 제공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--------------------------------------------------</a:t>
            </a: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더 많은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를 활용하여 장르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캐릭터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수상 여부등 추가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다양한 게임 이미지와 더 많은 정보제공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관련 자료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영상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페이지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)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연결 </a:t>
            </a:r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2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150B-8F85-471F-A006-3879C34F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6F4F-17C1-4868-8BFF-7FAAF906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사용목적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앱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UI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구조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뷰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설명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API.</a:t>
            </a:r>
          </a:p>
          <a:p>
            <a:pPr marL="514350" indent="-514350">
              <a:buAutoNum type="arabicPeriod"/>
            </a:pP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 범위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83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54C68-7490-40C6-9C2B-8791E9F1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62277-BF42-4EBD-B573-9AC4D035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개발목적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사용자가 원하는 게임을 찾거나 혹은 여러 회사 및 관련 게임을 찾기 위한 앱 개발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endParaRPr lang="en-US" altLang="ko-KR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사용목적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원하는 게임을 찾거나 혹은 찾아야 되는 게임의 정보를 손 쉽게 찾을 수 있음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96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99212-4B61-44B5-829F-DB1DB7E7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앱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UI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5EE5EB-B578-4AEB-BAD5-43CEC1C8C853}"/>
              </a:ext>
            </a:extLst>
          </p:cNvPr>
          <p:cNvSpPr/>
          <p:nvPr/>
        </p:nvSpPr>
        <p:spPr>
          <a:xfrm>
            <a:off x="2656749" y="4018454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메뉴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CBE26B-A049-4F12-9410-064FA07D15F0}"/>
              </a:ext>
            </a:extLst>
          </p:cNvPr>
          <p:cNvSpPr/>
          <p:nvPr/>
        </p:nvSpPr>
        <p:spPr>
          <a:xfrm>
            <a:off x="4358815" y="343862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ECA52D-967B-43FD-9564-E003625C48BF}"/>
              </a:ext>
            </a:extLst>
          </p:cNvPr>
          <p:cNvSpPr/>
          <p:nvPr/>
        </p:nvSpPr>
        <p:spPr>
          <a:xfrm>
            <a:off x="4358815" y="2431833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게임검색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66582E-8991-444C-91C2-5A74A6675ED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205213" y="3851761"/>
            <a:ext cx="1153602" cy="57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9067B2-5110-4626-86D7-CA8A87FC686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05213" y="2844969"/>
            <a:ext cx="1153602" cy="158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341529-1929-4CB1-9ED2-5B57C40BC027}"/>
              </a:ext>
            </a:extLst>
          </p:cNvPr>
          <p:cNvSpPr/>
          <p:nvPr/>
        </p:nvSpPr>
        <p:spPr>
          <a:xfrm>
            <a:off x="4358815" y="441035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날짜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518657-3568-41DB-837E-48D594A2F31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205213" y="4431590"/>
            <a:ext cx="1153602" cy="39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C0D3C-8C95-41D8-A5DE-40D55E5A0CE6}"/>
              </a:ext>
            </a:extLst>
          </p:cNvPr>
          <p:cNvSpPr/>
          <p:nvPr/>
        </p:nvSpPr>
        <p:spPr>
          <a:xfrm>
            <a:off x="4358815" y="541144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상세검색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567BA0-46CC-44AE-AB28-E0F7E9CC23B6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3205213" y="4431590"/>
            <a:ext cx="1153602" cy="139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E2F9E6-0361-411F-BCB6-43A2B50FC879}"/>
              </a:ext>
            </a:extLst>
          </p:cNvPr>
          <p:cNvSpPr/>
          <p:nvPr/>
        </p:nvSpPr>
        <p:spPr>
          <a:xfrm>
            <a:off x="6017030" y="2431833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검색내용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932B11-D0DF-4AE0-96B2-A142FEA8E95A}"/>
              </a:ext>
            </a:extLst>
          </p:cNvPr>
          <p:cNvSpPr/>
          <p:nvPr/>
        </p:nvSpPr>
        <p:spPr>
          <a:xfrm>
            <a:off x="6017030" y="343862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종류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F96FC9-7F44-4007-B698-82B2E40E8B27}"/>
              </a:ext>
            </a:extLst>
          </p:cNvPr>
          <p:cNvSpPr/>
          <p:nvPr/>
        </p:nvSpPr>
        <p:spPr>
          <a:xfrm>
            <a:off x="6017030" y="441035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출시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날짜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CC93FA-4BA8-4B41-A6E3-767A20CD4D36}"/>
              </a:ext>
            </a:extLst>
          </p:cNvPr>
          <p:cNvSpPr/>
          <p:nvPr/>
        </p:nvSpPr>
        <p:spPr>
          <a:xfrm>
            <a:off x="8802844" y="343862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게임상세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2B1740-DE0C-47BD-B930-720A01A99950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4907279" y="2844969"/>
            <a:ext cx="11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C22F3F-1938-4936-BE47-4D074DBD5B0E}"/>
              </a:ext>
            </a:extLst>
          </p:cNvPr>
          <p:cNvCxnSpPr/>
          <p:nvPr/>
        </p:nvCxnSpPr>
        <p:spPr>
          <a:xfrm>
            <a:off x="4907278" y="3851761"/>
            <a:ext cx="11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FA5E04-E264-4390-955B-101F869085B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39180" y="4819763"/>
            <a:ext cx="1077850" cy="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1ACF83-99CE-4B93-90D8-0FF63D1F741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565494" y="2844969"/>
            <a:ext cx="2237350" cy="10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5B7FE9E-E3EA-4E79-BF92-D302E085B89F}"/>
              </a:ext>
            </a:extLst>
          </p:cNvPr>
          <p:cNvSpPr/>
          <p:nvPr/>
        </p:nvSpPr>
        <p:spPr>
          <a:xfrm>
            <a:off x="7045328" y="343862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C302568-9C44-411A-B085-2BFC81235CC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565494" y="3851761"/>
            <a:ext cx="479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B6DFD3-3C9C-46AB-9AE9-A09ECE0C76C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593792" y="3851761"/>
            <a:ext cx="1209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F3F92D-57E8-4E14-90C1-4E0069CFDED3}"/>
              </a:ext>
            </a:extLst>
          </p:cNvPr>
          <p:cNvSpPr/>
          <p:nvPr/>
        </p:nvSpPr>
        <p:spPr>
          <a:xfrm>
            <a:off x="6017029" y="5411445"/>
            <a:ext cx="548464" cy="8262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검색내용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54F1565-E754-44F7-A37A-F132A77B27DB}"/>
              </a:ext>
            </a:extLst>
          </p:cNvPr>
          <p:cNvCxnSpPr>
            <a:endCxn id="46" idx="1"/>
          </p:cNvCxnSpPr>
          <p:nvPr/>
        </p:nvCxnSpPr>
        <p:spPr>
          <a:xfrm>
            <a:off x="4907278" y="5824581"/>
            <a:ext cx="1109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6DADE0B-611A-4006-A84E-3C252390F4E4}"/>
              </a:ext>
            </a:extLst>
          </p:cNvPr>
          <p:cNvCxnSpPr>
            <a:cxnSpLocks/>
            <a:stCxn id="46" idx="3"/>
            <a:endCxn id="29" idx="1"/>
          </p:cNvCxnSpPr>
          <p:nvPr/>
        </p:nvCxnSpPr>
        <p:spPr>
          <a:xfrm flipV="1">
            <a:off x="6565493" y="3851761"/>
            <a:ext cx="2237351" cy="197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273223F-C16C-4D7B-93C6-A52F0400C308}"/>
              </a:ext>
            </a:extLst>
          </p:cNvPr>
          <p:cNvSpPr/>
          <p:nvPr/>
        </p:nvSpPr>
        <p:spPr>
          <a:xfrm>
            <a:off x="2354180" y="1882162"/>
            <a:ext cx="1153602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메뉴선택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813706-0FFD-4CEA-96A5-7BFEEC6D2071}"/>
              </a:ext>
            </a:extLst>
          </p:cNvPr>
          <p:cNvSpPr/>
          <p:nvPr/>
        </p:nvSpPr>
        <p:spPr>
          <a:xfrm>
            <a:off x="4056246" y="1881199"/>
            <a:ext cx="1153602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42C2BEE-85D0-4581-991D-6F608BC6A127}"/>
              </a:ext>
            </a:extLst>
          </p:cNvPr>
          <p:cNvSpPr/>
          <p:nvPr/>
        </p:nvSpPr>
        <p:spPr>
          <a:xfrm>
            <a:off x="5714459" y="1865506"/>
            <a:ext cx="2237349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2B9CE1-709F-4596-9CCE-3083165E57D6}"/>
              </a:ext>
            </a:extLst>
          </p:cNvPr>
          <p:cNvSpPr/>
          <p:nvPr/>
        </p:nvSpPr>
        <p:spPr>
          <a:xfrm>
            <a:off x="8500275" y="1878941"/>
            <a:ext cx="1153602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상세내용</a:t>
            </a:r>
          </a:p>
        </p:txBody>
      </p:sp>
    </p:spTree>
    <p:extLst>
      <p:ext uri="{BB962C8B-B14F-4D97-AF65-F5344CB8AC3E}">
        <p14:creationId xmlns:p14="http://schemas.microsoft.com/office/powerpoint/2010/main" val="306905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5A0F4-B787-4477-BB09-BDBA93C7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뷰 설명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메뉴선택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99C4DA-9CB0-447F-BAF0-A24EAD63D6B9}"/>
              </a:ext>
            </a:extLst>
          </p:cNvPr>
          <p:cNvSpPr/>
          <p:nvPr/>
        </p:nvSpPr>
        <p:spPr>
          <a:xfrm>
            <a:off x="4469508" y="1690688"/>
            <a:ext cx="2874569" cy="48672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9435CC-0A43-491E-822C-1EFB69E13B58}"/>
              </a:ext>
            </a:extLst>
          </p:cNvPr>
          <p:cNvSpPr/>
          <p:nvPr/>
        </p:nvSpPr>
        <p:spPr>
          <a:xfrm>
            <a:off x="4469508" y="2166598"/>
            <a:ext cx="2874569" cy="1325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0A1AAC-3761-40E3-9BA4-0D2C214F12AF}"/>
              </a:ext>
            </a:extLst>
          </p:cNvPr>
          <p:cNvSpPr/>
          <p:nvPr/>
        </p:nvSpPr>
        <p:spPr>
          <a:xfrm>
            <a:off x="5191270" y="4124322"/>
            <a:ext cx="1431044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112442-99AB-49E7-B5D9-CD00D76FE0DA}"/>
              </a:ext>
            </a:extLst>
          </p:cNvPr>
          <p:cNvSpPr/>
          <p:nvPr/>
        </p:nvSpPr>
        <p:spPr>
          <a:xfrm>
            <a:off x="5191270" y="4521633"/>
            <a:ext cx="1431044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6D9FEC-83C3-4E54-85CF-52668AFDC62B}"/>
              </a:ext>
            </a:extLst>
          </p:cNvPr>
          <p:cNvSpPr/>
          <p:nvPr/>
        </p:nvSpPr>
        <p:spPr>
          <a:xfrm>
            <a:off x="5190957" y="4918944"/>
            <a:ext cx="1431044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날짜검색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098EAA-2D82-44EB-857C-43B0B384A620}"/>
              </a:ext>
            </a:extLst>
          </p:cNvPr>
          <p:cNvSpPr/>
          <p:nvPr/>
        </p:nvSpPr>
        <p:spPr>
          <a:xfrm>
            <a:off x="5190957" y="5286719"/>
            <a:ext cx="1431044" cy="25711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상세검색</a:t>
            </a:r>
          </a:p>
        </p:txBody>
      </p:sp>
    </p:spTree>
    <p:extLst>
      <p:ext uri="{BB962C8B-B14F-4D97-AF65-F5344CB8AC3E}">
        <p14:creationId xmlns:p14="http://schemas.microsoft.com/office/powerpoint/2010/main" val="279219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00B260-1770-4E95-885B-BC1C93B4E084}"/>
              </a:ext>
            </a:extLst>
          </p:cNvPr>
          <p:cNvSpPr txBox="1">
            <a:spLocks/>
          </p:cNvSpPr>
          <p:nvPr/>
        </p:nvSpPr>
        <p:spPr>
          <a:xfrm>
            <a:off x="726184" y="3015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뷰 설명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04A245-E55C-47A8-BF86-743EC8713B43}"/>
              </a:ext>
            </a:extLst>
          </p:cNvPr>
          <p:cNvSpPr/>
          <p:nvPr/>
        </p:nvSpPr>
        <p:spPr>
          <a:xfrm>
            <a:off x="3137593" y="1667575"/>
            <a:ext cx="2825728" cy="4672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B3E44-0163-4A49-BCD4-561297037916}"/>
              </a:ext>
            </a:extLst>
          </p:cNvPr>
          <p:cNvSpPr/>
          <p:nvPr/>
        </p:nvSpPr>
        <p:spPr>
          <a:xfrm>
            <a:off x="0" y="1667576"/>
            <a:ext cx="2825729" cy="4672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FB321F-1FDB-42D7-B935-D4BC6377784E}"/>
              </a:ext>
            </a:extLst>
          </p:cNvPr>
          <p:cNvSpPr/>
          <p:nvPr/>
        </p:nvSpPr>
        <p:spPr>
          <a:xfrm>
            <a:off x="6270598" y="1667575"/>
            <a:ext cx="2825727" cy="467289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날짜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20DD0-84FE-4126-B0BB-5BD763520648}"/>
              </a:ext>
            </a:extLst>
          </p:cNvPr>
          <p:cNvSpPr/>
          <p:nvPr/>
        </p:nvSpPr>
        <p:spPr>
          <a:xfrm>
            <a:off x="9366273" y="1667578"/>
            <a:ext cx="2825727" cy="46728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FDA59-4D25-496E-8DDC-49543793ED2A}"/>
              </a:ext>
            </a:extLst>
          </p:cNvPr>
          <p:cNvSpPr/>
          <p:nvPr/>
        </p:nvSpPr>
        <p:spPr>
          <a:xfrm>
            <a:off x="350512" y="5008226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검색창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1973D-6DEF-44AD-9DB4-A9C0AD429B06}"/>
              </a:ext>
            </a:extLst>
          </p:cNvPr>
          <p:cNvSpPr/>
          <p:nvPr/>
        </p:nvSpPr>
        <p:spPr>
          <a:xfrm>
            <a:off x="929012" y="5547240"/>
            <a:ext cx="971803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01448-A8F0-4FDB-93EE-7D099C49382A}"/>
              </a:ext>
            </a:extLst>
          </p:cNvPr>
          <p:cNvSpPr/>
          <p:nvPr/>
        </p:nvSpPr>
        <p:spPr>
          <a:xfrm>
            <a:off x="350512" y="2364708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491C7-D016-4FAA-9B07-66F1A96978A7}"/>
              </a:ext>
            </a:extLst>
          </p:cNvPr>
          <p:cNvSpPr/>
          <p:nvPr/>
        </p:nvSpPr>
        <p:spPr>
          <a:xfrm>
            <a:off x="3483517" y="2364708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마크 이미지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F0CCAE-DC0C-4BA1-BD19-63DC5135F523}"/>
              </a:ext>
            </a:extLst>
          </p:cNvPr>
          <p:cNvSpPr/>
          <p:nvPr/>
        </p:nvSpPr>
        <p:spPr>
          <a:xfrm>
            <a:off x="3483517" y="3572752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유명 회사 피커 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260E7-D048-4178-9BB7-590EB5CD3F78}"/>
              </a:ext>
            </a:extLst>
          </p:cNvPr>
          <p:cNvSpPr/>
          <p:nvPr/>
        </p:nvSpPr>
        <p:spPr>
          <a:xfrm>
            <a:off x="3483517" y="5008226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검색창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9AA542-865E-4F68-89E9-28F31C2BDAF6}"/>
              </a:ext>
            </a:extLst>
          </p:cNvPr>
          <p:cNvSpPr/>
          <p:nvPr/>
        </p:nvSpPr>
        <p:spPr>
          <a:xfrm>
            <a:off x="4062017" y="5547240"/>
            <a:ext cx="971803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검색버튼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23518C-FC32-453F-B2B5-685B78F1042D}"/>
              </a:ext>
            </a:extLst>
          </p:cNvPr>
          <p:cNvSpPr/>
          <p:nvPr/>
        </p:nvSpPr>
        <p:spPr>
          <a:xfrm>
            <a:off x="6579151" y="2364708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 년도 고티 게임 이미지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18DB45-0BF4-498E-BEFC-70945F5F124C}"/>
              </a:ext>
            </a:extLst>
          </p:cNvPr>
          <p:cNvSpPr/>
          <p:nvPr/>
        </p:nvSpPr>
        <p:spPr>
          <a:xfrm>
            <a:off x="6579151" y="3572752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년도 피커 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ADE5FA-589B-4DC9-96BD-D8D2D1A667AA}"/>
              </a:ext>
            </a:extLst>
          </p:cNvPr>
          <p:cNvSpPr/>
          <p:nvPr/>
        </p:nvSpPr>
        <p:spPr>
          <a:xfrm>
            <a:off x="6579151" y="5008226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등급 피커 뷰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C02DE-3D6A-4586-B844-A9023969D254}"/>
              </a:ext>
            </a:extLst>
          </p:cNvPr>
          <p:cNvSpPr/>
          <p:nvPr/>
        </p:nvSpPr>
        <p:spPr>
          <a:xfrm>
            <a:off x="7157651" y="5547240"/>
            <a:ext cx="971803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653E73-2FEA-42DC-90F3-C53E7E11CE22}"/>
              </a:ext>
            </a:extLst>
          </p:cNvPr>
          <p:cNvSpPr/>
          <p:nvPr/>
        </p:nvSpPr>
        <p:spPr>
          <a:xfrm>
            <a:off x="9693531" y="2364708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입력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0EA74B-DC67-4ABE-85FD-86C44075935B}"/>
              </a:ext>
            </a:extLst>
          </p:cNvPr>
          <p:cNvSpPr/>
          <p:nvPr/>
        </p:nvSpPr>
        <p:spPr>
          <a:xfrm>
            <a:off x="9670278" y="3258013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회사 입력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FFF1A1-1E9F-413A-83CB-8E4B8EC65E90}"/>
              </a:ext>
            </a:extLst>
          </p:cNvPr>
          <p:cNvSpPr/>
          <p:nvPr/>
        </p:nvSpPr>
        <p:spPr>
          <a:xfrm>
            <a:off x="9670278" y="4151318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년도 입력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DE406D-7F19-4FA4-A916-85B022227046}"/>
              </a:ext>
            </a:extLst>
          </p:cNvPr>
          <p:cNvSpPr/>
          <p:nvPr/>
        </p:nvSpPr>
        <p:spPr>
          <a:xfrm>
            <a:off x="9670278" y="5008226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이용가 등급 입력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FAC471-5F98-42E5-9F2A-BEC15488D665}"/>
              </a:ext>
            </a:extLst>
          </p:cNvPr>
          <p:cNvSpPr/>
          <p:nvPr/>
        </p:nvSpPr>
        <p:spPr>
          <a:xfrm>
            <a:off x="10269981" y="5547240"/>
            <a:ext cx="971803" cy="15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검색버튼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B8CE70-ECDB-4374-9BAF-95E2F24A5AE9}"/>
              </a:ext>
            </a:extLst>
          </p:cNvPr>
          <p:cNvSpPr/>
          <p:nvPr/>
        </p:nvSpPr>
        <p:spPr>
          <a:xfrm>
            <a:off x="124094" y="1778127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EE08BD-A149-4E9F-A14C-F5F5A958568C}"/>
              </a:ext>
            </a:extLst>
          </p:cNvPr>
          <p:cNvSpPr/>
          <p:nvPr/>
        </p:nvSpPr>
        <p:spPr>
          <a:xfrm>
            <a:off x="3264989" y="1769660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163F5C-D0EA-4E33-8233-2DE34A607B6F}"/>
              </a:ext>
            </a:extLst>
          </p:cNvPr>
          <p:cNvSpPr/>
          <p:nvPr/>
        </p:nvSpPr>
        <p:spPr>
          <a:xfrm>
            <a:off x="6374865" y="1769659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CBA032-E652-496E-8217-A2DFBC1F1329}"/>
              </a:ext>
            </a:extLst>
          </p:cNvPr>
          <p:cNvSpPr/>
          <p:nvPr/>
        </p:nvSpPr>
        <p:spPr>
          <a:xfrm>
            <a:off x="9481679" y="1769658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146740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A07CC-3C6B-4E9D-81D0-C6576AB9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뷰 설명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검색결과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E9739-0895-4A84-A7F1-A63162819449}"/>
              </a:ext>
            </a:extLst>
          </p:cNvPr>
          <p:cNvSpPr/>
          <p:nvPr/>
        </p:nvSpPr>
        <p:spPr>
          <a:xfrm>
            <a:off x="4372047" y="1655778"/>
            <a:ext cx="2825729" cy="4672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19BDB0-ED79-40A9-85A2-5A2512DFFA76}"/>
              </a:ext>
            </a:extLst>
          </p:cNvPr>
          <p:cNvSpPr/>
          <p:nvPr/>
        </p:nvSpPr>
        <p:spPr>
          <a:xfrm>
            <a:off x="4699306" y="2355445"/>
            <a:ext cx="2171210" cy="2791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입력된 검색내용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7CC2AA-2692-4BCE-A8B7-44DBD100064C}"/>
              </a:ext>
            </a:extLst>
          </p:cNvPr>
          <p:cNvSpPr/>
          <p:nvPr/>
        </p:nvSpPr>
        <p:spPr>
          <a:xfrm>
            <a:off x="4699307" y="2735361"/>
            <a:ext cx="2171210" cy="3419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검색결과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테이블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선택가능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18686-FBFC-4B4E-90E0-B0CC677B7E62}"/>
              </a:ext>
            </a:extLst>
          </p:cNvPr>
          <p:cNvSpPr/>
          <p:nvPr/>
        </p:nvSpPr>
        <p:spPr>
          <a:xfrm>
            <a:off x="4455463" y="1778630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</p:spTree>
    <p:extLst>
      <p:ext uri="{BB962C8B-B14F-4D97-AF65-F5344CB8AC3E}">
        <p14:creationId xmlns:p14="http://schemas.microsoft.com/office/powerpoint/2010/main" val="51177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A181C-916F-4BA2-950D-8F31034C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뷰 설명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상세정보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05AF45-286C-4BD6-B62C-6D8C84C190F3}"/>
              </a:ext>
            </a:extLst>
          </p:cNvPr>
          <p:cNvSpPr/>
          <p:nvPr/>
        </p:nvSpPr>
        <p:spPr>
          <a:xfrm>
            <a:off x="4372047" y="1655778"/>
            <a:ext cx="2825729" cy="467289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E5BE40-C8FA-485E-A165-D51B2CDD1066}"/>
              </a:ext>
            </a:extLst>
          </p:cNvPr>
          <p:cNvSpPr/>
          <p:nvPr/>
        </p:nvSpPr>
        <p:spPr>
          <a:xfrm>
            <a:off x="4699307" y="3805897"/>
            <a:ext cx="2171210" cy="23488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 상세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373A28-8427-4385-AE08-D3D3AF0563B7}"/>
              </a:ext>
            </a:extLst>
          </p:cNvPr>
          <p:cNvSpPr/>
          <p:nvPr/>
        </p:nvSpPr>
        <p:spPr>
          <a:xfrm>
            <a:off x="4455463" y="1778630"/>
            <a:ext cx="487688" cy="4760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뒤로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B35ADC-756B-45AA-BD1C-A4471CC0971D}"/>
              </a:ext>
            </a:extLst>
          </p:cNvPr>
          <p:cNvSpPr/>
          <p:nvPr/>
        </p:nvSpPr>
        <p:spPr>
          <a:xfrm>
            <a:off x="4699307" y="2513843"/>
            <a:ext cx="2171210" cy="103287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게임이미지</a:t>
            </a:r>
          </a:p>
        </p:txBody>
      </p:sp>
    </p:spTree>
    <p:extLst>
      <p:ext uri="{BB962C8B-B14F-4D97-AF65-F5344CB8AC3E}">
        <p14:creationId xmlns:p14="http://schemas.microsoft.com/office/powerpoint/2010/main" val="374380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2D946-F972-4FCE-A822-A463EF2F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4.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사용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</a:t>
            </a:r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3CAB4-BFB5-4CBB-B155-22B2AED9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2" y="1733789"/>
            <a:ext cx="5165559" cy="4351338"/>
          </a:xfrm>
        </p:spPr>
        <p:txBody>
          <a:bodyPr/>
          <a:lstStyle/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게임물 관리 위원회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–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게임물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3.0</a:t>
            </a:r>
          </a:p>
          <a:p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추가적으로 사용될 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API </a:t>
            </a:r>
            <a:r>
              <a:rPr lang="ko-KR" altLang="en-US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찾는중</a:t>
            </a:r>
            <a:r>
              <a:rPr lang="en-US" altLang="ko-KR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..</a:t>
            </a:r>
          </a:p>
          <a:p>
            <a:pPr marL="0" indent="0">
              <a:buNone/>
            </a:pPr>
            <a:endParaRPr lang="ko-KR" altLang="en-US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3B05B-378E-44FB-8B77-D420EFCE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59" y="546100"/>
            <a:ext cx="4378488" cy="432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097584-F420-41B9-9E74-2C2B20D1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91" y="2344222"/>
            <a:ext cx="4528740" cy="44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307</Words>
  <Application>Microsoft Office PowerPoint</Application>
  <PresentationFormat>와이드스크린</PresentationFormat>
  <Paragraphs>101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서울남산체 EB</vt:lpstr>
      <vt:lpstr>양재난초체M</vt:lpstr>
      <vt:lpstr>AgencyFB</vt:lpstr>
      <vt:lpstr>Arial</vt:lpstr>
      <vt:lpstr>Office 테마</vt:lpstr>
      <vt:lpstr>  Game? Info!</vt:lpstr>
      <vt:lpstr>목차</vt:lpstr>
      <vt:lpstr>1. 개발, 사용목적</vt:lpstr>
      <vt:lpstr>2. 앱 UI 구조</vt:lpstr>
      <vt:lpstr>3. 뷰 설명 - 메뉴선택</vt:lpstr>
      <vt:lpstr>PowerPoint 프레젠테이션</vt:lpstr>
      <vt:lpstr>3. 뷰 설명 - 검색결과</vt:lpstr>
      <vt:lpstr>3. 뷰 설명 - 상세정보</vt:lpstr>
      <vt:lpstr>4. 사용 API</vt:lpstr>
      <vt:lpstr>5. 개발범위 - 최소범위 </vt:lpstr>
      <vt:lpstr>5. 개발범위 - 목표범위 </vt:lpstr>
      <vt:lpstr>5. 개발범위 - 최대범위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 공연예술센터 정보</dc:title>
  <dc:creator>YOON JINWOO</dc:creator>
  <cp:lastModifiedBy>YOON JINWOO</cp:lastModifiedBy>
  <cp:revision>16</cp:revision>
  <dcterms:created xsi:type="dcterms:W3CDTF">2018-05-06T16:40:44Z</dcterms:created>
  <dcterms:modified xsi:type="dcterms:W3CDTF">2018-05-06T20:20:36Z</dcterms:modified>
</cp:coreProperties>
</file>