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8B385-6B2A-40C2-974A-CECA4688B456}" v="62" dt="2022-08-29T08:16:55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shine Chisholm" userId="535ae73276dc2448" providerId="LiveId" clId="{F2BA0AED-9A8E-47E6-B7A3-CBE8966159C6}"/>
    <pc:docChg chg="undo custSel modSld">
      <pc:chgData name="Sunshine Chisholm" userId="535ae73276dc2448" providerId="LiveId" clId="{F2BA0AED-9A8E-47E6-B7A3-CBE8966159C6}" dt="2022-05-30T04:13:39.335" v="416" actId="478"/>
      <pc:docMkLst>
        <pc:docMk/>
      </pc:docMkLst>
      <pc:sldChg chg="addSp delSp modSp mod">
        <pc:chgData name="Sunshine Chisholm" userId="535ae73276dc2448" providerId="LiveId" clId="{F2BA0AED-9A8E-47E6-B7A3-CBE8966159C6}" dt="2022-05-29T19:51:47.393" v="34" actId="20577"/>
        <pc:sldMkLst>
          <pc:docMk/>
          <pc:sldMk cId="1077192386" sldId="257"/>
        </pc:sldMkLst>
        <pc:spChg chg="mod">
          <ac:chgData name="Sunshine Chisholm" userId="535ae73276dc2448" providerId="LiveId" clId="{F2BA0AED-9A8E-47E6-B7A3-CBE8966159C6}" dt="2022-05-29T19:51:24.249" v="1" actId="14100"/>
          <ac:spMkLst>
            <pc:docMk/>
            <pc:sldMk cId="1077192386" sldId="257"/>
            <ac:spMk id="2" creationId="{3C6119E5-99B3-415C-87BF-5B50B598A369}"/>
          </ac:spMkLst>
        </pc:spChg>
        <pc:spChg chg="del">
          <ac:chgData name="Sunshine Chisholm" userId="535ae73276dc2448" providerId="LiveId" clId="{F2BA0AED-9A8E-47E6-B7A3-CBE8966159C6}" dt="2022-05-29T19:51:17.362" v="0" actId="478"/>
          <ac:spMkLst>
            <pc:docMk/>
            <pc:sldMk cId="1077192386" sldId="257"/>
            <ac:spMk id="3" creationId="{2AD23FD7-ACEB-41D0-9302-F7E2D06CF451}"/>
          </ac:spMkLst>
        </pc:spChg>
        <pc:spChg chg="add mod">
          <ac:chgData name="Sunshine Chisholm" userId="535ae73276dc2448" providerId="LiveId" clId="{F2BA0AED-9A8E-47E6-B7A3-CBE8966159C6}" dt="2022-05-29T19:51:47.393" v="34" actId="20577"/>
          <ac:spMkLst>
            <pc:docMk/>
            <pc:sldMk cId="1077192386" sldId="257"/>
            <ac:spMk id="4" creationId="{C9D36989-0783-48DE-A7CE-1D437D444695}"/>
          </ac:spMkLst>
        </pc:spChg>
      </pc:sldChg>
      <pc:sldChg chg="delSp modSp mod">
        <pc:chgData name="Sunshine Chisholm" userId="535ae73276dc2448" providerId="LiveId" clId="{F2BA0AED-9A8E-47E6-B7A3-CBE8966159C6}" dt="2022-05-30T04:13:39.335" v="416" actId="478"/>
        <pc:sldMkLst>
          <pc:docMk/>
          <pc:sldMk cId="2931020606" sldId="258"/>
        </pc:sldMkLst>
        <pc:spChg chg="mod">
          <ac:chgData name="Sunshine Chisholm" userId="535ae73276dc2448" providerId="LiveId" clId="{F2BA0AED-9A8E-47E6-B7A3-CBE8966159C6}" dt="2022-05-29T19:53:09.299" v="43" actId="1076"/>
          <ac:spMkLst>
            <pc:docMk/>
            <pc:sldMk cId="2931020606" sldId="258"/>
            <ac:spMk id="2" creationId="{B5DBF15E-83E2-4D94-A819-B014D851207D}"/>
          </ac:spMkLst>
        </pc:spChg>
        <pc:spChg chg="del mod">
          <ac:chgData name="Sunshine Chisholm" userId="535ae73276dc2448" providerId="LiveId" clId="{F2BA0AED-9A8E-47E6-B7A3-CBE8966159C6}" dt="2022-05-30T04:07:30.051" v="409" actId="478"/>
          <ac:spMkLst>
            <pc:docMk/>
            <pc:sldMk cId="2931020606" sldId="258"/>
            <ac:spMk id="34" creationId="{67BE9D1E-B98B-41CA-BA66-76E39BB8C9EE}"/>
          </ac:spMkLst>
        </pc:spChg>
        <pc:graphicFrameChg chg="del mod modGraphic">
          <ac:chgData name="Sunshine Chisholm" userId="535ae73276dc2448" providerId="LiveId" clId="{F2BA0AED-9A8E-47E6-B7A3-CBE8966159C6}" dt="2022-05-30T04:07:40.338" v="413" actId="478"/>
          <ac:graphicFrameMkLst>
            <pc:docMk/>
            <pc:sldMk cId="2931020606" sldId="258"/>
            <ac:graphicFrameMk id="4" creationId="{843753CC-E375-410B-9653-9B0EAC8CB0FC}"/>
          </ac:graphicFrameMkLst>
        </pc:graphicFrameChg>
        <pc:graphicFrameChg chg="del mod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5" creationId="{9939A755-A482-48CB-AD4D-9BC868B2F53D}"/>
          </ac:graphicFrameMkLst>
        </pc:graphicFrameChg>
        <pc:graphicFrameChg chg="del mod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6" creationId="{04238C99-0B7E-42B9-916F-1ABED625F3C4}"/>
          </ac:graphicFrameMkLst>
        </pc:graphicFrameChg>
        <pc:graphicFrameChg chg="del mod modGraphic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7" creationId="{AC7E5A24-0D3D-425E-8872-5D52D8A8425C}"/>
          </ac:graphicFrameMkLst>
        </pc:graphicFrameChg>
        <pc:graphicFrameChg chg="del mod">
          <ac:chgData name="Sunshine Chisholm" userId="535ae73276dc2448" providerId="LiveId" clId="{F2BA0AED-9A8E-47E6-B7A3-CBE8966159C6}" dt="2022-05-30T04:07:45.831" v="415" actId="478"/>
          <ac:graphicFrameMkLst>
            <pc:docMk/>
            <pc:sldMk cId="2931020606" sldId="258"/>
            <ac:graphicFrameMk id="8" creationId="{4761AB27-5050-4BD2-BFE7-A75F186C1D0C}"/>
          </ac:graphicFrameMkLst>
        </pc:graphicFrameChg>
        <pc:graphicFrameChg chg="del mod">
          <ac:chgData name="Sunshine Chisholm" userId="535ae73276dc2448" providerId="LiveId" clId="{F2BA0AED-9A8E-47E6-B7A3-CBE8966159C6}" dt="2022-05-30T04:07:43.767" v="414" actId="478"/>
          <ac:graphicFrameMkLst>
            <pc:docMk/>
            <pc:sldMk cId="2931020606" sldId="258"/>
            <ac:graphicFrameMk id="9" creationId="{4EE2C912-3A3D-4353-96C6-C81D2300ACD4}"/>
          </ac:graphicFrameMkLst>
        </pc:graphicFrameChg>
        <pc:graphicFrameChg chg="del mod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10" creationId="{484401C2-CCA0-44EE-9B5E-9550227346FE}"/>
          </ac:graphicFrameMkLst>
        </pc:graphicFrameChg>
        <pc:graphicFrameChg chg="del mod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11" creationId="{B206EA40-8897-463C-9A28-EDCE1644EEB0}"/>
          </ac:graphicFrameMkLst>
        </pc:graphicFrameChg>
        <pc:graphicFrameChg chg="del mod">
          <ac:chgData name="Sunshine Chisholm" userId="535ae73276dc2448" providerId="LiveId" clId="{F2BA0AED-9A8E-47E6-B7A3-CBE8966159C6}" dt="2022-05-30T04:07:33.752" v="410" actId="478"/>
          <ac:graphicFrameMkLst>
            <pc:docMk/>
            <pc:sldMk cId="2931020606" sldId="258"/>
            <ac:graphicFrameMk id="12" creationId="{CD0BE670-8E28-4AB1-A270-7CC2EFD42F98}"/>
          </ac:graphicFrameMkLst>
        </pc:graphicFrameChg>
        <pc:graphicFrameChg chg="del mod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13" creationId="{CF0FAB55-AD92-4814-9AB6-6ACC9B1C331A}"/>
          </ac:graphicFrameMkLst>
        </pc:graphicFrameChg>
        <pc:graphicFrameChg chg="del mod">
          <ac:chgData name="Sunshine Chisholm" userId="535ae73276dc2448" providerId="LiveId" clId="{F2BA0AED-9A8E-47E6-B7A3-CBE8966159C6}" dt="2022-05-30T04:07:30.051" v="409" actId="478"/>
          <ac:graphicFrameMkLst>
            <pc:docMk/>
            <pc:sldMk cId="2931020606" sldId="258"/>
            <ac:graphicFrameMk id="14" creationId="{B11E4264-B863-4612-B534-227886407DC3}"/>
          </ac:graphicFrameMkLst>
        </pc:graphicFrameChg>
        <pc:graphicFrameChg chg="del">
          <ac:chgData name="Sunshine Chisholm" userId="535ae73276dc2448" providerId="LiveId" clId="{F2BA0AED-9A8E-47E6-B7A3-CBE8966159C6}" dt="2022-05-30T04:13:39.335" v="416" actId="478"/>
          <ac:graphicFrameMkLst>
            <pc:docMk/>
            <pc:sldMk cId="2931020606" sldId="258"/>
            <ac:graphicFrameMk id="15" creationId="{F7DF499A-7F52-4E08-A029-5B5201E3B698}"/>
          </ac:graphicFrameMkLst>
        </pc:graphicFrameChg>
        <pc:cxnChg chg="del mod">
          <ac:chgData name="Sunshine Chisholm" userId="535ae73276dc2448" providerId="LiveId" clId="{F2BA0AED-9A8E-47E6-B7A3-CBE8966159C6}" dt="2022-05-30T04:07:34.510" v="411" actId="478"/>
          <ac:cxnSpMkLst>
            <pc:docMk/>
            <pc:sldMk cId="2931020606" sldId="258"/>
            <ac:cxnSpMk id="17" creationId="{8C63255B-88F2-4A28-B16F-FEDDFE6F076D}"/>
          </ac:cxnSpMkLst>
        </pc:cxnChg>
        <pc:cxnChg chg="del mod">
          <ac:chgData name="Sunshine Chisholm" userId="535ae73276dc2448" providerId="LiveId" clId="{F2BA0AED-9A8E-47E6-B7A3-CBE8966159C6}" dt="2022-05-30T04:07:35.158" v="412" actId="478"/>
          <ac:cxnSpMkLst>
            <pc:docMk/>
            <pc:sldMk cId="2931020606" sldId="258"/>
            <ac:cxnSpMk id="28" creationId="{01F714C7-7010-4DE5-893B-EE46E607A733}"/>
          </ac:cxnSpMkLst>
        </pc:cxnChg>
        <pc:cxnChg chg="del mod">
          <ac:chgData name="Sunshine Chisholm" userId="535ae73276dc2448" providerId="LiveId" clId="{F2BA0AED-9A8E-47E6-B7A3-CBE8966159C6}" dt="2022-05-30T04:07:30.051" v="409" actId="478"/>
          <ac:cxnSpMkLst>
            <pc:docMk/>
            <pc:sldMk cId="2931020606" sldId="258"/>
            <ac:cxnSpMk id="29" creationId="{6D5C1CBF-2BAA-4D08-B06F-53087857D01B}"/>
          </ac:cxnSpMkLst>
        </pc:cxnChg>
        <pc:cxnChg chg="del mod">
          <ac:chgData name="Sunshine Chisholm" userId="535ae73276dc2448" providerId="LiveId" clId="{F2BA0AED-9A8E-47E6-B7A3-CBE8966159C6}" dt="2022-05-30T04:07:30.051" v="409" actId="478"/>
          <ac:cxnSpMkLst>
            <pc:docMk/>
            <pc:sldMk cId="2931020606" sldId="258"/>
            <ac:cxnSpMk id="30" creationId="{D65877FA-9917-46C0-A85E-FD62DC07EB7D}"/>
          </ac:cxnSpMkLst>
        </pc:cxnChg>
        <pc:cxnChg chg="del mod">
          <ac:chgData name="Sunshine Chisholm" userId="535ae73276dc2448" providerId="LiveId" clId="{F2BA0AED-9A8E-47E6-B7A3-CBE8966159C6}" dt="2022-05-30T04:07:30.051" v="409" actId="478"/>
          <ac:cxnSpMkLst>
            <pc:docMk/>
            <pc:sldMk cId="2931020606" sldId="258"/>
            <ac:cxnSpMk id="32" creationId="{5C92F3AB-7B29-4E5E-8174-C4C708362F46}"/>
          </ac:cxnSpMkLst>
        </pc:cxnChg>
        <pc:cxnChg chg="del mod">
          <ac:chgData name="Sunshine Chisholm" userId="535ae73276dc2448" providerId="LiveId" clId="{F2BA0AED-9A8E-47E6-B7A3-CBE8966159C6}" dt="2022-05-30T04:07:30.051" v="409" actId="478"/>
          <ac:cxnSpMkLst>
            <pc:docMk/>
            <pc:sldMk cId="2931020606" sldId="258"/>
            <ac:cxnSpMk id="33" creationId="{67C7238D-63E8-40F3-8BBE-7F115F052CC5}"/>
          </ac:cxnSpMkLst>
        </pc:cxnChg>
      </pc:sldChg>
      <pc:sldChg chg="addSp delSp modSp mod">
        <pc:chgData name="Sunshine Chisholm" userId="535ae73276dc2448" providerId="LiveId" clId="{F2BA0AED-9A8E-47E6-B7A3-CBE8966159C6}" dt="2022-05-29T20:18:53.605" v="383" actId="1036"/>
        <pc:sldMkLst>
          <pc:docMk/>
          <pc:sldMk cId="455891148" sldId="260"/>
        </pc:sldMkLst>
        <pc:spChg chg="mod">
          <ac:chgData name="Sunshine Chisholm" userId="535ae73276dc2448" providerId="LiveId" clId="{F2BA0AED-9A8E-47E6-B7A3-CBE8966159C6}" dt="2022-05-29T20:14:32.807" v="202" actId="20577"/>
          <ac:spMkLst>
            <pc:docMk/>
            <pc:sldMk cId="455891148" sldId="260"/>
            <ac:spMk id="2" creationId="{B5DBF15E-83E2-4D94-A819-B014D851207D}"/>
          </ac:spMkLst>
        </pc:spChg>
        <pc:spChg chg="add mod">
          <ac:chgData name="Sunshine Chisholm" userId="535ae73276dc2448" providerId="LiveId" clId="{F2BA0AED-9A8E-47E6-B7A3-CBE8966159C6}" dt="2022-05-29T20:18:19.950" v="366" actId="255"/>
          <ac:spMkLst>
            <pc:docMk/>
            <pc:sldMk cId="455891148" sldId="260"/>
            <ac:spMk id="24" creationId="{505A8594-AE86-4F65-8A81-69B716026D40}"/>
          </ac:spMkLst>
        </pc:spChg>
        <pc:graphicFrameChg chg="del">
          <ac:chgData name="Sunshine Chisholm" userId="535ae73276dc2448" providerId="LiveId" clId="{F2BA0AED-9A8E-47E6-B7A3-CBE8966159C6}" dt="2022-05-29T20:14:37.855" v="203" actId="478"/>
          <ac:graphicFrameMkLst>
            <pc:docMk/>
            <pc:sldMk cId="455891148" sldId="260"/>
            <ac:graphicFrameMk id="6" creationId="{04238C99-0B7E-42B9-916F-1ABED625F3C4}"/>
          </ac:graphicFrameMkLst>
        </pc:graphicFrameChg>
        <pc:graphicFrameChg chg="del">
          <ac:chgData name="Sunshine Chisholm" userId="535ae73276dc2448" providerId="LiveId" clId="{F2BA0AED-9A8E-47E6-B7A3-CBE8966159C6}" dt="2022-05-29T20:14:37.855" v="203" actId="478"/>
          <ac:graphicFrameMkLst>
            <pc:docMk/>
            <pc:sldMk cId="455891148" sldId="260"/>
            <ac:graphicFrameMk id="7" creationId="{AC7E5A24-0D3D-425E-8872-5D52D8A8425C}"/>
          </ac:graphicFrameMkLst>
        </pc:graphicFrameChg>
        <pc:graphicFrameChg chg="del">
          <ac:chgData name="Sunshine Chisholm" userId="535ae73276dc2448" providerId="LiveId" clId="{F2BA0AED-9A8E-47E6-B7A3-CBE8966159C6}" dt="2022-05-29T20:14:37.855" v="203" actId="478"/>
          <ac:graphicFrameMkLst>
            <pc:docMk/>
            <pc:sldMk cId="455891148" sldId="260"/>
            <ac:graphicFrameMk id="8" creationId="{4761AB27-5050-4BD2-BFE7-A75F186C1D0C}"/>
          </ac:graphicFrameMkLst>
        </pc:graphicFrameChg>
        <pc:picChg chg="add mod">
          <ac:chgData name="Sunshine Chisholm" userId="535ae73276dc2448" providerId="LiveId" clId="{F2BA0AED-9A8E-47E6-B7A3-CBE8966159C6}" dt="2022-05-29T20:18:53.605" v="383" actId="1036"/>
          <ac:picMkLst>
            <pc:docMk/>
            <pc:sldMk cId="455891148" sldId="260"/>
            <ac:picMk id="16" creationId="{1FE5177B-F934-44BB-80F3-28D189FAED34}"/>
          </ac:picMkLst>
        </pc:picChg>
      </pc:sldChg>
    </pc:docChg>
  </pc:docChgLst>
  <pc:docChgLst>
    <pc:chgData name="Sunshine Chisholm" userId="535ae73276dc2448" providerId="LiveId" clId="{3888B385-6B2A-40C2-974A-CECA4688B456}"/>
    <pc:docChg chg="undo custSel addSld modSld">
      <pc:chgData name="Sunshine Chisholm" userId="535ae73276dc2448" providerId="LiveId" clId="{3888B385-6B2A-40C2-974A-CECA4688B456}" dt="2022-08-29T08:17:56.924" v="2859" actId="14100"/>
      <pc:docMkLst>
        <pc:docMk/>
      </pc:docMkLst>
      <pc:sldChg chg="addSp modSp mod">
        <pc:chgData name="Sunshine Chisholm" userId="535ae73276dc2448" providerId="LiveId" clId="{3888B385-6B2A-40C2-974A-CECA4688B456}" dt="2022-08-29T08:15:04.695" v="2752" actId="113"/>
        <pc:sldMkLst>
          <pc:docMk/>
          <pc:sldMk cId="1077192386" sldId="257"/>
        </pc:sldMkLst>
        <pc:spChg chg="add mod">
          <ac:chgData name="Sunshine Chisholm" userId="535ae73276dc2448" providerId="LiveId" clId="{3888B385-6B2A-40C2-974A-CECA4688B456}" dt="2022-08-29T08:13:06.730" v="2690"/>
          <ac:spMkLst>
            <pc:docMk/>
            <pc:sldMk cId="1077192386" sldId="257"/>
            <ac:spMk id="3" creationId="{A2F8F8EB-5D12-E77E-353F-9F2162A61CB6}"/>
          </ac:spMkLst>
        </pc:spChg>
        <pc:spChg chg="add mod">
          <ac:chgData name="Sunshine Chisholm" userId="535ae73276dc2448" providerId="LiveId" clId="{3888B385-6B2A-40C2-974A-CECA4688B456}" dt="2022-08-29T08:12:27.712" v="2668"/>
          <ac:spMkLst>
            <pc:docMk/>
            <pc:sldMk cId="1077192386" sldId="257"/>
            <ac:spMk id="5" creationId="{324DBFAF-A21E-15CD-A05B-B3059CCE0A94}"/>
          </ac:spMkLst>
        </pc:spChg>
        <pc:spChg chg="add mod">
          <ac:chgData name="Sunshine Chisholm" userId="535ae73276dc2448" providerId="LiveId" clId="{3888B385-6B2A-40C2-974A-CECA4688B456}" dt="2022-08-29T08:12:37.595" v="2669"/>
          <ac:spMkLst>
            <pc:docMk/>
            <pc:sldMk cId="1077192386" sldId="257"/>
            <ac:spMk id="6" creationId="{59E37A65-9580-D1A9-8A22-497C7C4DC15B}"/>
          </ac:spMkLst>
        </pc:spChg>
        <pc:spChg chg="add mod">
          <ac:chgData name="Sunshine Chisholm" userId="535ae73276dc2448" providerId="LiveId" clId="{3888B385-6B2A-40C2-974A-CECA4688B456}" dt="2022-08-29T08:13:26.704" v="2713"/>
          <ac:spMkLst>
            <pc:docMk/>
            <pc:sldMk cId="1077192386" sldId="257"/>
            <ac:spMk id="7" creationId="{BB92DE00-E656-8C7D-7982-9C0716C0B7F1}"/>
          </ac:spMkLst>
        </pc:spChg>
        <pc:spChg chg="add mod">
          <ac:chgData name="Sunshine Chisholm" userId="535ae73276dc2448" providerId="LiveId" clId="{3888B385-6B2A-40C2-974A-CECA4688B456}" dt="2022-08-29T08:13:34.004" v="2714"/>
          <ac:spMkLst>
            <pc:docMk/>
            <pc:sldMk cId="1077192386" sldId="257"/>
            <ac:spMk id="8" creationId="{2EE40590-474F-4BDC-551B-3833E4403C52}"/>
          </ac:spMkLst>
        </pc:spChg>
        <pc:spChg chg="add mod">
          <ac:chgData name="Sunshine Chisholm" userId="535ae73276dc2448" providerId="LiveId" clId="{3888B385-6B2A-40C2-974A-CECA4688B456}" dt="2022-08-29T08:13:18.901" v="2712"/>
          <ac:spMkLst>
            <pc:docMk/>
            <pc:sldMk cId="1077192386" sldId="257"/>
            <ac:spMk id="9" creationId="{F0499D20-3134-2351-B811-023726066F9F}"/>
          </ac:spMkLst>
        </pc:spChg>
        <pc:spChg chg="add mod">
          <ac:chgData name="Sunshine Chisholm" userId="535ae73276dc2448" providerId="LiveId" clId="{3888B385-6B2A-40C2-974A-CECA4688B456}" dt="2022-08-29T08:15:04.695" v="2752" actId="113"/>
          <ac:spMkLst>
            <pc:docMk/>
            <pc:sldMk cId="1077192386" sldId="257"/>
            <ac:spMk id="10" creationId="{1B38ED4C-6A1F-45DC-4272-78D273791009}"/>
          </ac:spMkLst>
        </pc:spChg>
      </pc:sldChg>
      <pc:sldChg chg="addSp modSp mod">
        <pc:chgData name="Sunshine Chisholm" userId="535ae73276dc2448" providerId="LiveId" clId="{3888B385-6B2A-40C2-974A-CECA4688B456}" dt="2022-08-29T05:44:46.348" v="8" actId="1076"/>
        <pc:sldMkLst>
          <pc:docMk/>
          <pc:sldMk cId="2931020606" sldId="258"/>
        </pc:sldMkLst>
        <pc:spChg chg="mod">
          <ac:chgData name="Sunshine Chisholm" userId="535ae73276dc2448" providerId="LiveId" clId="{3888B385-6B2A-40C2-974A-CECA4688B456}" dt="2022-08-29T05:44:42.204" v="7" actId="1076"/>
          <ac:spMkLst>
            <pc:docMk/>
            <pc:sldMk cId="2931020606" sldId="258"/>
            <ac:spMk id="2" creationId="{B5DBF15E-83E2-4D94-A819-B014D851207D}"/>
          </ac:spMkLst>
        </pc:spChg>
        <pc:picChg chg="add mod">
          <ac:chgData name="Sunshine Chisholm" userId="535ae73276dc2448" providerId="LiveId" clId="{3888B385-6B2A-40C2-974A-CECA4688B456}" dt="2022-08-29T05:44:46.348" v="8" actId="1076"/>
          <ac:picMkLst>
            <pc:docMk/>
            <pc:sldMk cId="2931020606" sldId="258"/>
            <ac:picMk id="4" creationId="{D92E6D3B-C2DB-8331-1A21-C12FB7B43B19}"/>
          </ac:picMkLst>
        </pc:picChg>
      </pc:sldChg>
      <pc:sldChg chg="addSp delSp modSp mod">
        <pc:chgData name="Sunshine Chisholm" userId="535ae73276dc2448" providerId="LiveId" clId="{3888B385-6B2A-40C2-974A-CECA4688B456}" dt="2022-08-29T06:11:26.514" v="632" actId="1076"/>
        <pc:sldMkLst>
          <pc:docMk/>
          <pc:sldMk cId="2499099770" sldId="259"/>
        </pc:sldMkLst>
        <pc:spChg chg="mod">
          <ac:chgData name="Sunshine Chisholm" userId="535ae73276dc2448" providerId="LiveId" clId="{3888B385-6B2A-40C2-974A-CECA4688B456}" dt="2022-08-29T05:59:35.630" v="172" actId="207"/>
          <ac:spMkLst>
            <pc:docMk/>
            <pc:sldMk cId="2499099770" sldId="259"/>
            <ac:spMk id="4" creationId="{AE54D3EB-7E6C-4FA5-A453-468D1A7AE0C4}"/>
          </ac:spMkLst>
        </pc:spChg>
        <pc:spChg chg="add mod">
          <ac:chgData name="Sunshine Chisholm" userId="535ae73276dc2448" providerId="LiveId" clId="{3888B385-6B2A-40C2-974A-CECA4688B456}" dt="2022-08-29T06:11:26.514" v="632" actId="1076"/>
          <ac:spMkLst>
            <pc:docMk/>
            <pc:sldMk cId="2499099770" sldId="259"/>
            <ac:spMk id="17" creationId="{FAF780AC-ED66-1A03-00C4-03C192464B8A}"/>
          </ac:spMkLst>
        </pc:spChg>
        <pc:picChg chg="add mod">
          <ac:chgData name="Sunshine Chisholm" userId="535ae73276dc2448" providerId="LiveId" clId="{3888B385-6B2A-40C2-974A-CECA4688B456}" dt="2022-08-29T05:58:59.977" v="158" actId="1076"/>
          <ac:picMkLst>
            <pc:docMk/>
            <pc:sldMk cId="2499099770" sldId="259"/>
            <ac:picMk id="3" creationId="{AF31555C-505B-F391-12B9-977E352342D9}"/>
          </ac:picMkLst>
        </pc:picChg>
        <pc:picChg chg="add del mod">
          <ac:chgData name="Sunshine Chisholm" userId="535ae73276dc2448" providerId="LiveId" clId="{3888B385-6B2A-40C2-974A-CECA4688B456}" dt="2022-08-29T05:58:51.332" v="153" actId="478"/>
          <ac:picMkLst>
            <pc:docMk/>
            <pc:sldMk cId="2499099770" sldId="259"/>
            <ac:picMk id="6" creationId="{BE65931C-CB7E-53BA-F36B-949B598A22D5}"/>
          </ac:picMkLst>
        </pc:picChg>
        <pc:picChg chg="add del mod">
          <ac:chgData name="Sunshine Chisholm" userId="535ae73276dc2448" providerId="LiveId" clId="{3888B385-6B2A-40C2-974A-CECA4688B456}" dt="2022-08-29T05:58:52.815" v="154" actId="478"/>
          <ac:picMkLst>
            <pc:docMk/>
            <pc:sldMk cId="2499099770" sldId="259"/>
            <ac:picMk id="8" creationId="{BCAE682E-48E1-3EE8-9490-D5AA57D2ACE0}"/>
          </ac:picMkLst>
        </pc:picChg>
        <pc:picChg chg="add del mod">
          <ac:chgData name="Sunshine Chisholm" userId="535ae73276dc2448" providerId="LiveId" clId="{3888B385-6B2A-40C2-974A-CECA4688B456}" dt="2022-08-29T05:58:56.132" v="157" actId="478"/>
          <ac:picMkLst>
            <pc:docMk/>
            <pc:sldMk cId="2499099770" sldId="259"/>
            <ac:picMk id="10" creationId="{F47C8C01-D4D4-3BC7-4C11-BA5F2D0ABF95}"/>
          </ac:picMkLst>
        </pc:picChg>
        <pc:picChg chg="add del mod">
          <ac:chgData name="Sunshine Chisholm" userId="535ae73276dc2448" providerId="LiveId" clId="{3888B385-6B2A-40C2-974A-CECA4688B456}" dt="2022-08-29T05:58:54.891" v="156" actId="478"/>
          <ac:picMkLst>
            <pc:docMk/>
            <pc:sldMk cId="2499099770" sldId="259"/>
            <ac:picMk id="12" creationId="{0EF253CE-1C83-7D60-3715-C8A5CAD1B768}"/>
          </ac:picMkLst>
        </pc:picChg>
        <pc:picChg chg="add del mod">
          <ac:chgData name="Sunshine Chisholm" userId="535ae73276dc2448" providerId="LiveId" clId="{3888B385-6B2A-40C2-974A-CECA4688B456}" dt="2022-08-29T05:58:50.348" v="152" actId="478"/>
          <ac:picMkLst>
            <pc:docMk/>
            <pc:sldMk cId="2499099770" sldId="259"/>
            <ac:picMk id="14" creationId="{861A4537-2F4A-4E41-0061-66FB6590BB55}"/>
          </ac:picMkLst>
        </pc:picChg>
        <pc:picChg chg="add del mod">
          <ac:chgData name="Sunshine Chisholm" userId="535ae73276dc2448" providerId="LiveId" clId="{3888B385-6B2A-40C2-974A-CECA4688B456}" dt="2022-08-29T05:58:53.651" v="155" actId="478"/>
          <ac:picMkLst>
            <pc:docMk/>
            <pc:sldMk cId="2499099770" sldId="259"/>
            <ac:picMk id="16" creationId="{3DAD2F8B-A178-07A6-CDA9-8FC6BE728A3B}"/>
          </ac:picMkLst>
        </pc:picChg>
      </pc:sldChg>
      <pc:sldChg chg="modSp mod">
        <pc:chgData name="Sunshine Chisholm" userId="535ae73276dc2448" providerId="LiveId" clId="{3888B385-6B2A-40C2-974A-CECA4688B456}" dt="2022-08-29T06:12:01.232" v="661" actId="20577"/>
        <pc:sldMkLst>
          <pc:docMk/>
          <pc:sldMk cId="455891148" sldId="260"/>
        </pc:sldMkLst>
        <pc:spChg chg="mod">
          <ac:chgData name="Sunshine Chisholm" userId="535ae73276dc2448" providerId="LiveId" clId="{3888B385-6B2A-40C2-974A-CECA4688B456}" dt="2022-08-29T06:12:01.232" v="661" actId="20577"/>
          <ac:spMkLst>
            <pc:docMk/>
            <pc:sldMk cId="455891148" sldId="260"/>
            <ac:spMk id="24" creationId="{505A8594-AE86-4F65-8A81-69B716026D40}"/>
          </ac:spMkLst>
        </pc:spChg>
      </pc:sldChg>
      <pc:sldChg chg="addSp delSp modSp add mod">
        <pc:chgData name="Sunshine Chisholm" userId="535ae73276dc2448" providerId="LiveId" clId="{3888B385-6B2A-40C2-974A-CECA4688B456}" dt="2022-08-29T06:43:12.259" v="1508" actId="114"/>
        <pc:sldMkLst>
          <pc:docMk/>
          <pc:sldMk cId="3704209498" sldId="261"/>
        </pc:sldMkLst>
        <pc:spChg chg="mod">
          <ac:chgData name="Sunshine Chisholm" userId="535ae73276dc2448" providerId="LiveId" clId="{3888B385-6B2A-40C2-974A-CECA4688B456}" dt="2022-08-29T06:33:40.635" v="1231" actId="14100"/>
          <ac:spMkLst>
            <pc:docMk/>
            <pc:sldMk cId="3704209498" sldId="261"/>
            <ac:spMk id="4" creationId="{AE54D3EB-7E6C-4FA5-A453-468D1A7AE0C4}"/>
          </ac:spMkLst>
        </pc:spChg>
        <pc:spChg chg="add mod">
          <ac:chgData name="Sunshine Chisholm" userId="535ae73276dc2448" providerId="LiveId" clId="{3888B385-6B2A-40C2-974A-CECA4688B456}" dt="2022-08-29T06:43:12.259" v="1508" actId="114"/>
          <ac:spMkLst>
            <pc:docMk/>
            <pc:sldMk cId="3704209498" sldId="261"/>
            <ac:spMk id="8" creationId="{6CD95042-E688-45AC-181A-FD3A5759D02E}"/>
          </ac:spMkLst>
        </pc:spChg>
        <pc:spChg chg="add mod">
          <ac:chgData name="Sunshine Chisholm" userId="535ae73276dc2448" providerId="LiveId" clId="{3888B385-6B2A-40C2-974A-CECA4688B456}" dt="2022-08-29T06:36:33.780" v="1470" actId="20577"/>
          <ac:spMkLst>
            <pc:docMk/>
            <pc:sldMk cId="3704209498" sldId="261"/>
            <ac:spMk id="9" creationId="{0A0F926F-8B83-9890-9A52-E8749784AD2B}"/>
          </ac:spMkLst>
        </pc:spChg>
        <pc:picChg chg="add mod">
          <ac:chgData name="Sunshine Chisholm" userId="535ae73276dc2448" providerId="LiveId" clId="{3888B385-6B2A-40C2-974A-CECA4688B456}" dt="2022-08-29T06:27:20.543" v="875" actId="1076"/>
          <ac:picMkLst>
            <pc:docMk/>
            <pc:sldMk cId="3704209498" sldId="261"/>
            <ac:picMk id="3" creationId="{267EE7E0-B056-7FEE-1E06-664D7F54D404}"/>
          </ac:picMkLst>
        </pc:picChg>
        <pc:picChg chg="add mod">
          <ac:chgData name="Sunshine Chisholm" userId="535ae73276dc2448" providerId="LiveId" clId="{3888B385-6B2A-40C2-974A-CECA4688B456}" dt="2022-08-29T06:38:26.317" v="1487" actId="1076"/>
          <ac:picMkLst>
            <pc:docMk/>
            <pc:sldMk cId="3704209498" sldId="261"/>
            <ac:picMk id="5" creationId="{EFE49207-4EB8-35A8-7518-4C2B83FE1BA7}"/>
          </ac:picMkLst>
        </pc:picChg>
        <pc:cxnChg chg="add mod">
          <ac:chgData name="Sunshine Chisholm" userId="535ae73276dc2448" providerId="LiveId" clId="{3888B385-6B2A-40C2-974A-CECA4688B456}" dt="2022-08-29T06:27:35.572" v="878" actId="1582"/>
          <ac:cxnSpMkLst>
            <pc:docMk/>
            <pc:sldMk cId="3704209498" sldId="261"/>
            <ac:cxnSpMk id="7" creationId="{FDBCEEE9-CE50-C2ED-3E1A-E0E9D80E34C7}"/>
          </ac:cxnSpMkLst>
        </pc:cxnChg>
        <pc:cxnChg chg="add mod">
          <ac:chgData name="Sunshine Chisholm" userId="535ae73276dc2448" providerId="LiveId" clId="{3888B385-6B2A-40C2-974A-CECA4688B456}" dt="2022-08-29T06:33:28.622" v="1229" actId="1076"/>
          <ac:cxnSpMkLst>
            <pc:docMk/>
            <pc:sldMk cId="3704209498" sldId="261"/>
            <ac:cxnSpMk id="10" creationId="{071E8398-CC60-6DD5-5145-12639E7585C3}"/>
          </ac:cxnSpMkLst>
        </pc:cxnChg>
        <pc:cxnChg chg="add mod">
          <ac:chgData name="Sunshine Chisholm" userId="535ae73276dc2448" providerId="LiveId" clId="{3888B385-6B2A-40C2-974A-CECA4688B456}" dt="2022-08-29T06:36:52.314" v="1473" actId="14100"/>
          <ac:cxnSpMkLst>
            <pc:docMk/>
            <pc:sldMk cId="3704209498" sldId="261"/>
            <ac:cxnSpMk id="11" creationId="{72543F57-7B3F-7210-7985-7DE53B8A833D}"/>
          </ac:cxnSpMkLst>
        </pc:cxnChg>
        <pc:cxnChg chg="add mod">
          <ac:chgData name="Sunshine Chisholm" userId="535ae73276dc2448" providerId="LiveId" clId="{3888B385-6B2A-40C2-974A-CECA4688B456}" dt="2022-08-29T06:39:02.606" v="1494" actId="14100"/>
          <ac:cxnSpMkLst>
            <pc:docMk/>
            <pc:sldMk cId="3704209498" sldId="261"/>
            <ac:cxnSpMk id="14" creationId="{BC2E5905-1F30-22AB-9A43-739540080867}"/>
          </ac:cxnSpMkLst>
        </pc:cxnChg>
        <pc:cxnChg chg="add mod">
          <ac:chgData name="Sunshine Chisholm" userId="535ae73276dc2448" providerId="LiveId" clId="{3888B385-6B2A-40C2-974A-CECA4688B456}" dt="2022-08-29T06:40:44.179" v="1500" actId="14100"/>
          <ac:cxnSpMkLst>
            <pc:docMk/>
            <pc:sldMk cId="3704209498" sldId="261"/>
            <ac:cxnSpMk id="16" creationId="{7A3258F6-C583-43BB-6A6E-C20E1433AC20}"/>
          </ac:cxnSpMkLst>
        </pc:cxnChg>
        <pc:cxnChg chg="add mod">
          <ac:chgData name="Sunshine Chisholm" userId="535ae73276dc2448" providerId="LiveId" clId="{3888B385-6B2A-40C2-974A-CECA4688B456}" dt="2022-08-29T06:38:17.610" v="1484" actId="1582"/>
          <ac:cxnSpMkLst>
            <pc:docMk/>
            <pc:sldMk cId="3704209498" sldId="261"/>
            <ac:cxnSpMk id="18" creationId="{EB5CE3F1-ABA4-B338-21E2-9735026FC930}"/>
          </ac:cxnSpMkLst>
        </pc:cxnChg>
        <pc:cxnChg chg="add mod">
          <ac:chgData name="Sunshine Chisholm" userId="535ae73276dc2448" providerId="LiveId" clId="{3888B385-6B2A-40C2-974A-CECA4688B456}" dt="2022-08-29T06:38:13.929" v="1483" actId="1582"/>
          <ac:cxnSpMkLst>
            <pc:docMk/>
            <pc:sldMk cId="3704209498" sldId="261"/>
            <ac:cxnSpMk id="21" creationId="{A88D941A-459D-B9BC-2616-D37ED677E5C4}"/>
          </ac:cxnSpMkLst>
        </pc:cxnChg>
        <pc:cxnChg chg="add del mod">
          <ac:chgData name="Sunshine Chisholm" userId="535ae73276dc2448" providerId="LiveId" clId="{3888B385-6B2A-40C2-974A-CECA4688B456}" dt="2022-08-29T06:38:30.021" v="1488"/>
          <ac:cxnSpMkLst>
            <pc:docMk/>
            <pc:sldMk cId="3704209498" sldId="261"/>
            <ac:cxnSpMk id="22" creationId="{0D2D60AC-1276-CE4F-8468-1F3550EABA2F}"/>
          </ac:cxnSpMkLst>
        </pc:cxnChg>
        <pc:cxnChg chg="add mod">
          <ac:chgData name="Sunshine Chisholm" userId="535ae73276dc2448" providerId="LiveId" clId="{3888B385-6B2A-40C2-974A-CECA4688B456}" dt="2022-08-29T06:38:40.191" v="1491" actId="1582"/>
          <ac:cxnSpMkLst>
            <pc:docMk/>
            <pc:sldMk cId="3704209498" sldId="261"/>
            <ac:cxnSpMk id="24" creationId="{41A5C350-3C90-FA22-E786-8AEE1D54E8F4}"/>
          </ac:cxnSpMkLst>
        </pc:cxnChg>
      </pc:sldChg>
      <pc:sldChg chg="addSp delSp modSp add mod">
        <pc:chgData name="Sunshine Chisholm" userId="535ae73276dc2448" providerId="LiveId" clId="{3888B385-6B2A-40C2-974A-CECA4688B456}" dt="2022-08-29T06:25:33.950" v="865" actId="20577"/>
        <pc:sldMkLst>
          <pc:docMk/>
          <pc:sldMk cId="1427924311" sldId="262"/>
        </pc:sldMkLst>
        <pc:spChg chg="mod">
          <ac:chgData name="Sunshine Chisholm" userId="535ae73276dc2448" providerId="LiveId" clId="{3888B385-6B2A-40C2-974A-CECA4688B456}" dt="2022-08-29T06:25:33.950" v="865" actId="20577"/>
          <ac:spMkLst>
            <pc:docMk/>
            <pc:sldMk cId="1427924311" sldId="262"/>
            <ac:spMk id="4" creationId="{AE54D3EB-7E6C-4FA5-A453-468D1A7AE0C4}"/>
          </ac:spMkLst>
        </pc:spChg>
        <pc:spChg chg="add mod">
          <ac:chgData name="Sunshine Chisholm" userId="535ae73276dc2448" providerId="LiveId" clId="{3888B385-6B2A-40C2-974A-CECA4688B456}" dt="2022-08-29T06:22:13.900" v="787" actId="122"/>
          <ac:spMkLst>
            <pc:docMk/>
            <pc:sldMk cId="1427924311" sldId="262"/>
            <ac:spMk id="43" creationId="{4901A469-42CF-C4D6-9680-1242029137C8}"/>
          </ac:spMkLst>
        </pc:spChg>
        <pc:spChg chg="add mod">
          <ac:chgData name="Sunshine Chisholm" userId="535ae73276dc2448" providerId="LiveId" clId="{3888B385-6B2A-40C2-974A-CECA4688B456}" dt="2022-08-29T06:22:52.222" v="804" actId="20577"/>
          <ac:spMkLst>
            <pc:docMk/>
            <pc:sldMk cId="1427924311" sldId="262"/>
            <ac:spMk id="44" creationId="{BF6A34F9-0E4A-EEFE-9281-22D655D9FBB6}"/>
          </ac:spMkLst>
        </pc:spChg>
        <pc:spChg chg="add mod">
          <ac:chgData name="Sunshine Chisholm" userId="535ae73276dc2448" providerId="LiveId" clId="{3888B385-6B2A-40C2-974A-CECA4688B456}" dt="2022-08-29T06:22:58.926" v="806" actId="20577"/>
          <ac:spMkLst>
            <pc:docMk/>
            <pc:sldMk cId="1427924311" sldId="262"/>
            <ac:spMk id="45" creationId="{7C6155C5-6488-B52C-08D6-1ABB4B9E5C6B}"/>
          </ac:spMkLst>
        </pc:spChg>
        <pc:spChg chg="add mod">
          <ac:chgData name="Sunshine Chisholm" userId="535ae73276dc2448" providerId="LiveId" clId="{3888B385-6B2A-40C2-974A-CECA4688B456}" dt="2022-08-29T06:22:48.743" v="800" actId="20577"/>
          <ac:spMkLst>
            <pc:docMk/>
            <pc:sldMk cId="1427924311" sldId="262"/>
            <ac:spMk id="46" creationId="{00ACACEF-87AD-C364-43C7-31446D599819}"/>
          </ac:spMkLst>
        </pc:spChg>
        <pc:spChg chg="add mod">
          <ac:chgData name="Sunshine Chisholm" userId="535ae73276dc2448" providerId="LiveId" clId="{3888B385-6B2A-40C2-974A-CECA4688B456}" dt="2022-08-29T06:22:56.491" v="805" actId="20577"/>
          <ac:spMkLst>
            <pc:docMk/>
            <pc:sldMk cId="1427924311" sldId="262"/>
            <ac:spMk id="47" creationId="{891240FF-968E-BF6A-3083-6444489ECEA2}"/>
          </ac:spMkLst>
        </pc:sp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3" creationId="{1DFF2867-AD50-2A12-2F4C-DDA721EB7FFA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6" creationId="{98E02F32-1EC1-52D1-6CBB-83D13C6CFC8A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8" creationId="{4313CCB5-6099-BF95-A677-B6DE92A7DBA7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10" creationId="{7AF45920-3470-080E-101F-8519A49433A0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12" creationId="{1AE99AEF-DBA2-41C1-26B6-6901F55C2469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14" creationId="{AD4AD0CF-3F91-A05C-E0FD-263418C9CD32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16" creationId="{9C77C69E-7A12-551D-B0BE-B9E0B7E9971E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18" creationId="{F129AA68-A241-E21A-7DED-0FFE0235D559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20" creationId="{49735E2F-C697-C160-3C71-52A9F84C715C}"/>
          </ac:picMkLst>
        </pc:picChg>
        <pc:picChg chg="add del mod">
          <ac:chgData name="Sunshine Chisholm" userId="535ae73276dc2448" providerId="LiveId" clId="{3888B385-6B2A-40C2-974A-CECA4688B456}" dt="2022-08-29T06:14:24.940" v="694" actId="931"/>
          <ac:picMkLst>
            <pc:docMk/>
            <pc:sldMk cId="1427924311" sldId="262"/>
            <ac:picMk id="22" creationId="{F1B87835-7019-C215-322D-9D29785B1981}"/>
          </ac:picMkLst>
        </pc:picChg>
        <pc:picChg chg="add mod">
          <ac:chgData name="Sunshine Chisholm" userId="535ae73276dc2448" providerId="LiveId" clId="{3888B385-6B2A-40C2-974A-CECA4688B456}" dt="2022-08-29T06:21:32.040" v="764" actId="14100"/>
          <ac:picMkLst>
            <pc:docMk/>
            <pc:sldMk cId="1427924311" sldId="262"/>
            <ac:picMk id="24" creationId="{52AFDFD3-B66E-6346-4FBC-B11EA3F9B2DE}"/>
          </ac:picMkLst>
        </pc:picChg>
        <pc:picChg chg="add mod">
          <ac:chgData name="Sunshine Chisholm" userId="535ae73276dc2448" providerId="LiveId" clId="{3888B385-6B2A-40C2-974A-CECA4688B456}" dt="2022-08-29T06:21:18.389" v="763" actId="1076"/>
          <ac:picMkLst>
            <pc:docMk/>
            <pc:sldMk cId="1427924311" sldId="262"/>
            <ac:picMk id="26" creationId="{AACDFC01-659E-C84D-32B3-DB119F3FC2D1}"/>
          </ac:picMkLst>
        </pc:picChg>
        <pc:picChg chg="add mod">
          <ac:chgData name="Sunshine Chisholm" userId="535ae73276dc2448" providerId="LiveId" clId="{3888B385-6B2A-40C2-974A-CECA4688B456}" dt="2022-08-29T06:21:11.492" v="761" actId="1076"/>
          <ac:picMkLst>
            <pc:docMk/>
            <pc:sldMk cId="1427924311" sldId="262"/>
            <ac:picMk id="28" creationId="{8E5EF1B6-FE58-769A-FCAA-0E2B76AE1A45}"/>
          </ac:picMkLst>
        </pc:picChg>
        <pc:picChg chg="add mod">
          <ac:chgData name="Sunshine Chisholm" userId="535ae73276dc2448" providerId="LiveId" clId="{3888B385-6B2A-40C2-974A-CECA4688B456}" dt="2022-08-29T06:21:15.548" v="762" actId="1076"/>
          <ac:picMkLst>
            <pc:docMk/>
            <pc:sldMk cId="1427924311" sldId="262"/>
            <ac:picMk id="30" creationId="{97741A2B-15B3-AD65-676C-0E6F784C47FF}"/>
          </ac:picMkLst>
        </pc:picChg>
        <pc:picChg chg="add mod">
          <ac:chgData name="Sunshine Chisholm" userId="535ae73276dc2448" providerId="LiveId" clId="{3888B385-6B2A-40C2-974A-CECA4688B456}" dt="2022-08-29T06:21:01.538" v="759" actId="1076"/>
          <ac:picMkLst>
            <pc:docMk/>
            <pc:sldMk cId="1427924311" sldId="262"/>
            <ac:picMk id="32" creationId="{19264844-1F00-9628-E429-BF9E8FA29154}"/>
          </ac:picMkLst>
        </pc:picChg>
        <pc:picChg chg="add del mod">
          <ac:chgData name="Sunshine Chisholm" userId="535ae73276dc2448" providerId="LiveId" clId="{3888B385-6B2A-40C2-974A-CECA4688B456}" dt="2022-08-29T06:20:33.058" v="752" actId="478"/>
          <ac:picMkLst>
            <pc:docMk/>
            <pc:sldMk cId="1427924311" sldId="262"/>
            <ac:picMk id="34" creationId="{2917CF32-72B8-2B02-B089-AC7AF074BFE9}"/>
          </ac:picMkLst>
        </pc:picChg>
        <pc:picChg chg="add del mod">
          <ac:chgData name="Sunshine Chisholm" userId="535ae73276dc2448" providerId="LiveId" clId="{3888B385-6B2A-40C2-974A-CECA4688B456}" dt="2022-08-29T06:20:33.058" v="752" actId="478"/>
          <ac:picMkLst>
            <pc:docMk/>
            <pc:sldMk cId="1427924311" sldId="262"/>
            <ac:picMk id="36" creationId="{28EEB384-F88E-EF97-F3C5-140AFE9EEAAE}"/>
          </ac:picMkLst>
        </pc:picChg>
        <pc:picChg chg="add del mod">
          <ac:chgData name="Sunshine Chisholm" userId="535ae73276dc2448" providerId="LiveId" clId="{3888B385-6B2A-40C2-974A-CECA4688B456}" dt="2022-08-29T06:20:33.058" v="752" actId="478"/>
          <ac:picMkLst>
            <pc:docMk/>
            <pc:sldMk cId="1427924311" sldId="262"/>
            <ac:picMk id="38" creationId="{493CC64F-5484-7032-D2BA-C8286D28F493}"/>
          </ac:picMkLst>
        </pc:picChg>
        <pc:picChg chg="add del mod">
          <ac:chgData name="Sunshine Chisholm" userId="535ae73276dc2448" providerId="LiveId" clId="{3888B385-6B2A-40C2-974A-CECA4688B456}" dt="2022-08-29T06:20:33.058" v="752" actId="478"/>
          <ac:picMkLst>
            <pc:docMk/>
            <pc:sldMk cId="1427924311" sldId="262"/>
            <ac:picMk id="40" creationId="{BD96333A-C05B-EF6E-0546-EE1F5C4F9D68}"/>
          </ac:picMkLst>
        </pc:picChg>
        <pc:picChg chg="add del mod">
          <ac:chgData name="Sunshine Chisholm" userId="535ae73276dc2448" providerId="LiveId" clId="{3888B385-6B2A-40C2-974A-CECA4688B456}" dt="2022-08-29T06:20:33.058" v="752" actId="478"/>
          <ac:picMkLst>
            <pc:docMk/>
            <pc:sldMk cId="1427924311" sldId="262"/>
            <ac:picMk id="42" creationId="{605ECFC6-E65A-347C-7A0B-8D8DAE1270C0}"/>
          </ac:picMkLst>
        </pc:picChg>
      </pc:sldChg>
      <pc:sldChg chg="addSp delSp modSp add mod">
        <pc:chgData name="Sunshine Chisholm" userId="535ae73276dc2448" providerId="LiveId" clId="{3888B385-6B2A-40C2-974A-CECA4688B456}" dt="2022-08-29T06:10:04.150" v="342" actId="14100"/>
        <pc:sldMkLst>
          <pc:docMk/>
          <pc:sldMk cId="924275016" sldId="263"/>
        </pc:sldMkLst>
        <pc:spChg chg="mod">
          <ac:chgData name="Sunshine Chisholm" userId="535ae73276dc2448" providerId="LiveId" clId="{3888B385-6B2A-40C2-974A-CECA4688B456}" dt="2022-08-29T05:59:23.348" v="169" actId="20577"/>
          <ac:spMkLst>
            <pc:docMk/>
            <pc:sldMk cId="924275016" sldId="263"/>
            <ac:spMk id="4" creationId="{AE54D3EB-7E6C-4FA5-A453-468D1A7AE0C4}"/>
          </ac:spMkLst>
        </pc:spChg>
        <pc:spChg chg="add mod">
          <ac:chgData name="Sunshine Chisholm" userId="535ae73276dc2448" providerId="LiveId" clId="{3888B385-6B2A-40C2-974A-CECA4688B456}" dt="2022-08-29T06:07:07.384" v="260" actId="122"/>
          <ac:spMkLst>
            <pc:docMk/>
            <pc:sldMk cId="924275016" sldId="263"/>
            <ac:spMk id="24" creationId="{465B638B-1831-6277-2A12-B2591CFE9FD0}"/>
          </ac:spMkLst>
        </pc:spChg>
        <pc:spChg chg="add mod">
          <ac:chgData name="Sunshine Chisholm" userId="535ae73276dc2448" providerId="LiveId" clId="{3888B385-6B2A-40C2-974A-CECA4688B456}" dt="2022-08-29T06:07:24.330" v="277" actId="20577"/>
          <ac:spMkLst>
            <pc:docMk/>
            <pc:sldMk cId="924275016" sldId="263"/>
            <ac:spMk id="25" creationId="{7B4695BF-7007-45D5-3174-9A096D407499}"/>
          </ac:spMkLst>
        </pc:spChg>
        <pc:spChg chg="add mod">
          <ac:chgData name="Sunshine Chisholm" userId="535ae73276dc2448" providerId="LiveId" clId="{3888B385-6B2A-40C2-974A-CECA4688B456}" dt="2022-08-29T06:07:21.213" v="267" actId="571"/>
          <ac:spMkLst>
            <pc:docMk/>
            <pc:sldMk cId="924275016" sldId="263"/>
            <ac:spMk id="26" creationId="{5F38B74A-CC46-990C-4A2B-4A35367E5D54}"/>
          </ac:spMkLst>
        </pc:spChg>
        <pc:spChg chg="add mod">
          <ac:chgData name="Sunshine Chisholm" userId="535ae73276dc2448" providerId="LiveId" clId="{3888B385-6B2A-40C2-974A-CECA4688B456}" dt="2022-08-29T06:07:41.397" v="303" actId="20577"/>
          <ac:spMkLst>
            <pc:docMk/>
            <pc:sldMk cId="924275016" sldId="263"/>
            <ac:spMk id="27" creationId="{2C080DF8-2364-9439-F61F-45E81A9321DC}"/>
          </ac:spMkLst>
        </pc:spChg>
        <pc:spChg chg="add mod">
          <ac:chgData name="Sunshine Chisholm" userId="535ae73276dc2448" providerId="LiveId" clId="{3888B385-6B2A-40C2-974A-CECA4688B456}" dt="2022-08-29T06:07:58.658" v="313" actId="20577"/>
          <ac:spMkLst>
            <pc:docMk/>
            <pc:sldMk cId="924275016" sldId="263"/>
            <ac:spMk id="28" creationId="{EB5DC78E-4F74-3867-CD72-6E950E44A00D}"/>
          </ac:spMkLst>
        </pc:spChg>
        <pc:spChg chg="add mod">
          <ac:chgData name="Sunshine Chisholm" userId="535ae73276dc2448" providerId="LiveId" clId="{3888B385-6B2A-40C2-974A-CECA4688B456}" dt="2022-08-29T06:08:32.290" v="326" actId="20577"/>
          <ac:spMkLst>
            <pc:docMk/>
            <pc:sldMk cId="924275016" sldId="263"/>
            <ac:spMk id="29" creationId="{307C0597-DD7D-E9CA-6C3C-63B79BAC81D5}"/>
          </ac:spMkLst>
        </pc:spChg>
        <pc:spChg chg="add mod">
          <ac:chgData name="Sunshine Chisholm" userId="535ae73276dc2448" providerId="LiveId" clId="{3888B385-6B2A-40C2-974A-CECA4688B456}" dt="2022-08-29T06:10:04.150" v="342" actId="14100"/>
          <ac:spMkLst>
            <pc:docMk/>
            <pc:sldMk cId="924275016" sldId="263"/>
            <ac:spMk id="30" creationId="{A0879D44-F285-2222-CAB5-E818ACAE452F}"/>
          </ac:spMkLst>
        </pc:spChg>
        <pc:picChg chg="del">
          <ac:chgData name="Sunshine Chisholm" userId="535ae73276dc2448" providerId="LiveId" clId="{3888B385-6B2A-40C2-974A-CECA4688B456}" dt="2022-08-29T05:59:17.780" v="159" actId="478"/>
          <ac:picMkLst>
            <pc:docMk/>
            <pc:sldMk cId="924275016" sldId="263"/>
            <ac:picMk id="3" creationId="{AF31555C-505B-F391-12B9-977E352342D9}"/>
          </ac:picMkLst>
        </pc:picChg>
        <pc:picChg chg="mod">
          <ac:chgData name="Sunshine Chisholm" userId="535ae73276dc2448" providerId="LiveId" clId="{3888B385-6B2A-40C2-974A-CECA4688B456}" dt="2022-08-29T06:04:18.673" v="220" actId="1076"/>
          <ac:picMkLst>
            <pc:docMk/>
            <pc:sldMk cId="924275016" sldId="263"/>
            <ac:picMk id="6" creationId="{BE65931C-CB7E-53BA-F36B-949B598A22D5}"/>
          </ac:picMkLst>
        </pc:picChg>
        <pc:picChg chg="mod">
          <ac:chgData name="Sunshine Chisholm" userId="535ae73276dc2448" providerId="LiveId" clId="{3888B385-6B2A-40C2-974A-CECA4688B456}" dt="2022-08-29T06:04:28.053" v="223" actId="1076"/>
          <ac:picMkLst>
            <pc:docMk/>
            <pc:sldMk cId="924275016" sldId="263"/>
            <ac:picMk id="8" creationId="{BCAE682E-48E1-3EE8-9490-D5AA57D2ACE0}"/>
          </ac:picMkLst>
        </pc:picChg>
        <pc:picChg chg="mod">
          <ac:chgData name="Sunshine Chisholm" userId="535ae73276dc2448" providerId="LiveId" clId="{3888B385-6B2A-40C2-974A-CECA4688B456}" dt="2022-08-29T06:03:33.743" v="214" actId="1076"/>
          <ac:picMkLst>
            <pc:docMk/>
            <pc:sldMk cId="924275016" sldId="263"/>
            <ac:picMk id="10" creationId="{F47C8C01-D4D4-3BC7-4C11-BA5F2D0ABF95}"/>
          </ac:picMkLst>
        </pc:picChg>
        <pc:picChg chg="mod">
          <ac:chgData name="Sunshine Chisholm" userId="535ae73276dc2448" providerId="LiveId" clId="{3888B385-6B2A-40C2-974A-CECA4688B456}" dt="2022-08-29T06:03:30.964" v="213" actId="1076"/>
          <ac:picMkLst>
            <pc:docMk/>
            <pc:sldMk cId="924275016" sldId="263"/>
            <ac:picMk id="12" creationId="{0EF253CE-1C83-7D60-3715-C8A5CAD1B768}"/>
          </ac:picMkLst>
        </pc:picChg>
        <pc:picChg chg="mod">
          <ac:chgData name="Sunshine Chisholm" userId="535ae73276dc2448" providerId="LiveId" clId="{3888B385-6B2A-40C2-974A-CECA4688B456}" dt="2022-08-29T06:06:10.160" v="242" actId="1076"/>
          <ac:picMkLst>
            <pc:docMk/>
            <pc:sldMk cId="924275016" sldId="263"/>
            <ac:picMk id="14" creationId="{861A4537-2F4A-4E41-0061-66FB6590BB55}"/>
          </ac:picMkLst>
        </pc:picChg>
        <pc:picChg chg="mod">
          <ac:chgData name="Sunshine Chisholm" userId="535ae73276dc2448" providerId="LiveId" clId="{3888B385-6B2A-40C2-974A-CECA4688B456}" dt="2022-08-29T06:04:37.677" v="227" actId="14100"/>
          <ac:picMkLst>
            <pc:docMk/>
            <pc:sldMk cId="924275016" sldId="263"/>
            <ac:picMk id="16" creationId="{3DAD2F8B-A178-07A6-CDA9-8FC6BE728A3B}"/>
          </ac:picMkLst>
        </pc:picChg>
        <pc:cxnChg chg="add mod">
          <ac:chgData name="Sunshine Chisholm" userId="535ae73276dc2448" providerId="LiveId" clId="{3888B385-6B2A-40C2-974A-CECA4688B456}" dt="2022-08-29T06:05:06.835" v="230" actId="1582"/>
          <ac:cxnSpMkLst>
            <pc:docMk/>
            <pc:sldMk cId="924275016" sldId="263"/>
            <ac:cxnSpMk id="5" creationId="{3E3BEEEF-C4F5-7E31-D8AC-D94293FF50A7}"/>
          </ac:cxnSpMkLst>
        </pc:cxnChg>
        <pc:cxnChg chg="add mod">
          <ac:chgData name="Sunshine Chisholm" userId="535ae73276dc2448" providerId="LiveId" clId="{3888B385-6B2A-40C2-974A-CECA4688B456}" dt="2022-08-29T06:05:44.314" v="239" actId="1582"/>
          <ac:cxnSpMkLst>
            <pc:docMk/>
            <pc:sldMk cId="924275016" sldId="263"/>
            <ac:cxnSpMk id="9" creationId="{F5099B17-5BF2-8CC2-5CD2-E17EB28C6369}"/>
          </ac:cxnSpMkLst>
        </pc:cxnChg>
        <pc:cxnChg chg="add mod">
          <ac:chgData name="Sunshine Chisholm" userId="535ae73276dc2448" providerId="LiveId" clId="{3888B385-6B2A-40C2-974A-CECA4688B456}" dt="2022-08-29T06:05:17.337" v="232" actId="1076"/>
          <ac:cxnSpMkLst>
            <pc:docMk/>
            <pc:sldMk cId="924275016" sldId="263"/>
            <ac:cxnSpMk id="13" creationId="{367A80BC-7AFF-C77D-4820-F928940EDEF6}"/>
          </ac:cxnSpMkLst>
        </pc:cxnChg>
        <pc:cxnChg chg="add mod">
          <ac:chgData name="Sunshine Chisholm" userId="535ae73276dc2448" providerId="LiveId" clId="{3888B385-6B2A-40C2-974A-CECA4688B456}" dt="2022-08-29T06:05:21.780" v="234" actId="1076"/>
          <ac:cxnSpMkLst>
            <pc:docMk/>
            <pc:sldMk cId="924275016" sldId="263"/>
            <ac:cxnSpMk id="15" creationId="{74059E64-C583-4D69-849C-F5753C30BEFA}"/>
          </ac:cxnSpMkLst>
        </pc:cxnChg>
        <pc:cxnChg chg="add mod">
          <ac:chgData name="Sunshine Chisholm" userId="535ae73276dc2448" providerId="LiveId" clId="{3888B385-6B2A-40C2-974A-CECA4688B456}" dt="2022-08-29T06:06:13.876" v="243" actId="14100"/>
          <ac:cxnSpMkLst>
            <pc:docMk/>
            <pc:sldMk cId="924275016" sldId="263"/>
            <ac:cxnSpMk id="17" creationId="{2EBFB4E3-88E4-2EA8-6D2C-F30FDB444EEE}"/>
          </ac:cxnSpMkLst>
        </pc:cxnChg>
        <pc:cxnChg chg="add mod">
          <ac:chgData name="Sunshine Chisholm" userId="535ae73276dc2448" providerId="LiveId" clId="{3888B385-6B2A-40C2-974A-CECA4688B456}" dt="2022-08-29T06:09:37.380" v="336" actId="1076"/>
          <ac:cxnSpMkLst>
            <pc:docMk/>
            <pc:sldMk cId="924275016" sldId="263"/>
            <ac:cxnSpMk id="19" creationId="{94E71AB4-16FF-C204-528F-15EE4A20842F}"/>
          </ac:cxnSpMkLst>
        </pc:cxnChg>
        <pc:cxnChg chg="add mod">
          <ac:chgData name="Sunshine Chisholm" userId="535ae73276dc2448" providerId="LiveId" clId="{3888B385-6B2A-40C2-974A-CECA4688B456}" dt="2022-08-29T06:06:36.578" v="248" actId="14100"/>
          <ac:cxnSpMkLst>
            <pc:docMk/>
            <pc:sldMk cId="924275016" sldId="263"/>
            <ac:cxnSpMk id="22" creationId="{7A56CF0D-A7A8-715C-E001-43FA349A16A6}"/>
          </ac:cxnSpMkLst>
        </pc:cxnChg>
      </pc:sldChg>
      <pc:sldChg chg="addSp delSp modSp add mod">
        <pc:chgData name="Sunshine Chisholm" userId="535ae73276dc2448" providerId="LiveId" clId="{3888B385-6B2A-40C2-974A-CECA4688B456}" dt="2022-08-29T06:25:15.262" v="860" actId="20577"/>
        <pc:sldMkLst>
          <pc:docMk/>
          <pc:sldMk cId="3647604731" sldId="264"/>
        </pc:sldMkLst>
        <pc:spChg chg="mod">
          <ac:chgData name="Sunshine Chisholm" userId="535ae73276dc2448" providerId="LiveId" clId="{3888B385-6B2A-40C2-974A-CECA4688B456}" dt="2022-08-29T06:25:15.262" v="860" actId="20577"/>
          <ac:spMkLst>
            <pc:docMk/>
            <pc:sldMk cId="3647604731" sldId="264"/>
            <ac:spMk id="4" creationId="{AE54D3EB-7E6C-4FA5-A453-468D1A7AE0C4}"/>
          </ac:spMkLst>
        </pc:spChg>
        <pc:spChg chg="add mod">
          <ac:chgData name="Sunshine Chisholm" userId="535ae73276dc2448" providerId="LiveId" clId="{3888B385-6B2A-40C2-974A-CECA4688B456}" dt="2022-08-29T06:24:36.257" v="832" actId="20577"/>
          <ac:spMkLst>
            <pc:docMk/>
            <pc:sldMk cId="3647604731" sldId="264"/>
            <ac:spMk id="13" creationId="{7F43DE7B-DF0F-CF1B-1B6A-EBEDF5E3BF8E}"/>
          </ac:spMkLst>
        </pc:spChg>
        <pc:spChg chg="add mod">
          <ac:chgData name="Sunshine Chisholm" userId="535ae73276dc2448" providerId="LiveId" clId="{3888B385-6B2A-40C2-974A-CECA4688B456}" dt="2022-08-29T06:24:38.749" v="833" actId="20577"/>
          <ac:spMkLst>
            <pc:docMk/>
            <pc:sldMk cId="3647604731" sldId="264"/>
            <ac:spMk id="14" creationId="{4F7004C9-963E-4D6F-0B6A-83331F8C6620}"/>
          </ac:spMkLst>
        </pc:spChg>
        <pc:spChg chg="add mod">
          <ac:chgData name="Sunshine Chisholm" userId="535ae73276dc2448" providerId="LiveId" clId="{3888B385-6B2A-40C2-974A-CECA4688B456}" dt="2022-08-29T06:24:41.001" v="834" actId="20577"/>
          <ac:spMkLst>
            <pc:docMk/>
            <pc:sldMk cId="3647604731" sldId="264"/>
            <ac:spMk id="15" creationId="{CF634BA8-AE11-1ADE-D5EB-CAE0DF50B2E5}"/>
          </ac:spMkLst>
        </pc:spChg>
        <pc:spChg chg="add mod">
          <ac:chgData name="Sunshine Chisholm" userId="535ae73276dc2448" providerId="LiveId" clId="{3888B385-6B2A-40C2-974A-CECA4688B456}" dt="2022-08-29T06:24:42.874" v="835" actId="20577"/>
          <ac:spMkLst>
            <pc:docMk/>
            <pc:sldMk cId="3647604731" sldId="264"/>
            <ac:spMk id="16" creationId="{18A46853-6DCF-D0F6-0382-5691A31F598B}"/>
          </ac:spMkLst>
        </pc:spChg>
        <pc:spChg chg="add mod">
          <ac:chgData name="Sunshine Chisholm" userId="535ae73276dc2448" providerId="LiveId" clId="{3888B385-6B2A-40C2-974A-CECA4688B456}" dt="2022-08-29T06:24:45.431" v="837" actId="20577"/>
          <ac:spMkLst>
            <pc:docMk/>
            <pc:sldMk cId="3647604731" sldId="264"/>
            <ac:spMk id="17" creationId="{964C579F-84DE-2593-878D-F212F579682F}"/>
          </ac:spMkLst>
        </pc:spChg>
        <pc:picChg chg="del mod">
          <ac:chgData name="Sunshine Chisholm" userId="535ae73276dc2448" providerId="LiveId" clId="{3888B385-6B2A-40C2-974A-CECA4688B456}" dt="2022-08-29T06:23:11.430" v="809" actId="478"/>
          <ac:picMkLst>
            <pc:docMk/>
            <pc:sldMk cId="3647604731" sldId="264"/>
            <ac:picMk id="24" creationId="{52AFDFD3-B66E-6346-4FBC-B11EA3F9B2DE}"/>
          </ac:picMkLst>
        </pc:picChg>
        <pc:picChg chg="del">
          <ac:chgData name="Sunshine Chisholm" userId="535ae73276dc2448" providerId="LiveId" clId="{3888B385-6B2A-40C2-974A-CECA4688B456}" dt="2022-08-29T06:23:09.798" v="808" actId="478"/>
          <ac:picMkLst>
            <pc:docMk/>
            <pc:sldMk cId="3647604731" sldId="264"/>
            <ac:picMk id="26" creationId="{AACDFC01-659E-C84D-32B3-DB119F3FC2D1}"/>
          </ac:picMkLst>
        </pc:picChg>
        <pc:picChg chg="del">
          <ac:chgData name="Sunshine Chisholm" userId="535ae73276dc2448" providerId="LiveId" clId="{3888B385-6B2A-40C2-974A-CECA4688B456}" dt="2022-08-29T06:23:09.798" v="808" actId="478"/>
          <ac:picMkLst>
            <pc:docMk/>
            <pc:sldMk cId="3647604731" sldId="264"/>
            <ac:picMk id="28" creationId="{8E5EF1B6-FE58-769A-FCAA-0E2B76AE1A45}"/>
          </ac:picMkLst>
        </pc:picChg>
        <pc:picChg chg="del">
          <ac:chgData name="Sunshine Chisholm" userId="535ae73276dc2448" providerId="LiveId" clId="{3888B385-6B2A-40C2-974A-CECA4688B456}" dt="2022-08-29T06:23:09.798" v="808" actId="478"/>
          <ac:picMkLst>
            <pc:docMk/>
            <pc:sldMk cId="3647604731" sldId="264"/>
            <ac:picMk id="30" creationId="{97741A2B-15B3-AD65-676C-0E6F784C47FF}"/>
          </ac:picMkLst>
        </pc:picChg>
        <pc:picChg chg="del">
          <ac:chgData name="Sunshine Chisholm" userId="535ae73276dc2448" providerId="LiveId" clId="{3888B385-6B2A-40C2-974A-CECA4688B456}" dt="2022-08-29T06:23:12.294" v="810" actId="478"/>
          <ac:picMkLst>
            <pc:docMk/>
            <pc:sldMk cId="3647604731" sldId="264"/>
            <ac:picMk id="32" creationId="{19264844-1F00-9628-E429-BF9E8FA29154}"/>
          </ac:picMkLst>
        </pc:picChg>
        <pc:picChg chg="mod">
          <ac:chgData name="Sunshine Chisholm" userId="535ae73276dc2448" providerId="LiveId" clId="{3888B385-6B2A-40C2-974A-CECA4688B456}" dt="2022-08-29T06:23:46.095" v="816" actId="1076"/>
          <ac:picMkLst>
            <pc:docMk/>
            <pc:sldMk cId="3647604731" sldId="264"/>
            <ac:picMk id="34" creationId="{2917CF32-72B8-2B02-B089-AC7AF074BFE9}"/>
          </ac:picMkLst>
        </pc:picChg>
        <pc:picChg chg="mod">
          <ac:chgData name="Sunshine Chisholm" userId="535ae73276dc2448" providerId="LiveId" clId="{3888B385-6B2A-40C2-974A-CECA4688B456}" dt="2022-08-29T06:23:47.970" v="817" actId="1076"/>
          <ac:picMkLst>
            <pc:docMk/>
            <pc:sldMk cId="3647604731" sldId="264"/>
            <ac:picMk id="36" creationId="{28EEB384-F88E-EF97-F3C5-140AFE9EEAAE}"/>
          </ac:picMkLst>
        </pc:picChg>
        <pc:picChg chg="mod">
          <ac:chgData name="Sunshine Chisholm" userId="535ae73276dc2448" providerId="LiveId" clId="{3888B385-6B2A-40C2-974A-CECA4688B456}" dt="2022-08-29T06:23:49.353" v="818" actId="1076"/>
          <ac:picMkLst>
            <pc:docMk/>
            <pc:sldMk cId="3647604731" sldId="264"/>
            <ac:picMk id="38" creationId="{493CC64F-5484-7032-D2BA-C8286D28F493}"/>
          </ac:picMkLst>
        </pc:picChg>
        <pc:picChg chg="mod">
          <ac:chgData name="Sunshine Chisholm" userId="535ae73276dc2448" providerId="LiveId" clId="{3888B385-6B2A-40C2-974A-CECA4688B456}" dt="2022-08-29T06:23:51.737" v="819" actId="1076"/>
          <ac:picMkLst>
            <pc:docMk/>
            <pc:sldMk cId="3647604731" sldId="264"/>
            <ac:picMk id="40" creationId="{BD96333A-C05B-EF6E-0546-EE1F5C4F9D68}"/>
          </ac:picMkLst>
        </pc:picChg>
        <pc:picChg chg="mod">
          <ac:chgData name="Sunshine Chisholm" userId="535ae73276dc2448" providerId="LiveId" clId="{3888B385-6B2A-40C2-974A-CECA4688B456}" dt="2022-08-29T06:23:53.936" v="820" actId="1076"/>
          <ac:picMkLst>
            <pc:docMk/>
            <pc:sldMk cId="3647604731" sldId="264"/>
            <ac:picMk id="42" creationId="{605ECFC6-E65A-347C-7A0B-8D8DAE1270C0}"/>
          </ac:picMkLst>
        </pc:picChg>
      </pc:sldChg>
      <pc:sldChg chg="addSp delSp modSp add mod">
        <pc:chgData name="Sunshine Chisholm" userId="535ae73276dc2448" providerId="LiveId" clId="{3888B385-6B2A-40C2-974A-CECA4688B456}" dt="2022-08-29T07:42:28.949" v="1592"/>
        <pc:sldMkLst>
          <pc:docMk/>
          <pc:sldMk cId="970942767" sldId="265"/>
        </pc:sldMkLst>
        <pc:spChg chg="mod">
          <ac:chgData name="Sunshine Chisholm" userId="535ae73276dc2448" providerId="LiveId" clId="{3888B385-6B2A-40C2-974A-CECA4688B456}" dt="2022-08-29T07:20:14.805" v="1548" actId="20577"/>
          <ac:spMkLst>
            <pc:docMk/>
            <pc:sldMk cId="970942767" sldId="265"/>
            <ac:spMk id="4" creationId="{AE54D3EB-7E6C-4FA5-A453-468D1A7AE0C4}"/>
          </ac:spMkLst>
        </pc:spChg>
        <pc:spChg chg="del">
          <ac:chgData name="Sunshine Chisholm" userId="535ae73276dc2448" providerId="LiveId" clId="{3888B385-6B2A-40C2-974A-CECA4688B456}" dt="2022-08-29T07:13:09.031" v="1511" actId="478"/>
          <ac:spMkLst>
            <pc:docMk/>
            <pc:sldMk cId="970942767" sldId="265"/>
            <ac:spMk id="13" creationId="{7F43DE7B-DF0F-CF1B-1B6A-EBEDF5E3BF8E}"/>
          </ac:spMkLst>
        </pc:spChg>
        <pc:spChg chg="del">
          <ac:chgData name="Sunshine Chisholm" userId="535ae73276dc2448" providerId="LiveId" clId="{3888B385-6B2A-40C2-974A-CECA4688B456}" dt="2022-08-29T07:13:15.581" v="1516" actId="478"/>
          <ac:spMkLst>
            <pc:docMk/>
            <pc:sldMk cId="970942767" sldId="265"/>
            <ac:spMk id="14" creationId="{4F7004C9-963E-4D6F-0B6A-83331F8C6620}"/>
          </ac:spMkLst>
        </pc:spChg>
        <pc:spChg chg="del">
          <ac:chgData name="Sunshine Chisholm" userId="535ae73276dc2448" providerId="LiveId" clId="{3888B385-6B2A-40C2-974A-CECA4688B456}" dt="2022-08-29T07:13:09.031" v="1511" actId="478"/>
          <ac:spMkLst>
            <pc:docMk/>
            <pc:sldMk cId="970942767" sldId="265"/>
            <ac:spMk id="15" creationId="{CF634BA8-AE11-1ADE-D5EB-CAE0DF50B2E5}"/>
          </ac:spMkLst>
        </pc:spChg>
        <pc:spChg chg="del">
          <ac:chgData name="Sunshine Chisholm" userId="535ae73276dc2448" providerId="LiveId" clId="{3888B385-6B2A-40C2-974A-CECA4688B456}" dt="2022-08-29T07:13:13.437" v="1514" actId="478"/>
          <ac:spMkLst>
            <pc:docMk/>
            <pc:sldMk cId="970942767" sldId="265"/>
            <ac:spMk id="16" creationId="{18A46853-6DCF-D0F6-0382-5691A31F598B}"/>
          </ac:spMkLst>
        </pc:spChg>
        <pc:spChg chg="del mod">
          <ac:chgData name="Sunshine Chisholm" userId="535ae73276dc2448" providerId="LiveId" clId="{3888B385-6B2A-40C2-974A-CECA4688B456}" dt="2022-08-29T07:13:12.141" v="1513" actId="478"/>
          <ac:spMkLst>
            <pc:docMk/>
            <pc:sldMk cId="970942767" sldId="265"/>
            <ac:spMk id="17" creationId="{964C579F-84DE-2593-878D-F212F579682F}"/>
          </ac:spMkLst>
        </pc:spChg>
        <pc:spChg chg="add mod">
          <ac:chgData name="Sunshine Chisholm" userId="535ae73276dc2448" providerId="LiveId" clId="{3888B385-6B2A-40C2-974A-CECA4688B456}" dt="2022-08-29T07:42:28.949" v="1592"/>
          <ac:spMkLst>
            <pc:docMk/>
            <pc:sldMk cId="970942767" sldId="265"/>
            <ac:spMk id="18" creationId="{9CCE16F6-26DF-86A6-197F-B385F84C93C6}"/>
          </ac:spMkLst>
        </pc:spChg>
        <pc:picChg chg="del">
          <ac:chgData name="Sunshine Chisholm" userId="535ae73276dc2448" providerId="LiveId" clId="{3888B385-6B2A-40C2-974A-CECA4688B456}" dt="2022-08-29T07:13:09.031" v="1511" actId="478"/>
          <ac:picMkLst>
            <pc:docMk/>
            <pc:sldMk cId="970942767" sldId="265"/>
            <ac:picMk id="34" creationId="{2917CF32-72B8-2B02-B089-AC7AF074BFE9}"/>
          </ac:picMkLst>
        </pc:picChg>
        <pc:picChg chg="del">
          <ac:chgData name="Sunshine Chisholm" userId="535ae73276dc2448" providerId="LiveId" clId="{3888B385-6B2A-40C2-974A-CECA4688B456}" dt="2022-08-29T07:13:16.031" v="1517" actId="478"/>
          <ac:picMkLst>
            <pc:docMk/>
            <pc:sldMk cId="970942767" sldId="265"/>
            <ac:picMk id="36" creationId="{28EEB384-F88E-EF97-F3C5-140AFE9EEAAE}"/>
          </ac:picMkLst>
        </pc:picChg>
        <pc:picChg chg="del">
          <ac:chgData name="Sunshine Chisholm" userId="535ae73276dc2448" providerId="LiveId" clId="{3888B385-6B2A-40C2-974A-CECA4688B456}" dt="2022-08-29T07:13:09.031" v="1511" actId="478"/>
          <ac:picMkLst>
            <pc:docMk/>
            <pc:sldMk cId="970942767" sldId="265"/>
            <ac:picMk id="38" creationId="{493CC64F-5484-7032-D2BA-C8286D28F493}"/>
          </ac:picMkLst>
        </pc:picChg>
        <pc:picChg chg="del mod">
          <ac:chgData name="Sunshine Chisholm" userId="535ae73276dc2448" providerId="LiveId" clId="{3888B385-6B2A-40C2-974A-CECA4688B456}" dt="2022-08-29T07:13:13.941" v="1515" actId="478"/>
          <ac:picMkLst>
            <pc:docMk/>
            <pc:sldMk cId="970942767" sldId="265"/>
            <ac:picMk id="40" creationId="{BD96333A-C05B-EF6E-0546-EE1F5C4F9D68}"/>
          </ac:picMkLst>
        </pc:picChg>
        <pc:picChg chg="del">
          <ac:chgData name="Sunshine Chisholm" userId="535ae73276dc2448" providerId="LiveId" clId="{3888B385-6B2A-40C2-974A-CECA4688B456}" dt="2022-08-29T07:13:09.031" v="1511" actId="478"/>
          <ac:picMkLst>
            <pc:docMk/>
            <pc:sldMk cId="970942767" sldId="265"/>
            <ac:picMk id="42" creationId="{605ECFC6-E65A-347C-7A0B-8D8DAE1270C0}"/>
          </ac:picMkLst>
        </pc:picChg>
      </pc:sldChg>
      <pc:sldChg chg="addSp delSp modSp add mod">
        <pc:chgData name="Sunshine Chisholm" userId="535ae73276dc2448" providerId="LiveId" clId="{3888B385-6B2A-40C2-974A-CECA4688B456}" dt="2022-08-29T08:17:56.924" v="2859" actId="14100"/>
        <pc:sldMkLst>
          <pc:docMk/>
          <pc:sldMk cId="309895352" sldId="266"/>
        </pc:sldMkLst>
        <pc:spChg chg="mod">
          <ac:chgData name="Sunshine Chisholm" userId="535ae73276dc2448" providerId="LiveId" clId="{3888B385-6B2A-40C2-974A-CECA4688B456}" dt="2022-08-29T08:16:45.994" v="2755" actId="14100"/>
          <ac:spMkLst>
            <pc:docMk/>
            <pc:sldMk cId="309895352" sldId="266"/>
            <ac:spMk id="4" creationId="{AE54D3EB-7E6C-4FA5-A453-468D1A7AE0C4}"/>
          </ac:spMkLst>
        </pc:spChg>
        <pc:spChg chg="mod">
          <ac:chgData name="Sunshine Chisholm" userId="535ae73276dc2448" providerId="LiveId" clId="{3888B385-6B2A-40C2-974A-CECA4688B456}" dt="2022-08-29T08:17:52.082" v="2858" actId="1076"/>
          <ac:spMkLst>
            <pc:docMk/>
            <pc:sldMk cId="309895352" sldId="266"/>
            <ac:spMk id="8" creationId="{6CD95042-E688-45AC-181A-FD3A5759D02E}"/>
          </ac:spMkLst>
        </pc:spChg>
        <pc:spChg chg="del">
          <ac:chgData name="Sunshine Chisholm" userId="535ae73276dc2448" providerId="LiveId" clId="{3888B385-6B2A-40C2-974A-CECA4688B456}" dt="2022-08-29T07:51:42.473" v="1595" actId="478"/>
          <ac:spMkLst>
            <pc:docMk/>
            <pc:sldMk cId="309895352" sldId="266"/>
            <ac:spMk id="9" creationId="{0A0F926F-8B83-9890-9A52-E8749784AD2B}"/>
          </ac:spMkLst>
        </pc:spChg>
        <pc:spChg chg="add mod">
          <ac:chgData name="Sunshine Chisholm" userId="535ae73276dc2448" providerId="LiveId" clId="{3888B385-6B2A-40C2-974A-CECA4688B456}" dt="2022-08-29T08:17:28.821" v="2857" actId="207"/>
          <ac:spMkLst>
            <pc:docMk/>
            <pc:sldMk cId="309895352" sldId="266"/>
            <ac:spMk id="28" creationId="{45D7AA10-4141-99DD-89E9-7F319A02C7ED}"/>
          </ac:spMkLst>
        </pc:spChg>
        <pc:picChg chg="del">
          <ac:chgData name="Sunshine Chisholm" userId="535ae73276dc2448" providerId="LiveId" clId="{3888B385-6B2A-40C2-974A-CECA4688B456}" dt="2022-08-29T07:51:40.618" v="1594" actId="478"/>
          <ac:picMkLst>
            <pc:docMk/>
            <pc:sldMk cId="309895352" sldId="266"/>
            <ac:picMk id="3" creationId="{267EE7E0-B056-7FEE-1E06-664D7F54D404}"/>
          </ac:picMkLst>
        </pc:picChg>
        <pc:picChg chg="mod modCrop">
          <ac:chgData name="Sunshine Chisholm" userId="535ae73276dc2448" providerId="LiveId" clId="{3888B385-6B2A-40C2-974A-CECA4688B456}" dt="2022-08-29T08:04:55.101" v="2542" actId="1076"/>
          <ac:picMkLst>
            <pc:docMk/>
            <pc:sldMk cId="309895352" sldId="266"/>
            <ac:picMk id="5" creationId="{EFE49207-4EB8-35A8-7518-4C2B83FE1BA7}"/>
          </ac:picMkLst>
        </pc:picChg>
        <pc:picChg chg="add mod">
          <ac:chgData name="Sunshine Chisholm" userId="535ae73276dc2448" providerId="LiveId" clId="{3888B385-6B2A-40C2-974A-CECA4688B456}" dt="2022-08-29T08:05:15.622" v="2546" actId="1076"/>
          <ac:picMkLst>
            <pc:docMk/>
            <pc:sldMk cId="309895352" sldId="266"/>
            <ac:picMk id="20" creationId="{976EC3ED-7ACD-28F1-C368-0E6C12E03358}"/>
          </ac:picMkLst>
        </pc:picChg>
        <pc:cxnChg chg="add mod">
          <ac:chgData name="Sunshine Chisholm" userId="535ae73276dc2448" providerId="LiveId" clId="{3888B385-6B2A-40C2-974A-CECA4688B456}" dt="2022-08-29T08:17:56.924" v="2859" actId="14100"/>
          <ac:cxnSpMkLst>
            <pc:docMk/>
            <pc:sldMk cId="309895352" sldId="266"/>
            <ac:cxnSpMk id="6" creationId="{A6BF3206-ADE1-A8F2-AE58-067467EFB3ED}"/>
          </ac:cxnSpMkLst>
        </pc:cxnChg>
        <pc:cxnChg chg="add del mod">
          <ac:chgData name="Sunshine Chisholm" userId="535ae73276dc2448" providerId="LiveId" clId="{3888B385-6B2A-40C2-974A-CECA4688B456}" dt="2022-08-29T07:52:03.666" v="1601" actId="1076"/>
          <ac:cxnSpMkLst>
            <pc:docMk/>
            <pc:sldMk cId="309895352" sldId="266"/>
            <ac:cxnSpMk id="7" creationId="{FDBCEEE9-CE50-C2ED-3E1A-E0E9D80E34C7}"/>
          </ac:cxnSpMkLst>
        </pc:cxnChg>
        <pc:cxnChg chg="mod">
          <ac:chgData name="Sunshine Chisholm" userId="535ae73276dc2448" providerId="LiveId" clId="{3888B385-6B2A-40C2-974A-CECA4688B456}" dt="2022-08-29T08:16:49.045" v="2756" actId="1076"/>
          <ac:cxnSpMkLst>
            <pc:docMk/>
            <pc:sldMk cId="309895352" sldId="266"/>
            <ac:cxnSpMk id="10" creationId="{071E8398-CC60-6DD5-5145-12639E7585C3}"/>
          </ac:cxnSpMkLst>
        </pc:cxnChg>
        <pc:cxnChg chg="del">
          <ac:chgData name="Sunshine Chisholm" userId="535ae73276dc2448" providerId="LiveId" clId="{3888B385-6B2A-40C2-974A-CECA4688B456}" dt="2022-08-29T07:51:43.897" v="1597" actId="478"/>
          <ac:cxnSpMkLst>
            <pc:docMk/>
            <pc:sldMk cId="309895352" sldId="266"/>
            <ac:cxnSpMk id="11" creationId="{72543F57-7B3F-7210-7985-7DE53B8A833D}"/>
          </ac:cxnSpMkLst>
        </pc:cxnChg>
        <pc:cxnChg chg="del">
          <ac:chgData name="Sunshine Chisholm" userId="535ae73276dc2448" providerId="LiveId" clId="{3888B385-6B2A-40C2-974A-CECA4688B456}" dt="2022-08-29T07:51:43.354" v="1596" actId="478"/>
          <ac:cxnSpMkLst>
            <pc:docMk/>
            <pc:sldMk cId="309895352" sldId="266"/>
            <ac:cxnSpMk id="14" creationId="{BC2E5905-1F30-22AB-9A43-739540080867}"/>
          </ac:cxnSpMkLst>
        </pc:cxnChg>
        <pc:cxnChg chg="del">
          <ac:chgData name="Sunshine Chisholm" userId="535ae73276dc2448" providerId="LiveId" clId="{3888B385-6B2A-40C2-974A-CECA4688B456}" dt="2022-08-29T07:51:47.346" v="1598" actId="478"/>
          <ac:cxnSpMkLst>
            <pc:docMk/>
            <pc:sldMk cId="309895352" sldId="266"/>
            <ac:cxnSpMk id="16" creationId="{7A3258F6-C583-43BB-6A6E-C20E1433AC20}"/>
          </ac:cxnSpMkLst>
        </pc:cxnChg>
        <pc:cxnChg chg="mod">
          <ac:chgData name="Sunshine Chisholm" userId="535ae73276dc2448" providerId="LiveId" clId="{3888B385-6B2A-40C2-974A-CECA4688B456}" dt="2022-08-29T08:05:01.309" v="2543" actId="1076"/>
          <ac:cxnSpMkLst>
            <pc:docMk/>
            <pc:sldMk cId="309895352" sldId="266"/>
            <ac:cxnSpMk id="18" creationId="{EB5CE3F1-ABA4-B338-21E2-9735026FC930}"/>
          </ac:cxnSpMkLst>
        </pc:cxnChg>
        <pc:cxnChg chg="mod">
          <ac:chgData name="Sunshine Chisholm" userId="535ae73276dc2448" providerId="LiveId" clId="{3888B385-6B2A-40C2-974A-CECA4688B456}" dt="2022-08-29T08:05:01.309" v="2543" actId="1076"/>
          <ac:cxnSpMkLst>
            <pc:docMk/>
            <pc:sldMk cId="309895352" sldId="266"/>
            <ac:cxnSpMk id="21" creationId="{A88D941A-459D-B9BC-2616-D37ED677E5C4}"/>
          </ac:cxnSpMkLst>
        </pc:cxnChg>
        <pc:cxnChg chg="mod">
          <ac:chgData name="Sunshine Chisholm" userId="535ae73276dc2448" providerId="LiveId" clId="{3888B385-6B2A-40C2-974A-CECA4688B456}" dt="2022-08-29T08:05:01.309" v="2543" actId="1076"/>
          <ac:cxnSpMkLst>
            <pc:docMk/>
            <pc:sldMk cId="309895352" sldId="266"/>
            <ac:cxnSpMk id="24" creationId="{41A5C350-3C90-FA22-E786-8AEE1D54E8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8C3236-B87D-4A4B-BFFB-4652972C20E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29C79B-5774-4518-8C3C-E768108E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3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market.net/asset/gui-icons-8656/" TargetMode="External"/><Relationship Id="rId2" Type="http://schemas.openxmlformats.org/officeDocument/2006/relationships/hyperlink" Target="https://www.gamedevmarket.net/asset/sci-fi-ui-components-full-p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19E5-99B3-415C-87BF-5B50B598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5301"/>
          </a:xfrm>
        </p:spPr>
        <p:txBody>
          <a:bodyPr/>
          <a:lstStyle/>
          <a:p>
            <a:pPr algn="ctr"/>
            <a:r>
              <a:rPr lang="en-US" b="1" dirty="0"/>
              <a:t>C686 Software capstone </a:t>
            </a:r>
            <a:r>
              <a:rPr lang="en-US" b="1" dirty="0">
                <a:solidFill>
                  <a:srgbClr val="92D050"/>
                </a:solidFill>
              </a:rPr>
              <a:t>task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36989-0783-48DE-A7CE-1D437D444695}"/>
              </a:ext>
            </a:extLst>
          </p:cNvPr>
          <p:cNvSpPr txBox="1">
            <a:spLocks/>
          </p:cNvSpPr>
          <p:nvPr/>
        </p:nvSpPr>
        <p:spPr>
          <a:xfrm>
            <a:off x="1141413" y="1389797"/>
            <a:ext cx="9905998" cy="905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Dialogo project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A2F8F8EB-5D12-E77E-353F-9F2162A61CB6}"/>
              </a:ext>
            </a:extLst>
          </p:cNvPr>
          <p:cNvSpPr txBox="1"/>
          <p:nvPr/>
        </p:nvSpPr>
        <p:spPr>
          <a:xfrm>
            <a:off x="1701800" y="3386725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Jump to: </a:t>
            </a:r>
            <a:r>
              <a:rPr lang="en-US" dirty="0"/>
              <a:t>Design Document – Low Fidelity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324DBFAF-A21E-15CD-A05B-B3059CCE0A94}"/>
              </a:ext>
            </a:extLst>
          </p:cNvPr>
          <p:cNvSpPr txBox="1"/>
          <p:nvPr/>
        </p:nvSpPr>
        <p:spPr>
          <a:xfrm>
            <a:off x="1701800" y="2705963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Jump to: </a:t>
            </a:r>
            <a:r>
              <a:rPr lang="en-US" dirty="0"/>
              <a:t>Class / UML Document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59E37A65-9580-D1A9-8A22-497C7C4DC15B}"/>
              </a:ext>
            </a:extLst>
          </p:cNvPr>
          <p:cNvSpPr txBox="1"/>
          <p:nvPr/>
        </p:nvSpPr>
        <p:spPr>
          <a:xfrm>
            <a:off x="1701800" y="3050318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Jump to: </a:t>
            </a:r>
            <a:r>
              <a:rPr lang="en-US" dirty="0"/>
              <a:t>SQL Entity Relationship Document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BB92DE00-E656-8C7D-7982-9C0716C0B7F1}"/>
              </a:ext>
            </a:extLst>
          </p:cNvPr>
          <p:cNvSpPr txBox="1"/>
          <p:nvPr/>
        </p:nvSpPr>
        <p:spPr>
          <a:xfrm>
            <a:off x="1669740" y="4043102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Jump to: </a:t>
            </a:r>
            <a:r>
              <a:rPr lang="en-US" dirty="0"/>
              <a:t>Testing Documentation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2EE40590-474F-4BDC-551B-3833E4403C52}"/>
              </a:ext>
            </a:extLst>
          </p:cNvPr>
          <p:cNvSpPr txBox="1"/>
          <p:nvPr/>
        </p:nvSpPr>
        <p:spPr>
          <a:xfrm>
            <a:off x="1669740" y="4411842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Jump to: </a:t>
            </a:r>
            <a:r>
              <a:rPr lang="en-US" dirty="0"/>
              <a:t>Sources Documentation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F0499D20-3134-2351-B811-023726066F9F}"/>
              </a:ext>
            </a:extLst>
          </p:cNvPr>
          <p:cNvSpPr txBox="1"/>
          <p:nvPr/>
        </p:nvSpPr>
        <p:spPr>
          <a:xfrm>
            <a:off x="1701800" y="373108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Jump to: </a:t>
            </a:r>
            <a:r>
              <a:rPr lang="en-US" dirty="0"/>
              <a:t>Design Document – High Fidelity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8ED4C-6A1F-45DC-4272-78D273791009}"/>
              </a:ext>
            </a:extLst>
          </p:cNvPr>
          <p:cNvSpPr txBox="1"/>
          <p:nvPr/>
        </p:nvSpPr>
        <p:spPr>
          <a:xfrm>
            <a:off x="4310062" y="60637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Author: </a:t>
            </a:r>
            <a:r>
              <a:rPr lang="en-US" dirty="0"/>
              <a:t>Leanna Chisholm</a:t>
            </a:r>
          </a:p>
        </p:txBody>
      </p:sp>
    </p:spTree>
    <p:extLst>
      <p:ext uri="{BB962C8B-B14F-4D97-AF65-F5344CB8AC3E}">
        <p14:creationId xmlns:p14="http://schemas.microsoft.com/office/powerpoint/2010/main" val="107719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123"/>
            <a:ext cx="9905998" cy="4572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E16F6-26DF-86A6-197F-B385F84C93C6}"/>
              </a:ext>
            </a:extLst>
          </p:cNvPr>
          <p:cNvSpPr txBox="1"/>
          <p:nvPr/>
        </p:nvSpPr>
        <p:spPr>
          <a:xfrm>
            <a:off x="463492" y="1391218"/>
            <a:ext cx="11507598" cy="415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SCI-FI UI Components full pack | 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GameDev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$6.00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https://www.gamedevmarket.net/asset/sci-fi-ui-components-full-pack/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/>
              </a:rPr>
              <a:t>GameDev</a:t>
            </a:r>
            <a:r>
              <a:rPr lang="en-US" dirty="0">
                <a:effectLst/>
              </a:rPr>
              <a:t> Market. (2020, April 20). </a:t>
            </a:r>
            <a:r>
              <a:rPr lang="en-US" i="1" dirty="0">
                <a:effectLst/>
              </a:rPr>
              <a:t>Sci-fi Ui Components Full Pack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GameDev</a:t>
            </a:r>
            <a:r>
              <a:rPr lang="en-US" dirty="0">
                <a:effectLst/>
              </a:rPr>
              <a:t> Market. Retrieved August 29, 2022, from https://www.gamedevmarket.net/asset/sci-fi-ui-components-full-pack/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 Icons | 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GameDev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$10.00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https://www.gamedevmarket.net/asset/gui-icons-8656/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</a:rPr>
              <a:t>GameDev</a:t>
            </a:r>
            <a:r>
              <a:rPr lang="en-US" dirty="0">
                <a:effectLst/>
              </a:rPr>
              <a:t> Market. (2017, May 6). </a:t>
            </a:r>
            <a:r>
              <a:rPr lang="en-US" i="1" dirty="0" err="1">
                <a:effectLst/>
              </a:rPr>
              <a:t>Gui</a:t>
            </a:r>
            <a:r>
              <a:rPr lang="en-US" i="1" dirty="0">
                <a:effectLst/>
              </a:rPr>
              <a:t> Icons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GameDev</a:t>
            </a:r>
            <a:r>
              <a:rPr lang="en-US" dirty="0">
                <a:effectLst/>
              </a:rPr>
              <a:t> Market. Retrieved August 29, 2022, from https://www.gamedevmarket.net/asset/gui-icons-8656/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F15E-83E2-4D94-A819-B014D851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728" y="1734304"/>
            <a:ext cx="4351437" cy="4572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UML Class Diagram – </a:t>
            </a:r>
            <a:r>
              <a:rPr lang="en-US" b="1" dirty="0">
                <a:solidFill>
                  <a:srgbClr val="92D050"/>
                </a:solidFill>
              </a:rPr>
              <a:t>C# </a:t>
            </a:r>
            <a:r>
              <a:rPr lang="en-US" b="1" dirty="0"/>
              <a:t>infrastructure</a:t>
            </a:r>
          </a:p>
        </p:txBody>
      </p: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D92E6D3B-C2DB-8331-1A21-C12FB7B43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5" y="0"/>
            <a:ext cx="842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F15E-83E2-4D94-A819-B014D851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23"/>
            <a:ext cx="12192000" cy="4572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Entity Relationship Diagram – </a:t>
            </a:r>
            <a:r>
              <a:rPr lang="en-US" b="1" dirty="0">
                <a:solidFill>
                  <a:srgbClr val="92D050"/>
                </a:solidFill>
              </a:rPr>
              <a:t>SQL</a:t>
            </a:r>
            <a:r>
              <a:rPr lang="en-US" b="1" dirty="0"/>
              <a:t>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E5177B-F934-44BB-80F3-28D189FA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05" y="875030"/>
            <a:ext cx="6631589" cy="439850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05A8594-AE86-4F65-8A81-69B716026D40}"/>
              </a:ext>
            </a:extLst>
          </p:cNvPr>
          <p:cNvSpPr txBox="1">
            <a:spLocks/>
          </p:cNvSpPr>
          <p:nvPr/>
        </p:nvSpPr>
        <p:spPr>
          <a:xfrm>
            <a:off x="0" y="5209365"/>
            <a:ext cx="12192000" cy="148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/>
              <a:t>These database tables are fully independent of each other and are used to store data for the application.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No Foreign keys are used.</a:t>
            </a:r>
          </a:p>
        </p:txBody>
      </p:sp>
    </p:spTree>
    <p:extLst>
      <p:ext uri="{BB962C8B-B14F-4D97-AF65-F5344CB8AC3E}">
        <p14:creationId xmlns:p14="http://schemas.microsoft.com/office/powerpoint/2010/main" val="45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4123"/>
            <a:ext cx="12001500" cy="4572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App Design Storyboard </a:t>
            </a:r>
            <a:r>
              <a:rPr lang="en-US" b="1" dirty="0">
                <a:solidFill>
                  <a:srgbClr val="92D050"/>
                </a:solidFill>
              </a:rPr>
              <a:t>-</a:t>
            </a:r>
            <a:r>
              <a:rPr lang="en-US" b="1" dirty="0"/>
              <a:t> </a:t>
            </a:r>
            <a:r>
              <a:rPr lang="en-US" b="1" dirty="0">
                <a:solidFill>
                  <a:srgbClr val="92D050"/>
                </a:solidFill>
              </a:rPr>
              <a:t>Low Fidelity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1555C-505B-F391-12B9-977E3523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674077"/>
            <a:ext cx="4772025" cy="6019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F780AC-ED66-1A03-00C4-03C192464B8A}"/>
              </a:ext>
            </a:extLst>
          </p:cNvPr>
          <p:cNvSpPr txBox="1"/>
          <p:nvPr/>
        </p:nvSpPr>
        <p:spPr>
          <a:xfrm>
            <a:off x="647700" y="1582340"/>
            <a:ext cx="2657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initial app </a:t>
            </a:r>
          </a:p>
          <a:p>
            <a:r>
              <a:rPr lang="en-US" dirty="0"/>
              <a:t>Storyboard design.</a:t>
            </a:r>
          </a:p>
          <a:p>
            <a:endParaRPr lang="en-US" dirty="0"/>
          </a:p>
          <a:p>
            <a:r>
              <a:rPr lang="en-US" dirty="0"/>
              <a:t>This is what I used to start creating the application screens shown in the next slide.</a:t>
            </a:r>
          </a:p>
          <a:p>
            <a:endParaRPr lang="en-US" dirty="0"/>
          </a:p>
          <a:p>
            <a:r>
              <a:rPr lang="en-US" dirty="0"/>
              <a:t>It also helps determine how the screens should flow and transition.</a:t>
            </a:r>
          </a:p>
        </p:txBody>
      </p:sp>
    </p:spTree>
    <p:extLst>
      <p:ext uri="{BB962C8B-B14F-4D97-AF65-F5344CB8AC3E}">
        <p14:creationId xmlns:p14="http://schemas.microsoft.com/office/powerpoint/2010/main" val="249909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4123"/>
            <a:ext cx="12001500" cy="4572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App Design Storyboard </a:t>
            </a:r>
            <a:r>
              <a:rPr lang="en-US" b="1" dirty="0">
                <a:solidFill>
                  <a:srgbClr val="92D050"/>
                </a:solidFill>
              </a:rPr>
              <a:t>- High Fidelity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65931C-CB7E-53BA-F36B-949B598A2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7" y="787322"/>
            <a:ext cx="3430545" cy="2027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E682E-48E1-3EE8-9490-D5AA57D2A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6" y="787321"/>
            <a:ext cx="3400633" cy="202762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7C8C01-D4D4-3BC7-4C11-BA5F2D0AB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02" y="4490447"/>
            <a:ext cx="3078168" cy="1854596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EF253CE-1C83-7D60-3715-C8A5CAD1B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248" y="1628587"/>
            <a:ext cx="3088422" cy="1854596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861A4537-2F4A-4E41-0061-66FB6590B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54" y="3132771"/>
            <a:ext cx="2481489" cy="3049103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AD2F8B-A178-07A6-CDA9-8FC6BE728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" y="3123804"/>
            <a:ext cx="2412127" cy="29848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BEEEF-C4F5-7E31-D8AC-D94293FF50A7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889739" y="1801135"/>
            <a:ext cx="490988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A80BC-7AFF-C77D-4820-F928940EDEF6}"/>
              </a:ext>
            </a:extLst>
          </p:cNvPr>
          <p:cNvCxnSpPr/>
          <p:nvPr/>
        </p:nvCxnSpPr>
        <p:spPr>
          <a:xfrm>
            <a:off x="8312514" y="2658385"/>
            <a:ext cx="490988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59E64-C583-4D69-849C-F5753C30BEFA}"/>
              </a:ext>
            </a:extLst>
          </p:cNvPr>
          <p:cNvCxnSpPr/>
          <p:nvPr/>
        </p:nvCxnSpPr>
        <p:spPr>
          <a:xfrm>
            <a:off x="8302260" y="5417744"/>
            <a:ext cx="490988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BFB4E3-88E4-2EA8-6D2C-F30FDB444EEE}"/>
              </a:ext>
            </a:extLst>
          </p:cNvPr>
          <p:cNvCxnSpPr>
            <a:cxnSpLocks/>
          </p:cNvCxnSpPr>
          <p:nvPr/>
        </p:nvCxnSpPr>
        <p:spPr>
          <a:xfrm>
            <a:off x="7336743" y="4084090"/>
            <a:ext cx="97577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99B17-5BF2-8CC2-5CD2-E17EB28C6369}"/>
              </a:ext>
            </a:extLst>
          </p:cNvPr>
          <p:cNvCxnSpPr/>
          <p:nvPr/>
        </p:nvCxnSpPr>
        <p:spPr>
          <a:xfrm>
            <a:off x="8302260" y="2658385"/>
            <a:ext cx="10254" cy="275935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E71AB4-16FF-C204-528F-15EE4A20842F}"/>
              </a:ext>
            </a:extLst>
          </p:cNvPr>
          <p:cNvCxnSpPr>
            <a:cxnSpLocks/>
          </p:cNvCxnSpPr>
          <p:nvPr/>
        </p:nvCxnSpPr>
        <p:spPr>
          <a:xfrm flipH="1">
            <a:off x="4991099" y="2836307"/>
            <a:ext cx="1" cy="31782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56CF0D-A7A8-715C-E001-43FA349A16A6}"/>
              </a:ext>
            </a:extLst>
          </p:cNvPr>
          <p:cNvCxnSpPr>
            <a:cxnSpLocks/>
          </p:cNvCxnSpPr>
          <p:nvPr/>
        </p:nvCxnSpPr>
        <p:spPr>
          <a:xfrm flipH="1">
            <a:off x="3388495" y="2845122"/>
            <a:ext cx="992233" cy="44548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5B638B-1831-6277-2A12-B2591CFE9FD0}"/>
              </a:ext>
            </a:extLst>
          </p:cNvPr>
          <p:cNvSpPr txBox="1"/>
          <p:nvPr/>
        </p:nvSpPr>
        <p:spPr>
          <a:xfrm>
            <a:off x="976368" y="6072072"/>
            <a:ext cx="24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695BF-7007-45D5-3174-9A096D407499}"/>
              </a:ext>
            </a:extLst>
          </p:cNvPr>
          <p:cNvSpPr txBox="1"/>
          <p:nvPr/>
        </p:nvSpPr>
        <p:spPr>
          <a:xfrm>
            <a:off x="4852849" y="6160377"/>
            <a:ext cx="249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80DF8-2364-9439-F61F-45E81A9321DC}"/>
              </a:ext>
            </a:extLst>
          </p:cNvPr>
          <p:cNvSpPr txBox="1"/>
          <p:nvPr/>
        </p:nvSpPr>
        <p:spPr>
          <a:xfrm>
            <a:off x="8811351" y="6345043"/>
            <a:ext cx="30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Flashcards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C78E-4F74-3867-CD72-6E950E44A00D}"/>
              </a:ext>
            </a:extLst>
          </p:cNvPr>
          <p:cNvSpPr txBox="1"/>
          <p:nvPr/>
        </p:nvSpPr>
        <p:spPr>
          <a:xfrm>
            <a:off x="8811351" y="3492708"/>
            <a:ext cx="307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C0597-DD7D-E9CA-6C3C-63B79BAC81D5}"/>
              </a:ext>
            </a:extLst>
          </p:cNvPr>
          <p:cNvSpPr txBox="1"/>
          <p:nvPr/>
        </p:nvSpPr>
        <p:spPr>
          <a:xfrm>
            <a:off x="498040" y="2754472"/>
            <a:ext cx="338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79D44-F285-2222-CAB5-E818ACAE452F}"/>
              </a:ext>
            </a:extLst>
          </p:cNvPr>
          <p:cNvSpPr txBox="1"/>
          <p:nvPr/>
        </p:nvSpPr>
        <p:spPr>
          <a:xfrm>
            <a:off x="4390980" y="2761296"/>
            <a:ext cx="3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92427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5" y="164123"/>
            <a:ext cx="5166359" cy="4572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Testing Summary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7EE7E0-B056-7FEE-1E06-664D7F54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" y="5298745"/>
            <a:ext cx="5166360" cy="12332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E49207-4EB8-35A8-7518-4C2B83FE1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09" y="302602"/>
            <a:ext cx="6584950" cy="6391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BCEEE9-CE50-C2ED-3E1A-E0E9D80E34C7}"/>
              </a:ext>
            </a:extLst>
          </p:cNvPr>
          <p:cNvCxnSpPr/>
          <p:nvPr/>
        </p:nvCxnSpPr>
        <p:spPr>
          <a:xfrm>
            <a:off x="106754" y="3429000"/>
            <a:ext cx="51663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95042-E688-45AC-181A-FD3A5759D02E}"/>
              </a:ext>
            </a:extLst>
          </p:cNvPr>
          <p:cNvSpPr txBox="1"/>
          <p:nvPr/>
        </p:nvSpPr>
        <p:spPr>
          <a:xfrm>
            <a:off x="267660" y="602273"/>
            <a:ext cx="5081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Stress testing was done to confirm the </a:t>
            </a:r>
            <a:r>
              <a:rPr lang="en-US" dirty="0" err="1"/>
              <a:t>SanitizeStr</a:t>
            </a:r>
            <a:r>
              <a:rPr lang="en-US" dirty="0"/>
              <a:t>(string) functionality met the expected outcome. Ten test cases were undertaken.</a:t>
            </a:r>
          </a:p>
          <a:p>
            <a:endParaRPr lang="en-US" dirty="0"/>
          </a:p>
          <a:p>
            <a:r>
              <a:rPr lang="en-US" dirty="0"/>
              <a:t>The test cases assert whether what we  input into the </a:t>
            </a:r>
            <a:r>
              <a:rPr lang="en-US" dirty="0" err="1"/>
              <a:t>TestString</a:t>
            </a:r>
            <a:r>
              <a:rPr lang="en-US" dirty="0"/>
              <a:t> variable matches  the </a:t>
            </a:r>
            <a:r>
              <a:rPr lang="en-US" dirty="0" err="1"/>
              <a:t>ExpectedOutcome</a:t>
            </a:r>
            <a:r>
              <a:rPr lang="en-US" dirty="0"/>
              <a:t> </a:t>
            </a:r>
            <a:r>
              <a:rPr lang="en-US" i="1" dirty="0">
                <a:solidFill>
                  <a:srgbClr val="92D050"/>
                </a:solidFill>
              </a:rPr>
              <a:t>after</a:t>
            </a:r>
            <a:r>
              <a:rPr lang="en-US" dirty="0"/>
              <a:t> running through the </a:t>
            </a:r>
            <a:r>
              <a:rPr lang="en-US" dirty="0" err="1"/>
              <a:t>SanitizeStr</a:t>
            </a:r>
            <a:r>
              <a:rPr lang="en-US" dirty="0"/>
              <a:t>(</a:t>
            </a:r>
            <a:r>
              <a:rPr lang="en-US" dirty="0" err="1"/>
              <a:t>TestString</a:t>
            </a:r>
            <a:r>
              <a:rPr lang="en-US" dirty="0"/>
              <a:t>) subroutine.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F926F-8B83-9890-9A52-E8749784AD2B}"/>
              </a:ext>
            </a:extLst>
          </p:cNvPr>
          <p:cNvSpPr txBox="1"/>
          <p:nvPr/>
        </p:nvSpPr>
        <p:spPr>
          <a:xfrm>
            <a:off x="106754" y="3627413"/>
            <a:ext cx="51663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Test case includes whether it passed, and the output in this order: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92D050"/>
                </a:solidFill>
              </a:rPr>
              <a:t>Original string input / Expected output / Actual output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1E8398-CC60-6DD5-5145-12639E7585C3}"/>
              </a:ext>
            </a:extLst>
          </p:cNvPr>
          <p:cNvCxnSpPr/>
          <p:nvPr/>
        </p:nvCxnSpPr>
        <p:spPr>
          <a:xfrm>
            <a:off x="106754" y="630848"/>
            <a:ext cx="51663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543F57-7B3F-7210-7985-7DE53B8A833D}"/>
              </a:ext>
            </a:extLst>
          </p:cNvPr>
          <p:cNvCxnSpPr>
            <a:cxnSpLocks/>
          </p:cNvCxnSpPr>
          <p:nvPr/>
        </p:nvCxnSpPr>
        <p:spPr>
          <a:xfrm>
            <a:off x="3028950" y="6212498"/>
            <a:ext cx="200603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2E5905-1F30-22AB-9A43-739540080867}"/>
              </a:ext>
            </a:extLst>
          </p:cNvPr>
          <p:cNvCxnSpPr>
            <a:cxnSpLocks/>
          </p:cNvCxnSpPr>
          <p:nvPr/>
        </p:nvCxnSpPr>
        <p:spPr>
          <a:xfrm>
            <a:off x="4391025" y="4800600"/>
            <a:ext cx="0" cy="11906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3258F6-C583-43BB-6A6E-C20E1433AC20}"/>
              </a:ext>
            </a:extLst>
          </p:cNvPr>
          <p:cNvCxnSpPr>
            <a:cxnSpLocks/>
          </p:cNvCxnSpPr>
          <p:nvPr/>
        </p:nvCxnSpPr>
        <p:spPr>
          <a:xfrm>
            <a:off x="5152183" y="2495550"/>
            <a:ext cx="1134317" cy="3019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CE3F1-ABA4-B338-21E2-9735026FC930}"/>
              </a:ext>
            </a:extLst>
          </p:cNvPr>
          <p:cNvCxnSpPr/>
          <p:nvPr/>
        </p:nvCxnSpPr>
        <p:spPr>
          <a:xfrm>
            <a:off x="6391275" y="5043185"/>
            <a:ext cx="0" cy="116931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8D941A-459D-B9BC-2616-D37ED677E5C4}"/>
              </a:ext>
            </a:extLst>
          </p:cNvPr>
          <p:cNvCxnSpPr/>
          <p:nvPr/>
        </p:nvCxnSpPr>
        <p:spPr>
          <a:xfrm>
            <a:off x="6391275" y="5043185"/>
            <a:ext cx="76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A5C350-3C90-FA22-E786-8AEE1D54E8F4}"/>
              </a:ext>
            </a:extLst>
          </p:cNvPr>
          <p:cNvCxnSpPr/>
          <p:nvPr/>
        </p:nvCxnSpPr>
        <p:spPr>
          <a:xfrm>
            <a:off x="6391275" y="6212498"/>
            <a:ext cx="952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0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5" y="164123"/>
            <a:ext cx="11884109" cy="30622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Testing Summary ( Continued 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E49207-4EB8-35A8-7518-4C2B83FE1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71967"/>
          <a:stretch/>
        </p:blipFill>
        <p:spPr>
          <a:xfrm>
            <a:off x="5377019" y="1950185"/>
            <a:ext cx="6675280" cy="1791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BCEEE9-CE50-C2ED-3E1A-E0E9D80E34C7}"/>
              </a:ext>
            </a:extLst>
          </p:cNvPr>
          <p:cNvCxnSpPr/>
          <p:nvPr/>
        </p:nvCxnSpPr>
        <p:spPr>
          <a:xfrm>
            <a:off x="106754" y="6693877"/>
            <a:ext cx="51663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95042-E688-45AC-181A-FD3A5759D02E}"/>
              </a:ext>
            </a:extLst>
          </p:cNvPr>
          <p:cNvSpPr txBox="1"/>
          <p:nvPr/>
        </p:nvSpPr>
        <p:spPr>
          <a:xfrm>
            <a:off x="190934" y="780676"/>
            <a:ext cx="50815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Each Test required three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test string with invalid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Expected valid string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Access to the </a:t>
            </a:r>
            <a:r>
              <a:rPr lang="en-US" dirty="0" err="1"/>
              <a:t>SanitizeStr</a:t>
            </a:r>
            <a:r>
              <a:rPr lang="en-US" dirty="0"/>
              <a:t>(string) function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SanitizeStr</a:t>
            </a:r>
            <a:r>
              <a:rPr lang="en-US" dirty="0"/>
              <a:t>(string) function is used in production on the Home screen to validate a username input by the user.</a:t>
            </a:r>
          </a:p>
          <a:p>
            <a:endParaRPr lang="en-US" dirty="0"/>
          </a:p>
          <a:p>
            <a:r>
              <a:rPr lang="en-US" dirty="0"/>
              <a:t>When the tests are run, it produced the test case outcomes shown in the next two slides.</a:t>
            </a:r>
          </a:p>
          <a:p>
            <a:endParaRPr lang="en-US" dirty="0"/>
          </a:p>
          <a:p>
            <a:r>
              <a:rPr lang="en-US" dirty="0"/>
              <a:t>10 test case tasks are broken down which provide the pass/fail based on the sanitized string being equal or identical to the </a:t>
            </a:r>
            <a:r>
              <a:rPr lang="en-US" dirty="0" err="1"/>
              <a:t>expectedOutcome</a:t>
            </a:r>
            <a:r>
              <a:rPr lang="en-US" dirty="0"/>
              <a:t> string.</a:t>
            </a:r>
          </a:p>
          <a:p>
            <a:endParaRPr lang="en-US" dirty="0"/>
          </a:p>
          <a:p>
            <a:r>
              <a:rPr lang="en-US" dirty="0"/>
              <a:t>Access to the </a:t>
            </a:r>
            <a:r>
              <a:rPr lang="en-US" dirty="0" err="1"/>
              <a:t>System.Linq</a:t>
            </a:r>
            <a:r>
              <a:rPr lang="en-US" dirty="0"/>
              <a:t> library is needed to run the </a:t>
            </a:r>
            <a:r>
              <a:rPr lang="en-US" dirty="0" err="1"/>
              <a:t>str.Where</a:t>
            </a:r>
            <a:r>
              <a:rPr lang="en-US" dirty="0"/>
              <a:t>(bool) function as well as access to the </a:t>
            </a:r>
            <a:r>
              <a:rPr lang="en-US" dirty="0" err="1"/>
              <a:t>.Net</a:t>
            </a:r>
            <a:r>
              <a:rPr lang="en-US" dirty="0"/>
              <a:t> 4.7.2 framework.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1E8398-CC60-6DD5-5145-12639E7585C3}"/>
              </a:ext>
            </a:extLst>
          </p:cNvPr>
          <p:cNvCxnSpPr>
            <a:cxnSpLocks/>
          </p:cNvCxnSpPr>
          <p:nvPr/>
        </p:nvCxnSpPr>
        <p:spPr>
          <a:xfrm flipV="1">
            <a:off x="76036" y="608539"/>
            <a:ext cx="11945545" cy="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CE3F1-ABA4-B338-21E2-9735026FC930}"/>
              </a:ext>
            </a:extLst>
          </p:cNvPr>
          <p:cNvCxnSpPr>
            <a:cxnSpLocks/>
          </p:cNvCxnSpPr>
          <p:nvPr/>
        </p:nvCxnSpPr>
        <p:spPr>
          <a:xfrm>
            <a:off x="6200775" y="2977051"/>
            <a:ext cx="0" cy="31969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8D941A-459D-B9BC-2616-D37ED677E5C4}"/>
              </a:ext>
            </a:extLst>
          </p:cNvPr>
          <p:cNvCxnSpPr/>
          <p:nvPr/>
        </p:nvCxnSpPr>
        <p:spPr>
          <a:xfrm>
            <a:off x="6210300" y="2989751"/>
            <a:ext cx="76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A5C350-3C90-FA22-E786-8AEE1D54E8F4}"/>
              </a:ext>
            </a:extLst>
          </p:cNvPr>
          <p:cNvCxnSpPr/>
          <p:nvPr/>
        </p:nvCxnSpPr>
        <p:spPr>
          <a:xfrm>
            <a:off x="6200775" y="3296749"/>
            <a:ext cx="952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BF3206-ADE1-A8F2-AE58-067467EFB3ED}"/>
              </a:ext>
            </a:extLst>
          </p:cNvPr>
          <p:cNvCxnSpPr>
            <a:cxnSpLocks/>
          </p:cNvCxnSpPr>
          <p:nvPr/>
        </p:nvCxnSpPr>
        <p:spPr>
          <a:xfrm>
            <a:off x="4481662" y="2799404"/>
            <a:ext cx="1597864" cy="3374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976EC3ED-7ACD-28F1-C368-0E6C12E03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18" y="4058596"/>
            <a:ext cx="6675281" cy="2496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D7AA10-4141-99DD-89E9-7F319A02C7ED}"/>
              </a:ext>
            </a:extLst>
          </p:cNvPr>
          <p:cNvSpPr txBox="1"/>
          <p:nvPr/>
        </p:nvSpPr>
        <p:spPr>
          <a:xfrm>
            <a:off x="5947208" y="843006"/>
            <a:ext cx="594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2D050"/>
                </a:solidFill>
              </a:rPr>
              <a:t>Testing source code and solution can be found in the provided ‘deliverables’ folder.</a:t>
            </a:r>
          </a:p>
        </p:txBody>
      </p:sp>
    </p:spTree>
    <p:extLst>
      <p:ext uri="{BB962C8B-B14F-4D97-AF65-F5344CB8AC3E}">
        <p14:creationId xmlns:p14="http://schemas.microsoft.com/office/powerpoint/2010/main" val="3098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123"/>
            <a:ext cx="9905998" cy="457200"/>
          </a:xfrm>
        </p:spPr>
        <p:txBody>
          <a:bodyPr>
            <a:noAutofit/>
          </a:bodyPr>
          <a:lstStyle/>
          <a:p>
            <a:r>
              <a:rPr lang="en-US" b="1" dirty="0"/>
              <a:t>Testing Screenshots – Test cases 1 to 5</a:t>
            </a:r>
          </a:p>
        </p:txBody>
      </p:sp>
      <p:pic>
        <p:nvPicPr>
          <p:cNvPr id="24" name="Picture 2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2AFDFD3-B66E-6346-4FBC-B11EA3F9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9" y="1116480"/>
            <a:ext cx="5177957" cy="10598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CDFC01-659E-C84D-32B3-DB119F3F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0" y="1060322"/>
            <a:ext cx="5166360" cy="11159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5EF1B6-FE58-769A-FCAA-0E2B76AE1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6" y="2977781"/>
            <a:ext cx="5166360" cy="11369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741A2B-15B3-AD65-676C-0E6F784C4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0" y="2905835"/>
            <a:ext cx="5166360" cy="12808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264844-1F00-9628-E429-BF9E8FA29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6" y="4957626"/>
            <a:ext cx="5166360" cy="11859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901A469-42CF-C4D6-9680-1242029137C8}"/>
              </a:ext>
            </a:extLst>
          </p:cNvPr>
          <p:cNvSpPr txBox="1"/>
          <p:nvPr/>
        </p:nvSpPr>
        <p:spPr>
          <a:xfrm>
            <a:off x="564349" y="2257733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#1 - Passed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6A34F9-0E4A-EEFE-9281-22D655D9FBB6}"/>
              </a:ext>
            </a:extLst>
          </p:cNvPr>
          <p:cNvSpPr txBox="1"/>
          <p:nvPr/>
        </p:nvSpPr>
        <p:spPr>
          <a:xfrm>
            <a:off x="554309" y="4114761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#3 - Passed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6155C5-6488-B52C-08D6-1ABB4B9E5C6B}"/>
              </a:ext>
            </a:extLst>
          </p:cNvPr>
          <p:cNvSpPr txBox="1"/>
          <p:nvPr/>
        </p:nvSpPr>
        <p:spPr>
          <a:xfrm>
            <a:off x="564349" y="6166620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#5 - Passed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ACACEF-87AD-C364-43C7-31446D599819}"/>
              </a:ext>
            </a:extLst>
          </p:cNvPr>
          <p:cNvSpPr txBox="1"/>
          <p:nvPr/>
        </p:nvSpPr>
        <p:spPr>
          <a:xfrm>
            <a:off x="6625590" y="2217755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#2 - Passed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1240FF-968E-BF6A-3083-6444489ECEA2}"/>
              </a:ext>
            </a:extLst>
          </p:cNvPr>
          <p:cNvSpPr txBox="1"/>
          <p:nvPr/>
        </p:nvSpPr>
        <p:spPr>
          <a:xfrm>
            <a:off x="6613993" y="4274273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#4 - Passed</a:t>
            </a:r>
          </a:p>
        </p:txBody>
      </p:sp>
    </p:spTree>
    <p:extLst>
      <p:ext uri="{BB962C8B-B14F-4D97-AF65-F5344CB8AC3E}">
        <p14:creationId xmlns:p14="http://schemas.microsoft.com/office/powerpoint/2010/main" val="142792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4D3EB-7E6C-4FA5-A453-468D1A7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123"/>
            <a:ext cx="9905998" cy="457200"/>
          </a:xfrm>
        </p:spPr>
        <p:txBody>
          <a:bodyPr>
            <a:noAutofit/>
          </a:bodyPr>
          <a:lstStyle/>
          <a:p>
            <a:r>
              <a:rPr lang="en-US" b="1" dirty="0"/>
              <a:t>Testing Screenshots – Test cases 6 to 10</a:t>
            </a:r>
          </a:p>
        </p:txBody>
      </p:sp>
      <p:pic>
        <p:nvPicPr>
          <p:cNvPr id="34" name="Picture 3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17CF32-72B8-2B02-B089-AC7AF074B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9" y="1234450"/>
            <a:ext cx="5166360" cy="12038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EEB384-F88E-EF97-F3C5-140AFE9E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04" y="1219752"/>
            <a:ext cx="5166360" cy="12332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3CC64F-5484-7032-D2BA-C8286D28F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9" y="3128296"/>
            <a:ext cx="5166360" cy="14404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96333A-C05B-EF6E-0546-EE1F5C4F9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04" y="3128296"/>
            <a:ext cx="5166360" cy="1479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05ECFC6-E65A-347C-7A0B-8D8DAE127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9" y="5258731"/>
            <a:ext cx="5166360" cy="10960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43DE7B-DF0F-CF1B-1B6A-EBEDF5E3BF8E}"/>
              </a:ext>
            </a:extLst>
          </p:cNvPr>
          <p:cNvSpPr txBox="1"/>
          <p:nvPr/>
        </p:nvSpPr>
        <p:spPr>
          <a:xfrm>
            <a:off x="706829" y="2452959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#6 - Passed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004C9-963E-4D6F-0B6A-83331F8C6620}"/>
              </a:ext>
            </a:extLst>
          </p:cNvPr>
          <p:cNvSpPr txBox="1"/>
          <p:nvPr/>
        </p:nvSpPr>
        <p:spPr>
          <a:xfrm>
            <a:off x="6629307" y="2470357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#7 - Passed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34BA8-AE11-1ADE-D5EB-CAE0DF50B2E5}"/>
              </a:ext>
            </a:extLst>
          </p:cNvPr>
          <p:cNvSpPr txBox="1"/>
          <p:nvPr/>
        </p:nvSpPr>
        <p:spPr>
          <a:xfrm>
            <a:off x="695232" y="4610317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#8 - Passed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46853-6DCF-D0F6-0382-5691A31F598B}"/>
              </a:ext>
            </a:extLst>
          </p:cNvPr>
          <p:cNvSpPr txBox="1"/>
          <p:nvPr/>
        </p:nvSpPr>
        <p:spPr>
          <a:xfrm>
            <a:off x="6629306" y="4613837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#9 - Passed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C579F-84DE-2593-878D-F212F579682F}"/>
              </a:ext>
            </a:extLst>
          </p:cNvPr>
          <p:cNvSpPr txBox="1"/>
          <p:nvPr/>
        </p:nvSpPr>
        <p:spPr>
          <a:xfrm>
            <a:off x="695232" y="6354359"/>
            <a:ext cx="51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#10 - Passed</a:t>
            </a:r>
          </a:p>
        </p:txBody>
      </p:sp>
    </p:spTree>
    <p:extLst>
      <p:ext uri="{BB962C8B-B14F-4D97-AF65-F5344CB8AC3E}">
        <p14:creationId xmlns:p14="http://schemas.microsoft.com/office/powerpoint/2010/main" val="364760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691</TotalTime>
  <Words>542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C686 Software capstone task c</vt:lpstr>
      <vt:lpstr>UML Class Diagram – C# infrastructure</vt:lpstr>
      <vt:lpstr>Entity Relationship Diagram – SQL infrastructure</vt:lpstr>
      <vt:lpstr>App Design Storyboard - Low Fidelity</vt:lpstr>
      <vt:lpstr>App Design Storyboard - High Fidelity</vt:lpstr>
      <vt:lpstr>Testing Summary</vt:lpstr>
      <vt:lpstr>Testing Summary ( Continued )</vt:lpstr>
      <vt:lpstr>Testing Screenshots – Test cases 1 to 5</vt:lpstr>
      <vt:lpstr>Testing Screenshots – Test cases 6 to 10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C686 Software capstone task c</dc:title>
  <dc:creator>Sunshine Chisholm</dc:creator>
  <cp:lastModifiedBy>Sunshine Chisholm</cp:lastModifiedBy>
  <cp:revision>1</cp:revision>
  <dcterms:created xsi:type="dcterms:W3CDTF">2022-05-29T18:46:10Z</dcterms:created>
  <dcterms:modified xsi:type="dcterms:W3CDTF">2022-08-29T08:17:58Z</dcterms:modified>
</cp:coreProperties>
</file>