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848" r:id="rId3"/>
  </p:sldMasterIdLst>
  <p:notesMasterIdLst>
    <p:notesMasterId r:id="rId36"/>
  </p:notesMasterIdLst>
  <p:handoutMasterIdLst>
    <p:handoutMasterId r:id="rId37"/>
  </p:handoutMasterIdLst>
  <p:sldIdLst>
    <p:sldId id="277" r:id="rId4"/>
    <p:sldId id="399" r:id="rId5"/>
    <p:sldId id="400" r:id="rId6"/>
    <p:sldId id="401" r:id="rId7"/>
    <p:sldId id="402" r:id="rId8"/>
    <p:sldId id="403" r:id="rId9"/>
    <p:sldId id="408" r:id="rId10"/>
    <p:sldId id="404" r:id="rId11"/>
    <p:sldId id="409" r:id="rId12"/>
    <p:sldId id="416" r:id="rId13"/>
    <p:sldId id="410" r:id="rId14"/>
    <p:sldId id="411" r:id="rId15"/>
    <p:sldId id="412" r:id="rId16"/>
    <p:sldId id="413" r:id="rId17"/>
    <p:sldId id="414" r:id="rId18"/>
    <p:sldId id="415" r:id="rId19"/>
    <p:sldId id="417" r:id="rId20"/>
    <p:sldId id="418" r:id="rId21"/>
    <p:sldId id="419" r:id="rId22"/>
    <p:sldId id="420" r:id="rId23"/>
    <p:sldId id="421" r:id="rId24"/>
    <p:sldId id="422" r:id="rId25"/>
    <p:sldId id="423" r:id="rId26"/>
    <p:sldId id="425" r:id="rId27"/>
    <p:sldId id="426" r:id="rId28"/>
    <p:sldId id="427" r:id="rId29"/>
    <p:sldId id="428" r:id="rId30"/>
    <p:sldId id="429" r:id="rId31"/>
    <p:sldId id="430" r:id="rId32"/>
    <p:sldId id="405" r:id="rId33"/>
    <p:sldId id="406" r:id="rId34"/>
    <p:sldId id="407" r:id="rId35"/>
  </p:sldIdLst>
  <p:sldSz cx="9906000" cy="6858000" type="A4"/>
  <p:notesSz cx="6858000" cy="9144000"/>
  <p:defaultTextStyle>
    <a:defPPr>
      <a:defRPr lang="en-US"/>
    </a:defPPr>
    <a:lvl1pPr marL="0" algn="l" defTabSz="716745" rtl="0" eaLnBrk="1" latinLnBrk="0" hangingPunct="1">
      <a:defRPr sz="1411" kern="1200">
        <a:solidFill>
          <a:schemeClr val="tx1"/>
        </a:solidFill>
        <a:latin typeface="+mn-lt"/>
        <a:ea typeface="+mn-ea"/>
        <a:cs typeface="+mn-cs"/>
      </a:defRPr>
    </a:lvl1pPr>
    <a:lvl2pPr marL="358373" algn="l" defTabSz="716745" rtl="0" eaLnBrk="1" latinLnBrk="0" hangingPunct="1">
      <a:defRPr sz="1411" kern="1200">
        <a:solidFill>
          <a:schemeClr val="tx1"/>
        </a:solidFill>
        <a:latin typeface="+mn-lt"/>
        <a:ea typeface="+mn-ea"/>
        <a:cs typeface="+mn-cs"/>
      </a:defRPr>
    </a:lvl2pPr>
    <a:lvl3pPr marL="716745" algn="l" defTabSz="716745" rtl="0" eaLnBrk="1" latinLnBrk="0" hangingPunct="1">
      <a:defRPr sz="1411" kern="1200">
        <a:solidFill>
          <a:schemeClr val="tx1"/>
        </a:solidFill>
        <a:latin typeface="+mn-lt"/>
        <a:ea typeface="+mn-ea"/>
        <a:cs typeface="+mn-cs"/>
      </a:defRPr>
    </a:lvl3pPr>
    <a:lvl4pPr marL="1075119" algn="l" defTabSz="716745" rtl="0" eaLnBrk="1" latinLnBrk="0" hangingPunct="1">
      <a:defRPr sz="1411" kern="1200">
        <a:solidFill>
          <a:schemeClr val="tx1"/>
        </a:solidFill>
        <a:latin typeface="+mn-lt"/>
        <a:ea typeface="+mn-ea"/>
        <a:cs typeface="+mn-cs"/>
      </a:defRPr>
    </a:lvl4pPr>
    <a:lvl5pPr marL="1433491" algn="l" defTabSz="716745" rtl="0" eaLnBrk="1" latinLnBrk="0" hangingPunct="1">
      <a:defRPr sz="1411" kern="1200">
        <a:solidFill>
          <a:schemeClr val="tx1"/>
        </a:solidFill>
        <a:latin typeface="+mn-lt"/>
        <a:ea typeface="+mn-ea"/>
        <a:cs typeface="+mn-cs"/>
      </a:defRPr>
    </a:lvl5pPr>
    <a:lvl6pPr marL="1791864" algn="l" defTabSz="716745" rtl="0" eaLnBrk="1" latinLnBrk="0" hangingPunct="1">
      <a:defRPr sz="1411" kern="1200">
        <a:solidFill>
          <a:schemeClr val="tx1"/>
        </a:solidFill>
        <a:latin typeface="+mn-lt"/>
        <a:ea typeface="+mn-ea"/>
        <a:cs typeface="+mn-cs"/>
      </a:defRPr>
    </a:lvl6pPr>
    <a:lvl7pPr marL="2150237" algn="l" defTabSz="716745" rtl="0" eaLnBrk="1" latinLnBrk="0" hangingPunct="1">
      <a:defRPr sz="1411" kern="1200">
        <a:solidFill>
          <a:schemeClr val="tx1"/>
        </a:solidFill>
        <a:latin typeface="+mn-lt"/>
        <a:ea typeface="+mn-ea"/>
        <a:cs typeface="+mn-cs"/>
      </a:defRPr>
    </a:lvl7pPr>
    <a:lvl8pPr marL="2508610" algn="l" defTabSz="716745" rtl="0" eaLnBrk="1" latinLnBrk="0" hangingPunct="1">
      <a:defRPr sz="1411" kern="1200">
        <a:solidFill>
          <a:schemeClr val="tx1"/>
        </a:solidFill>
        <a:latin typeface="+mn-lt"/>
        <a:ea typeface="+mn-ea"/>
        <a:cs typeface="+mn-cs"/>
      </a:defRPr>
    </a:lvl8pPr>
    <a:lvl9pPr marL="2866984" algn="l" defTabSz="716745" rtl="0" eaLnBrk="1" latinLnBrk="0" hangingPunct="1">
      <a:defRPr sz="141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2" d="100"/>
          <a:sy n="82" d="100"/>
        </p:scale>
        <p:origin x="1531" y="62"/>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35E28-5826-4EDE-9528-20ECB6CB2A50}"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9ADD5171-E47C-4A1C-A582-23538DFE33A3}">
      <dgm:prSet phldrT="[Text]" phldr="1"/>
      <dgm:spPr/>
      <dgm:t>
        <a:bodyPr/>
        <a:lstStyle/>
        <a:p>
          <a:endParaRPr lang="en-US"/>
        </a:p>
      </dgm:t>
    </dgm:pt>
    <dgm:pt modelId="{5EBD3B9A-3289-4F19-ACF4-38F7FBA71C94}" type="parTrans" cxnId="{C6DB980E-12B7-4D8B-A720-BE8A7A7E09B2}">
      <dgm:prSet/>
      <dgm:spPr/>
      <dgm:t>
        <a:bodyPr/>
        <a:lstStyle/>
        <a:p>
          <a:endParaRPr lang="en-US"/>
        </a:p>
      </dgm:t>
    </dgm:pt>
    <dgm:pt modelId="{10154BC9-246A-4324-8D96-144218A28C82}" type="sibTrans" cxnId="{C6DB980E-12B7-4D8B-A720-BE8A7A7E09B2}">
      <dgm:prSet/>
      <dgm:spPr/>
      <dgm:t>
        <a:bodyPr/>
        <a:lstStyle/>
        <a:p>
          <a:endParaRPr lang="en-US"/>
        </a:p>
      </dgm:t>
    </dgm:pt>
    <dgm:pt modelId="{B7C0D5F8-1032-4939-BB3F-6A3F9327EC1D}">
      <dgm:prSet phldrT="[Text]" phldr="1"/>
      <dgm:spPr/>
      <dgm:t>
        <a:bodyPr/>
        <a:lstStyle/>
        <a:p>
          <a:endParaRPr lang="en-US"/>
        </a:p>
      </dgm:t>
    </dgm:pt>
    <dgm:pt modelId="{3AB150F0-932B-4F2C-AA24-CCD6670F3897}" type="parTrans" cxnId="{E3BD2221-F51E-4B3F-93E8-480E32D2CA8C}">
      <dgm:prSet/>
      <dgm:spPr/>
      <dgm:t>
        <a:bodyPr/>
        <a:lstStyle/>
        <a:p>
          <a:endParaRPr lang="en-US"/>
        </a:p>
      </dgm:t>
    </dgm:pt>
    <dgm:pt modelId="{4A35D784-29B4-4F77-A1F7-F15F924B0980}" type="sibTrans" cxnId="{E3BD2221-F51E-4B3F-93E8-480E32D2CA8C}">
      <dgm:prSet/>
      <dgm:spPr/>
      <dgm:t>
        <a:bodyPr/>
        <a:lstStyle/>
        <a:p>
          <a:endParaRPr lang="en-US"/>
        </a:p>
      </dgm:t>
    </dgm:pt>
    <dgm:pt modelId="{E876B089-80D8-46A6-B196-F693AAF9295E}">
      <dgm:prSet phldrT="[Text]" phldr="1"/>
      <dgm:spPr/>
      <dgm:t>
        <a:bodyPr/>
        <a:lstStyle/>
        <a:p>
          <a:endParaRPr lang="en-US"/>
        </a:p>
      </dgm:t>
    </dgm:pt>
    <dgm:pt modelId="{89B4997A-AF8B-4F96-9AEE-39DB80731C82}" type="parTrans" cxnId="{5B55BDF4-A072-45C9-928E-8AB0EBC8B7D8}">
      <dgm:prSet/>
      <dgm:spPr/>
      <dgm:t>
        <a:bodyPr/>
        <a:lstStyle/>
        <a:p>
          <a:endParaRPr lang="en-US"/>
        </a:p>
      </dgm:t>
    </dgm:pt>
    <dgm:pt modelId="{AD5E8377-3C65-431B-8E84-8AC61D42291D}" type="sibTrans" cxnId="{5B55BDF4-A072-45C9-928E-8AB0EBC8B7D8}">
      <dgm:prSet/>
      <dgm:spPr/>
      <dgm:t>
        <a:bodyPr/>
        <a:lstStyle/>
        <a:p>
          <a:endParaRPr lang="en-US"/>
        </a:p>
      </dgm:t>
    </dgm:pt>
    <dgm:pt modelId="{3413A8AE-7D70-4C9E-8150-E2F059BFF6CC}">
      <dgm:prSet phldrT="[Text]" phldr="1"/>
      <dgm:spPr/>
      <dgm:t>
        <a:bodyPr/>
        <a:lstStyle/>
        <a:p>
          <a:endParaRPr lang="en-US"/>
        </a:p>
      </dgm:t>
    </dgm:pt>
    <dgm:pt modelId="{601564BA-ED86-40F1-88C9-353C273446F6}" type="parTrans" cxnId="{F4ECF1CA-6C32-4F4E-86AB-D0C0338C05EE}">
      <dgm:prSet/>
      <dgm:spPr/>
      <dgm:t>
        <a:bodyPr/>
        <a:lstStyle/>
        <a:p>
          <a:endParaRPr lang="en-US"/>
        </a:p>
      </dgm:t>
    </dgm:pt>
    <dgm:pt modelId="{5F1A4F3E-90CB-479A-A537-942F7DF2BF5C}" type="sibTrans" cxnId="{F4ECF1CA-6C32-4F4E-86AB-D0C0338C05EE}">
      <dgm:prSet/>
      <dgm:spPr/>
      <dgm:t>
        <a:bodyPr/>
        <a:lstStyle/>
        <a:p>
          <a:endParaRPr lang="en-US"/>
        </a:p>
      </dgm:t>
    </dgm:pt>
    <dgm:pt modelId="{7CEF244E-8672-45E9-942C-3AB27005A32A}">
      <dgm:prSet phldrT="[Text]" phldr="1"/>
      <dgm:spPr/>
      <dgm:t>
        <a:bodyPr/>
        <a:lstStyle/>
        <a:p>
          <a:endParaRPr lang="en-US"/>
        </a:p>
      </dgm:t>
    </dgm:pt>
    <dgm:pt modelId="{047F2C2F-1B8C-4CC5-8BE3-760B7EF3948F}" type="parTrans" cxnId="{05FE16F2-57FC-4607-8842-BBBB542B184D}">
      <dgm:prSet/>
      <dgm:spPr/>
      <dgm:t>
        <a:bodyPr/>
        <a:lstStyle/>
        <a:p>
          <a:endParaRPr lang="en-US"/>
        </a:p>
      </dgm:t>
    </dgm:pt>
    <dgm:pt modelId="{8D25F20A-F19D-4082-BB03-0F77BB3D6A66}" type="sibTrans" cxnId="{05FE16F2-57FC-4607-8842-BBBB542B184D}">
      <dgm:prSet/>
      <dgm:spPr/>
      <dgm:t>
        <a:bodyPr/>
        <a:lstStyle/>
        <a:p>
          <a:endParaRPr lang="en-US"/>
        </a:p>
      </dgm:t>
    </dgm:pt>
    <dgm:pt modelId="{D838A7C0-365D-4851-80B8-7C8DCC65218B}" type="pres">
      <dgm:prSet presAssocID="{EAA35E28-5826-4EDE-9528-20ECB6CB2A50}" presName="diagram" presStyleCnt="0">
        <dgm:presLayoutVars>
          <dgm:dir/>
          <dgm:resizeHandles val="exact"/>
        </dgm:presLayoutVars>
      </dgm:prSet>
      <dgm:spPr/>
    </dgm:pt>
    <dgm:pt modelId="{36541B4A-3008-4D4D-B045-60718B723BDE}" type="pres">
      <dgm:prSet presAssocID="{9ADD5171-E47C-4A1C-A582-23538DFE33A3}" presName="node" presStyleLbl="node1" presStyleIdx="0" presStyleCnt="5">
        <dgm:presLayoutVars>
          <dgm:bulletEnabled val="1"/>
        </dgm:presLayoutVars>
      </dgm:prSet>
      <dgm:spPr/>
    </dgm:pt>
    <dgm:pt modelId="{5FAF403B-CA61-42C1-8259-614C912FFA11}" type="pres">
      <dgm:prSet presAssocID="{10154BC9-246A-4324-8D96-144218A28C82}" presName="sibTrans" presStyleCnt="0"/>
      <dgm:spPr/>
    </dgm:pt>
    <dgm:pt modelId="{8BCF6447-20D0-4A59-880C-5D77EC1D2F85}" type="pres">
      <dgm:prSet presAssocID="{B7C0D5F8-1032-4939-BB3F-6A3F9327EC1D}" presName="node" presStyleLbl="node1" presStyleIdx="1" presStyleCnt="5">
        <dgm:presLayoutVars>
          <dgm:bulletEnabled val="1"/>
        </dgm:presLayoutVars>
      </dgm:prSet>
      <dgm:spPr/>
    </dgm:pt>
    <dgm:pt modelId="{F39B784A-34F6-4E43-AA85-3DB7CB78D39F}" type="pres">
      <dgm:prSet presAssocID="{4A35D784-29B4-4F77-A1F7-F15F924B0980}" presName="sibTrans" presStyleCnt="0"/>
      <dgm:spPr/>
    </dgm:pt>
    <dgm:pt modelId="{992E6BD4-AB08-438B-91C2-345203B78A0F}" type="pres">
      <dgm:prSet presAssocID="{E876B089-80D8-46A6-B196-F693AAF9295E}" presName="node" presStyleLbl="node1" presStyleIdx="2" presStyleCnt="5">
        <dgm:presLayoutVars>
          <dgm:bulletEnabled val="1"/>
        </dgm:presLayoutVars>
      </dgm:prSet>
      <dgm:spPr/>
    </dgm:pt>
    <dgm:pt modelId="{3193DDA8-B9DB-4B2A-A003-F232E47F6A22}" type="pres">
      <dgm:prSet presAssocID="{AD5E8377-3C65-431B-8E84-8AC61D42291D}" presName="sibTrans" presStyleCnt="0"/>
      <dgm:spPr/>
    </dgm:pt>
    <dgm:pt modelId="{1DCE18F2-8D7A-4615-982C-ED48ED58EDCF}" type="pres">
      <dgm:prSet presAssocID="{3413A8AE-7D70-4C9E-8150-E2F059BFF6CC}" presName="node" presStyleLbl="node1" presStyleIdx="3" presStyleCnt="5">
        <dgm:presLayoutVars>
          <dgm:bulletEnabled val="1"/>
        </dgm:presLayoutVars>
      </dgm:prSet>
      <dgm:spPr/>
    </dgm:pt>
    <dgm:pt modelId="{0BB52190-F356-460C-A311-FAE7362D4AD2}" type="pres">
      <dgm:prSet presAssocID="{5F1A4F3E-90CB-479A-A537-942F7DF2BF5C}" presName="sibTrans" presStyleCnt="0"/>
      <dgm:spPr/>
    </dgm:pt>
    <dgm:pt modelId="{886375C3-E1E9-4E00-AA31-E84F548D93F6}" type="pres">
      <dgm:prSet presAssocID="{7CEF244E-8672-45E9-942C-3AB27005A32A}" presName="node" presStyleLbl="node1" presStyleIdx="4" presStyleCnt="5">
        <dgm:presLayoutVars>
          <dgm:bulletEnabled val="1"/>
        </dgm:presLayoutVars>
      </dgm:prSet>
      <dgm:spPr/>
    </dgm:pt>
  </dgm:ptLst>
  <dgm:cxnLst>
    <dgm:cxn modelId="{5BD63701-F6D0-452E-B308-8743D1034442}" type="presOf" srcId="{B7C0D5F8-1032-4939-BB3F-6A3F9327EC1D}" destId="{8BCF6447-20D0-4A59-880C-5D77EC1D2F85}" srcOrd="0" destOrd="0" presId="urn:microsoft.com/office/officeart/2005/8/layout/default"/>
    <dgm:cxn modelId="{C6DB980E-12B7-4D8B-A720-BE8A7A7E09B2}" srcId="{EAA35E28-5826-4EDE-9528-20ECB6CB2A50}" destId="{9ADD5171-E47C-4A1C-A582-23538DFE33A3}" srcOrd="0" destOrd="0" parTransId="{5EBD3B9A-3289-4F19-ACF4-38F7FBA71C94}" sibTransId="{10154BC9-246A-4324-8D96-144218A28C82}"/>
    <dgm:cxn modelId="{E3BD2221-F51E-4B3F-93E8-480E32D2CA8C}" srcId="{EAA35E28-5826-4EDE-9528-20ECB6CB2A50}" destId="{B7C0D5F8-1032-4939-BB3F-6A3F9327EC1D}" srcOrd="1" destOrd="0" parTransId="{3AB150F0-932B-4F2C-AA24-CCD6670F3897}" sibTransId="{4A35D784-29B4-4F77-A1F7-F15F924B0980}"/>
    <dgm:cxn modelId="{D5C43244-CE3E-4E47-B4E6-9478D190A261}" type="presOf" srcId="{3413A8AE-7D70-4C9E-8150-E2F059BFF6CC}" destId="{1DCE18F2-8D7A-4615-982C-ED48ED58EDCF}" srcOrd="0" destOrd="0" presId="urn:microsoft.com/office/officeart/2005/8/layout/default"/>
    <dgm:cxn modelId="{7749D84D-A6BB-4294-8FE4-29E1D9851AAD}" type="presOf" srcId="{9ADD5171-E47C-4A1C-A582-23538DFE33A3}" destId="{36541B4A-3008-4D4D-B045-60718B723BDE}" srcOrd="0" destOrd="0" presId="urn:microsoft.com/office/officeart/2005/8/layout/default"/>
    <dgm:cxn modelId="{148C0F95-CA30-4B2A-A0A8-52C7BD969699}" type="presOf" srcId="{E876B089-80D8-46A6-B196-F693AAF9295E}" destId="{992E6BD4-AB08-438B-91C2-345203B78A0F}" srcOrd="0" destOrd="0" presId="urn:microsoft.com/office/officeart/2005/8/layout/default"/>
    <dgm:cxn modelId="{0AAB979C-96E8-42DB-9734-577A8EE46E5E}" type="presOf" srcId="{7CEF244E-8672-45E9-942C-3AB27005A32A}" destId="{886375C3-E1E9-4E00-AA31-E84F548D93F6}" srcOrd="0" destOrd="0" presId="urn:microsoft.com/office/officeart/2005/8/layout/default"/>
    <dgm:cxn modelId="{14B788AB-0176-492F-B728-46B55C8165E0}" type="presOf" srcId="{EAA35E28-5826-4EDE-9528-20ECB6CB2A50}" destId="{D838A7C0-365D-4851-80B8-7C8DCC65218B}" srcOrd="0" destOrd="0" presId="urn:microsoft.com/office/officeart/2005/8/layout/default"/>
    <dgm:cxn modelId="{F4ECF1CA-6C32-4F4E-86AB-D0C0338C05EE}" srcId="{EAA35E28-5826-4EDE-9528-20ECB6CB2A50}" destId="{3413A8AE-7D70-4C9E-8150-E2F059BFF6CC}" srcOrd="3" destOrd="0" parTransId="{601564BA-ED86-40F1-88C9-353C273446F6}" sibTransId="{5F1A4F3E-90CB-479A-A537-942F7DF2BF5C}"/>
    <dgm:cxn modelId="{05FE16F2-57FC-4607-8842-BBBB542B184D}" srcId="{EAA35E28-5826-4EDE-9528-20ECB6CB2A50}" destId="{7CEF244E-8672-45E9-942C-3AB27005A32A}" srcOrd="4" destOrd="0" parTransId="{047F2C2F-1B8C-4CC5-8BE3-760B7EF3948F}" sibTransId="{8D25F20A-F19D-4082-BB03-0F77BB3D6A66}"/>
    <dgm:cxn modelId="{5B55BDF4-A072-45C9-928E-8AB0EBC8B7D8}" srcId="{EAA35E28-5826-4EDE-9528-20ECB6CB2A50}" destId="{E876B089-80D8-46A6-B196-F693AAF9295E}" srcOrd="2" destOrd="0" parTransId="{89B4997A-AF8B-4F96-9AEE-39DB80731C82}" sibTransId="{AD5E8377-3C65-431B-8E84-8AC61D42291D}"/>
    <dgm:cxn modelId="{D864909F-9871-4AE4-84C2-5D7FECB6E587}" type="presParOf" srcId="{D838A7C0-365D-4851-80B8-7C8DCC65218B}" destId="{36541B4A-3008-4D4D-B045-60718B723BDE}" srcOrd="0" destOrd="0" presId="urn:microsoft.com/office/officeart/2005/8/layout/default"/>
    <dgm:cxn modelId="{56D64B47-F6ED-4DEA-BAB3-D5DD3AFFB845}" type="presParOf" srcId="{D838A7C0-365D-4851-80B8-7C8DCC65218B}" destId="{5FAF403B-CA61-42C1-8259-614C912FFA11}" srcOrd="1" destOrd="0" presId="urn:microsoft.com/office/officeart/2005/8/layout/default"/>
    <dgm:cxn modelId="{983D6804-4748-49A1-A1E6-9D162943BD22}" type="presParOf" srcId="{D838A7C0-365D-4851-80B8-7C8DCC65218B}" destId="{8BCF6447-20D0-4A59-880C-5D77EC1D2F85}" srcOrd="2" destOrd="0" presId="urn:microsoft.com/office/officeart/2005/8/layout/default"/>
    <dgm:cxn modelId="{D1057CDB-2C91-40C0-9A85-9C38C4BB2722}" type="presParOf" srcId="{D838A7C0-365D-4851-80B8-7C8DCC65218B}" destId="{F39B784A-34F6-4E43-AA85-3DB7CB78D39F}" srcOrd="3" destOrd="0" presId="urn:microsoft.com/office/officeart/2005/8/layout/default"/>
    <dgm:cxn modelId="{3CACFD37-C203-4F17-B060-3B171722388A}" type="presParOf" srcId="{D838A7C0-365D-4851-80B8-7C8DCC65218B}" destId="{992E6BD4-AB08-438B-91C2-345203B78A0F}" srcOrd="4" destOrd="0" presId="urn:microsoft.com/office/officeart/2005/8/layout/default"/>
    <dgm:cxn modelId="{BD5AA048-7400-43F1-BDF3-E21D3A9764EB}" type="presParOf" srcId="{D838A7C0-365D-4851-80B8-7C8DCC65218B}" destId="{3193DDA8-B9DB-4B2A-A003-F232E47F6A22}" srcOrd="5" destOrd="0" presId="urn:microsoft.com/office/officeart/2005/8/layout/default"/>
    <dgm:cxn modelId="{1731AEAD-4F3A-45A3-ABD9-59D9BDE12964}" type="presParOf" srcId="{D838A7C0-365D-4851-80B8-7C8DCC65218B}" destId="{1DCE18F2-8D7A-4615-982C-ED48ED58EDCF}" srcOrd="6" destOrd="0" presId="urn:microsoft.com/office/officeart/2005/8/layout/default"/>
    <dgm:cxn modelId="{A5C1E49B-8797-4BDD-B299-E58082BCA237}" type="presParOf" srcId="{D838A7C0-365D-4851-80B8-7C8DCC65218B}" destId="{0BB52190-F356-460C-A311-FAE7362D4AD2}" srcOrd="7" destOrd="0" presId="urn:microsoft.com/office/officeart/2005/8/layout/default"/>
    <dgm:cxn modelId="{3ABC239A-1D72-41FC-B533-9A3B75EB3919}" type="presParOf" srcId="{D838A7C0-365D-4851-80B8-7C8DCC65218B}" destId="{886375C3-E1E9-4E00-AA31-E84F548D93F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41B4A-3008-4D4D-B045-60718B723BDE}">
      <dsp:nvSpPr>
        <dsp:cNvPr id="0" name=""/>
        <dsp:cNvSpPr/>
      </dsp:nvSpPr>
      <dsp:spPr>
        <a:xfrm>
          <a:off x="3627974" y="32"/>
          <a:ext cx="60996" cy="365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7974" y="32"/>
        <a:ext cx="60996" cy="36597"/>
      </dsp:txXfrm>
    </dsp:sp>
    <dsp:sp modelId="{8BCF6447-20D0-4A59-880C-5D77EC1D2F85}">
      <dsp:nvSpPr>
        <dsp:cNvPr id="0" name=""/>
        <dsp:cNvSpPr/>
      </dsp:nvSpPr>
      <dsp:spPr>
        <a:xfrm>
          <a:off x="3695070" y="32"/>
          <a:ext cx="60996" cy="365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5070" y="32"/>
        <a:ext cx="60996" cy="36597"/>
      </dsp:txXfrm>
    </dsp:sp>
    <dsp:sp modelId="{992E6BD4-AB08-438B-91C2-345203B78A0F}">
      <dsp:nvSpPr>
        <dsp:cNvPr id="0" name=""/>
        <dsp:cNvSpPr/>
      </dsp:nvSpPr>
      <dsp:spPr>
        <a:xfrm>
          <a:off x="3762166" y="32"/>
          <a:ext cx="60996" cy="365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62166" y="32"/>
        <a:ext cx="60996" cy="36597"/>
      </dsp:txXfrm>
    </dsp:sp>
    <dsp:sp modelId="{1DCE18F2-8D7A-4615-982C-ED48ED58EDCF}">
      <dsp:nvSpPr>
        <dsp:cNvPr id="0" name=""/>
        <dsp:cNvSpPr/>
      </dsp:nvSpPr>
      <dsp:spPr>
        <a:xfrm>
          <a:off x="3829262" y="32"/>
          <a:ext cx="60996" cy="365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9262" y="32"/>
        <a:ext cx="60996" cy="36597"/>
      </dsp:txXfrm>
    </dsp:sp>
    <dsp:sp modelId="{886375C3-E1E9-4E00-AA31-E84F548D93F6}">
      <dsp:nvSpPr>
        <dsp:cNvPr id="0" name=""/>
        <dsp:cNvSpPr/>
      </dsp:nvSpPr>
      <dsp:spPr>
        <a:xfrm>
          <a:off x="3896359" y="32"/>
          <a:ext cx="60996" cy="365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96359" y="32"/>
        <a:ext cx="60996" cy="365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7/27/2021</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716745" rtl="0" eaLnBrk="1" latinLnBrk="0" hangingPunct="1">
      <a:defRPr sz="939" kern="1200">
        <a:solidFill>
          <a:schemeClr val="tx1"/>
        </a:solidFill>
        <a:latin typeface="+mn-lt"/>
        <a:ea typeface="+mn-ea"/>
        <a:cs typeface="+mn-cs"/>
      </a:defRPr>
    </a:lvl1pPr>
    <a:lvl2pPr marL="358373" algn="l" defTabSz="716745" rtl="0" eaLnBrk="1" latinLnBrk="0" hangingPunct="1">
      <a:defRPr sz="939" kern="1200">
        <a:solidFill>
          <a:schemeClr val="tx1"/>
        </a:solidFill>
        <a:latin typeface="+mn-lt"/>
        <a:ea typeface="+mn-ea"/>
        <a:cs typeface="+mn-cs"/>
      </a:defRPr>
    </a:lvl2pPr>
    <a:lvl3pPr marL="716745" algn="l" defTabSz="716745" rtl="0" eaLnBrk="1" latinLnBrk="0" hangingPunct="1">
      <a:defRPr sz="939" kern="1200">
        <a:solidFill>
          <a:schemeClr val="tx1"/>
        </a:solidFill>
        <a:latin typeface="+mn-lt"/>
        <a:ea typeface="+mn-ea"/>
        <a:cs typeface="+mn-cs"/>
      </a:defRPr>
    </a:lvl3pPr>
    <a:lvl4pPr marL="1075119" algn="l" defTabSz="716745" rtl="0" eaLnBrk="1" latinLnBrk="0" hangingPunct="1">
      <a:defRPr sz="939" kern="1200">
        <a:solidFill>
          <a:schemeClr val="tx1"/>
        </a:solidFill>
        <a:latin typeface="+mn-lt"/>
        <a:ea typeface="+mn-ea"/>
        <a:cs typeface="+mn-cs"/>
      </a:defRPr>
    </a:lvl4pPr>
    <a:lvl5pPr marL="1433491" algn="l" defTabSz="716745" rtl="0" eaLnBrk="1" latinLnBrk="0" hangingPunct="1">
      <a:defRPr sz="939" kern="1200">
        <a:solidFill>
          <a:schemeClr val="tx1"/>
        </a:solidFill>
        <a:latin typeface="+mn-lt"/>
        <a:ea typeface="+mn-ea"/>
        <a:cs typeface="+mn-cs"/>
      </a:defRPr>
    </a:lvl5pPr>
    <a:lvl6pPr marL="1791864" algn="l" defTabSz="716745" rtl="0" eaLnBrk="1" latinLnBrk="0" hangingPunct="1">
      <a:defRPr sz="939" kern="1200">
        <a:solidFill>
          <a:schemeClr val="tx1"/>
        </a:solidFill>
        <a:latin typeface="+mn-lt"/>
        <a:ea typeface="+mn-ea"/>
        <a:cs typeface="+mn-cs"/>
      </a:defRPr>
    </a:lvl6pPr>
    <a:lvl7pPr marL="2150237" algn="l" defTabSz="716745" rtl="0" eaLnBrk="1" latinLnBrk="0" hangingPunct="1">
      <a:defRPr sz="939" kern="1200">
        <a:solidFill>
          <a:schemeClr val="tx1"/>
        </a:solidFill>
        <a:latin typeface="+mn-lt"/>
        <a:ea typeface="+mn-ea"/>
        <a:cs typeface="+mn-cs"/>
      </a:defRPr>
    </a:lvl7pPr>
    <a:lvl8pPr marL="2508610" algn="l" defTabSz="716745" rtl="0" eaLnBrk="1" latinLnBrk="0" hangingPunct="1">
      <a:defRPr sz="939" kern="1200">
        <a:solidFill>
          <a:schemeClr val="tx1"/>
        </a:solidFill>
        <a:latin typeface="+mn-lt"/>
        <a:ea typeface="+mn-ea"/>
        <a:cs typeface="+mn-cs"/>
      </a:defRPr>
    </a:lvl8pPr>
    <a:lvl9pPr marL="2866984" algn="l" defTabSz="716745" rtl="0" eaLnBrk="1" latinLnBrk="0" hangingPunct="1">
      <a:defRPr sz="93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135377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2" y="1122370"/>
            <a:ext cx="7429500" cy="2387600"/>
          </a:xfrm>
        </p:spPr>
        <p:txBody>
          <a:bodyPr anchor="b"/>
          <a:lstStyle>
            <a:lvl1pPr algn="ctr">
              <a:defRPr sz="4778"/>
            </a:lvl1pPr>
          </a:lstStyle>
          <a:p>
            <a:r>
              <a:rPr lang="en-US"/>
              <a:t>Click to edit Master title style</a:t>
            </a:r>
          </a:p>
        </p:txBody>
      </p:sp>
      <p:sp>
        <p:nvSpPr>
          <p:cNvPr id="3" name="Subtitle 2"/>
          <p:cNvSpPr>
            <a:spLocks noGrp="1"/>
          </p:cNvSpPr>
          <p:nvPr>
            <p:ph type="subTitle" idx="1"/>
          </p:nvPr>
        </p:nvSpPr>
        <p:spPr>
          <a:xfrm>
            <a:off x="1238252" y="3602045"/>
            <a:ext cx="7429500" cy="1655762"/>
          </a:xfrm>
        </p:spPr>
        <p:txBody>
          <a:bodyPr/>
          <a:lstStyle>
            <a:lvl1pPr marL="0" indent="0" algn="ctr">
              <a:buNone/>
              <a:defRPr sz="1910"/>
            </a:lvl1pPr>
            <a:lvl2pPr marL="364098" indent="0" algn="ctr">
              <a:buNone/>
              <a:defRPr sz="1592"/>
            </a:lvl2pPr>
            <a:lvl3pPr marL="728197" indent="0" algn="ctr">
              <a:buNone/>
              <a:defRPr sz="1432"/>
            </a:lvl3pPr>
            <a:lvl4pPr marL="1092295" indent="0" algn="ctr">
              <a:buNone/>
              <a:defRPr sz="1276"/>
            </a:lvl4pPr>
            <a:lvl5pPr marL="1456393" indent="0" algn="ctr">
              <a:buNone/>
              <a:defRPr sz="1276"/>
            </a:lvl5pPr>
            <a:lvl6pPr marL="1820491" indent="0" algn="ctr">
              <a:buNone/>
              <a:defRPr sz="1276"/>
            </a:lvl6pPr>
            <a:lvl7pPr marL="2184589" indent="0" algn="ctr">
              <a:buNone/>
              <a:defRPr sz="1276"/>
            </a:lvl7pPr>
            <a:lvl8pPr marL="2548689" indent="0" algn="ctr">
              <a:buNone/>
              <a:defRPr sz="1276"/>
            </a:lvl8pPr>
            <a:lvl9pPr marL="2912786" indent="0" algn="ctr">
              <a:buNone/>
              <a:defRPr sz="1276"/>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7" y="365125"/>
            <a:ext cx="2135981"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1040" y="365125"/>
            <a:ext cx="628411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5474" y="1905001"/>
            <a:ext cx="992148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432" dirty="0"/>
          </a:p>
        </p:txBody>
      </p:sp>
      <p:sp>
        <p:nvSpPr>
          <p:cNvPr id="4" name="Прямоугольник 8"/>
          <p:cNvSpPr/>
          <p:nvPr userDrawn="1"/>
        </p:nvSpPr>
        <p:spPr>
          <a:xfrm>
            <a:off x="-15474" y="9"/>
            <a:ext cx="992148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432" dirty="0"/>
          </a:p>
        </p:txBody>
      </p:sp>
      <p:sp>
        <p:nvSpPr>
          <p:cNvPr id="5" name="Прямоугольник 3"/>
          <p:cNvSpPr/>
          <p:nvPr userDrawn="1"/>
        </p:nvSpPr>
        <p:spPr>
          <a:xfrm>
            <a:off x="882257" y="1009657"/>
            <a:ext cx="8141494"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432" dirty="0"/>
          </a:p>
        </p:txBody>
      </p:sp>
      <p:sp>
        <p:nvSpPr>
          <p:cNvPr id="8" name="Рисунок 7"/>
          <p:cNvSpPr>
            <a:spLocks noGrp="1"/>
          </p:cNvSpPr>
          <p:nvPr>
            <p:ph type="pic" sz="quarter" idx="10"/>
          </p:nvPr>
        </p:nvSpPr>
        <p:spPr>
          <a:xfrm>
            <a:off x="1501383" y="2819408"/>
            <a:ext cx="6903243"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 y="164648"/>
            <a:ext cx="9906000" cy="768085"/>
          </a:xfrm>
          <a:prstGeom prst="rect">
            <a:avLst/>
          </a:prstGeom>
        </p:spPr>
        <p:txBody>
          <a:bodyPr anchor="ctr"/>
          <a:lstStyle>
            <a:lvl1pPr marL="0" indent="0" algn="ctr">
              <a:buNone/>
              <a:defRPr sz="3823"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 y="932733"/>
            <a:ext cx="9906000" cy="384043"/>
          </a:xfrm>
          <a:prstGeom prst="rect">
            <a:avLst/>
          </a:prstGeom>
        </p:spPr>
        <p:txBody>
          <a:bodyPr anchor="ctr"/>
          <a:lstStyle>
            <a:lvl1pPr marL="0" indent="0" algn="ctr">
              <a:buNone/>
              <a:defRPr sz="1485"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280367" y="5"/>
            <a:ext cx="335437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
        <p:nvSpPr>
          <p:cNvPr id="5" name="Rectangle 4"/>
          <p:cNvSpPr/>
          <p:nvPr userDrawn="1"/>
        </p:nvSpPr>
        <p:spPr>
          <a:xfrm>
            <a:off x="3" y="6753319"/>
            <a:ext cx="9906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3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 y="164648"/>
            <a:ext cx="9906000" cy="768085"/>
          </a:xfrm>
          <a:prstGeom prst="rect">
            <a:avLst/>
          </a:prstGeom>
        </p:spPr>
        <p:txBody>
          <a:bodyPr anchor="ctr"/>
          <a:lstStyle>
            <a:lvl1pPr marL="0" indent="0" algn="ctr">
              <a:buNone/>
              <a:defRPr sz="3823"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 y="932733"/>
            <a:ext cx="9906000" cy="384043"/>
          </a:xfrm>
          <a:prstGeom prst="rect">
            <a:avLst/>
          </a:prstGeom>
        </p:spPr>
        <p:txBody>
          <a:bodyPr anchor="ctr"/>
          <a:lstStyle>
            <a:lvl1pPr marL="0" indent="0" algn="ctr">
              <a:buNone/>
              <a:defRPr sz="14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280367" y="5"/>
            <a:ext cx="335437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
        <p:nvSpPr>
          <p:cNvPr id="5" name="Rectangle 4"/>
          <p:cNvSpPr/>
          <p:nvPr userDrawn="1"/>
        </p:nvSpPr>
        <p:spPr>
          <a:xfrm>
            <a:off x="3" y="6753319"/>
            <a:ext cx="9906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3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22705" y="164648"/>
            <a:ext cx="7683302" cy="768085"/>
          </a:xfrm>
          <a:prstGeom prst="rect">
            <a:avLst/>
          </a:prstGeom>
        </p:spPr>
        <p:txBody>
          <a:bodyPr anchor="ctr"/>
          <a:lstStyle>
            <a:lvl1pPr marL="0" indent="0" algn="l">
              <a:buNone/>
              <a:defRPr sz="3823"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222705" y="932733"/>
            <a:ext cx="7683302" cy="384043"/>
          </a:xfrm>
          <a:prstGeom prst="rect">
            <a:avLst/>
          </a:prstGeom>
        </p:spPr>
        <p:txBody>
          <a:bodyPr anchor="ctr"/>
          <a:lstStyle>
            <a:lvl1pPr marL="0" indent="0" algn="l">
              <a:buNone/>
              <a:defRPr sz="14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2" y="3"/>
            <a:ext cx="2066679"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3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 y="242187"/>
            <a:ext cx="9906000" cy="768085"/>
          </a:xfrm>
          <a:prstGeom prst="rect">
            <a:avLst/>
          </a:prstGeom>
        </p:spPr>
        <p:txBody>
          <a:bodyPr anchor="ctr"/>
          <a:lstStyle>
            <a:lvl1pPr marL="0" indent="0" algn="ctr">
              <a:buNone/>
              <a:defRPr sz="3823"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 y="1010271"/>
            <a:ext cx="9906000" cy="384043"/>
          </a:xfrm>
          <a:prstGeom prst="rect">
            <a:avLst/>
          </a:prstGeom>
        </p:spPr>
        <p:txBody>
          <a:bodyPr anchor="ctr"/>
          <a:lstStyle>
            <a:lvl1pPr marL="0" indent="0" algn="ctr">
              <a:buNone/>
              <a:defRPr sz="14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 y="2276877"/>
            <a:ext cx="9906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910">
              <a:solidFill>
                <a:prstClr val="white"/>
              </a:solidFill>
            </a:endParaRPr>
          </a:p>
        </p:txBody>
      </p:sp>
      <p:sp>
        <p:nvSpPr>
          <p:cNvPr id="3" name="Isosceles Triangle 2"/>
          <p:cNvSpPr/>
          <p:nvPr userDrawn="1"/>
        </p:nvSpPr>
        <p:spPr>
          <a:xfrm rot="10800000">
            <a:off x="1286512" y="4677518"/>
            <a:ext cx="312034"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910">
              <a:solidFill>
                <a:prstClr val="white"/>
              </a:solidFill>
            </a:endParaRPr>
          </a:p>
        </p:txBody>
      </p:sp>
      <p:sp>
        <p:nvSpPr>
          <p:cNvPr id="12" name="Isosceles Triangle 11"/>
          <p:cNvSpPr/>
          <p:nvPr userDrawn="1"/>
        </p:nvSpPr>
        <p:spPr>
          <a:xfrm rot="10800000">
            <a:off x="3626773" y="4677518"/>
            <a:ext cx="312034"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910">
              <a:solidFill>
                <a:prstClr val="white"/>
              </a:solidFill>
            </a:endParaRPr>
          </a:p>
        </p:txBody>
      </p:sp>
      <p:sp>
        <p:nvSpPr>
          <p:cNvPr id="13" name="Isosceles Triangle 12"/>
          <p:cNvSpPr/>
          <p:nvPr userDrawn="1"/>
        </p:nvSpPr>
        <p:spPr>
          <a:xfrm rot="10800000">
            <a:off x="5967032" y="4677518"/>
            <a:ext cx="312034"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910">
              <a:solidFill>
                <a:prstClr val="white"/>
              </a:solidFill>
            </a:endParaRPr>
          </a:p>
        </p:txBody>
      </p:sp>
      <p:sp>
        <p:nvSpPr>
          <p:cNvPr id="14" name="Isosceles Triangle 13"/>
          <p:cNvSpPr/>
          <p:nvPr userDrawn="1"/>
        </p:nvSpPr>
        <p:spPr>
          <a:xfrm rot="10800000">
            <a:off x="8307289" y="4677518"/>
            <a:ext cx="312034"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910">
              <a:solidFill>
                <a:prstClr val="white"/>
              </a:solidFill>
            </a:endParaRPr>
          </a:p>
        </p:txBody>
      </p:sp>
      <p:sp>
        <p:nvSpPr>
          <p:cNvPr id="15" name="Rectangle 14"/>
          <p:cNvSpPr/>
          <p:nvPr userDrawn="1"/>
        </p:nvSpPr>
        <p:spPr>
          <a:xfrm>
            <a:off x="3280367" y="5"/>
            <a:ext cx="335437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
        <p:nvSpPr>
          <p:cNvPr id="16" name="Rectangle 15"/>
          <p:cNvSpPr/>
          <p:nvPr userDrawn="1"/>
        </p:nvSpPr>
        <p:spPr>
          <a:xfrm>
            <a:off x="3" y="6753319"/>
            <a:ext cx="9906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
        <p:nvSpPr>
          <p:cNvPr id="17" name="Picture Placeholder 2"/>
          <p:cNvSpPr>
            <a:spLocks noGrp="1"/>
          </p:cNvSpPr>
          <p:nvPr>
            <p:ph type="pic" idx="1" hasCustomPrompt="1"/>
          </p:nvPr>
        </p:nvSpPr>
        <p:spPr>
          <a:xfrm>
            <a:off x="662523" y="2517005"/>
            <a:ext cx="1560000" cy="1920000"/>
          </a:xfrm>
          <a:prstGeom prst="ellipse">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002782" y="2517005"/>
            <a:ext cx="1560000" cy="1920000"/>
          </a:xfrm>
          <a:prstGeom prst="ellipse">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5343042" y="2517005"/>
            <a:ext cx="1560000" cy="1920000"/>
          </a:xfrm>
          <a:prstGeom prst="ellipse">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683300" y="2517005"/>
            <a:ext cx="1560000" cy="1920000"/>
          </a:xfrm>
          <a:prstGeom prst="ellipse">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4250926" y="2276876"/>
            <a:ext cx="4640965"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910">
              <a:solidFill>
                <a:prstClr val="black">
                  <a:lumMod val="75000"/>
                  <a:lumOff val="25000"/>
                </a:prstClr>
              </a:solidFill>
            </a:endParaRPr>
          </a:p>
        </p:txBody>
      </p:sp>
      <p:sp>
        <p:nvSpPr>
          <p:cNvPr id="7" name="Picture Placeholder 2"/>
          <p:cNvSpPr>
            <a:spLocks noGrp="1"/>
          </p:cNvSpPr>
          <p:nvPr>
            <p:ph type="pic" idx="1" hasCustomPrompt="1"/>
          </p:nvPr>
        </p:nvSpPr>
        <p:spPr>
          <a:xfrm>
            <a:off x="896551" y="1412776"/>
            <a:ext cx="3705001" cy="3696000"/>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4" y="990607"/>
            <a:ext cx="3158801" cy="5867400"/>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314818" y="4"/>
            <a:ext cx="6591182" cy="3621021"/>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4" y="1013496"/>
            <a:ext cx="3158801" cy="3567632"/>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747202" y="9"/>
            <a:ext cx="3158801" cy="4581128"/>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3" y="4773151"/>
            <a:ext cx="4953001" cy="2084851"/>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 y="242187"/>
            <a:ext cx="9906000" cy="768085"/>
          </a:xfrm>
          <a:prstGeom prst="rect">
            <a:avLst/>
          </a:prstGeom>
        </p:spPr>
        <p:txBody>
          <a:bodyPr anchor="ctr"/>
          <a:lstStyle>
            <a:lvl1pPr marL="0" indent="0" algn="ctr">
              <a:buNone/>
              <a:defRPr sz="3823"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 y="1010271"/>
            <a:ext cx="9906000" cy="384043"/>
          </a:xfrm>
          <a:prstGeom prst="rect">
            <a:avLst/>
          </a:prstGeom>
        </p:spPr>
        <p:txBody>
          <a:bodyPr anchor="ctr"/>
          <a:lstStyle>
            <a:lvl1pPr marL="0" indent="0" algn="ctr">
              <a:buNone/>
              <a:defRPr sz="14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83460" y="4101334"/>
            <a:ext cx="195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276">
              <a:solidFill>
                <a:prstClr val="black">
                  <a:lumMod val="75000"/>
                  <a:lumOff val="25000"/>
                </a:prstClr>
              </a:solidFill>
            </a:endParaRPr>
          </a:p>
        </p:txBody>
      </p:sp>
      <p:sp>
        <p:nvSpPr>
          <p:cNvPr id="12" name="Rectangle 11"/>
          <p:cNvSpPr/>
          <p:nvPr userDrawn="1"/>
        </p:nvSpPr>
        <p:spPr>
          <a:xfrm>
            <a:off x="7472541" y="1700816"/>
            <a:ext cx="195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094" tIns="48546" rIns="97094" bIns="48546" numCol="1" spcCol="0" rtlCol="0" fromWordArt="0" anchor="ctr" anchorCtr="0" forceAA="0" compatLnSpc="1">
            <a:prstTxWarp prst="textNoShape">
              <a:avLst/>
            </a:prstTxWarp>
            <a:noAutofit/>
          </a:bodyPr>
          <a:lstStyle/>
          <a:p>
            <a:pPr algn="ctr" latinLnBrk="1"/>
            <a:endParaRPr lang="ko-KR" altLang="en-US" sz="1276">
              <a:solidFill>
                <a:prstClr val="black">
                  <a:lumMod val="75000"/>
                  <a:lumOff val="25000"/>
                </a:prstClr>
              </a:solidFill>
            </a:endParaRPr>
          </a:p>
        </p:txBody>
      </p:sp>
      <p:sp>
        <p:nvSpPr>
          <p:cNvPr id="13" name="Picture Placeholder 2"/>
          <p:cNvSpPr>
            <a:spLocks noGrp="1"/>
          </p:cNvSpPr>
          <p:nvPr>
            <p:ph type="pic" idx="12" hasCustomPrompt="1"/>
          </p:nvPr>
        </p:nvSpPr>
        <p:spPr>
          <a:xfrm>
            <a:off x="483460" y="1700816"/>
            <a:ext cx="1950000" cy="2304000"/>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7472541" y="4101334"/>
            <a:ext cx="1950000" cy="2304000"/>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534733" y="4101334"/>
            <a:ext cx="4836540" cy="2304000"/>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534733" y="1700816"/>
            <a:ext cx="4836540" cy="2304000"/>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76593" y="480057"/>
            <a:ext cx="3432382" cy="4197085"/>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4164991" y="480060"/>
            <a:ext cx="5148572" cy="2296105"/>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4164990" y="2948955"/>
            <a:ext cx="1599001" cy="1728192"/>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939776" y="2948955"/>
            <a:ext cx="1599001" cy="1728192"/>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714562" y="2948955"/>
            <a:ext cx="1599001" cy="1728192"/>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 y="242187"/>
            <a:ext cx="9906000" cy="768085"/>
          </a:xfrm>
          <a:prstGeom prst="rect">
            <a:avLst/>
          </a:prstGeom>
        </p:spPr>
        <p:txBody>
          <a:bodyPr anchor="ctr"/>
          <a:lstStyle>
            <a:lvl1pPr marL="0" indent="0" algn="ctr">
              <a:buNone/>
              <a:defRPr sz="3823"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 y="1010271"/>
            <a:ext cx="9906000" cy="384043"/>
          </a:xfrm>
          <a:prstGeom prst="rect">
            <a:avLst/>
          </a:prstGeom>
        </p:spPr>
        <p:txBody>
          <a:bodyPr anchor="ctr"/>
          <a:lstStyle>
            <a:lvl1pPr marL="0" indent="0" algn="ctr">
              <a:buNone/>
              <a:defRPr sz="14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4251" y="2276885"/>
            <a:ext cx="5880975" cy="3966041"/>
          </a:xfrm>
          <a:prstGeom prst="rect">
            <a:avLst/>
          </a:prstGeom>
        </p:spPr>
      </p:pic>
      <p:sp>
        <p:nvSpPr>
          <p:cNvPr id="7" name="Picture Placeholder 2"/>
          <p:cNvSpPr>
            <a:spLocks noGrp="1"/>
          </p:cNvSpPr>
          <p:nvPr>
            <p:ph type="pic" idx="1" hasCustomPrompt="1"/>
          </p:nvPr>
        </p:nvSpPr>
        <p:spPr>
          <a:xfrm>
            <a:off x="4636030" y="2485913"/>
            <a:ext cx="3926723" cy="3124239"/>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8" name="Rectangle 7"/>
          <p:cNvSpPr/>
          <p:nvPr userDrawn="1"/>
        </p:nvSpPr>
        <p:spPr>
          <a:xfrm>
            <a:off x="3280367" y="5"/>
            <a:ext cx="3354374"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
        <p:nvSpPr>
          <p:cNvPr id="9" name="Rectangle 8"/>
          <p:cNvSpPr/>
          <p:nvPr userDrawn="1"/>
        </p:nvSpPr>
        <p:spPr>
          <a:xfrm>
            <a:off x="3" y="6753319"/>
            <a:ext cx="9906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 y="242187"/>
            <a:ext cx="9906000" cy="768085"/>
          </a:xfrm>
          <a:prstGeom prst="rect">
            <a:avLst/>
          </a:prstGeom>
        </p:spPr>
        <p:txBody>
          <a:bodyPr anchor="ctr"/>
          <a:lstStyle>
            <a:lvl1pPr marL="0" indent="0" algn="ctr">
              <a:buNone/>
              <a:defRPr sz="3823"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 y="1010271"/>
            <a:ext cx="9906000" cy="384043"/>
          </a:xfrm>
          <a:prstGeom prst="rect">
            <a:avLst/>
          </a:prstGeom>
        </p:spPr>
        <p:txBody>
          <a:bodyPr anchor="ctr"/>
          <a:lstStyle>
            <a:lvl1pPr marL="0" indent="0" algn="ctr">
              <a:buNone/>
              <a:defRPr sz="14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0830" y="1815750"/>
            <a:ext cx="2730302"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80552" y="1815750"/>
            <a:ext cx="2730302"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30272" y="1815750"/>
            <a:ext cx="2730302"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739296" y="1957963"/>
            <a:ext cx="2497514" cy="2080028"/>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688395" y="1957963"/>
            <a:ext cx="2497514" cy="2080028"/>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637496" y="1957963"/>
            <a:ext cx="2497514" cy="2080028"/>
          </a:xfrm>
          <a:prstGeom prst="rect">
            <a:avLst/>
          </a:prstGeom>
          <a:solidFill>
            <a:schemeClr val="bg1">
              <a:lumMod val="9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
        <p:nvSpPr>
          <p:cNvPr id="16" name="Rectangle 15"/>
          <p:cNvSpPr/>
          <p:nvPr userDrawn="1"/>
        </p:nvSpPr>
        <p:spPr>
          <a:xfrm>
            <a:off x="3280367" y="5"/>
            <a:ext cx="335437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
        <p:nvSpPr>
          <p:cNvPr id="17" name="Rectangle 16"/>
          <p:cNvSpPr/>
          <p:nvPr userDrawn="1"/>
        </p:nvSpPr>
        <p:spPr>
          <a:xfrm>
            <a:off x="3" y="6753319"/>
            <a:ext cx="9906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191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3" y="9"/>
            <a:ext cx="9906000" cy="4101075"/>
          </a:xfrm>
          <a:prstGeom prst="rect">
            <a:avLst/>
          </a:prstGeom>
          <a:solidFill>
            <a:schemeClr val="bg1">
              <a:lumMod val="85000"/>
            </a:schemeClr>
          </a:solidFill>
        </p:spPr>
        <p:txBody>
          <a:bodyPr anchor="ctr"/>
          <a:lstStyle>
            <a:lvl1pPr marL="0" indent="0" algn="ctr">
              <a:buNone/>
              <a:defRPr sz="1276" baseline="0">
                <a:solidFill>
                  <a:schemeClr val="tx1">
                    <a:lumMod val="75000"/>
                    <a:lumOff val="25000"/>
                  </a:schemeClr>
                </a:solidFill>
                <a:latin typeface="+mn-lt"/>
                <a:cs typeface="Arial" pitchFamily="34" charset="0"/>
              </a:defRPr>
            </a:lvl1pPr>
            <a:lvl2pPr marL="485452" indent="0">
              <a:buNone/>
              <a:defRPr sz="2973"/>
            </a:lvl2pPr>
            <a:lvl3pPr marL="970904" indent="0">
              <a:buNone/>
              <a:defRPr sz="2548"/>
            </a:lvl3pPr>
            <a:lvl4pPr marL="1456356" indent="0">
              <a:buNone/>
              <a:defRPr sz="2124"/>
            </a:lvl4pPr>
            <a:lvl5pPr marL="1941809" indent="0">
              <a:buNone/>
              <a:defRPr sz="2124"/>
            </a:lvl5pPr>
            <a:lvl6pPr marL="2427261" indent="0">
              <a:buNone/>
              <a:defRPr sz="2124"/>
            </a:lvl6pPr>
            <a:lvl7pPr marL="2912715" indent="0">
              <a:buNone/>
              <a:defRPr sz="2124"/>
            </a:lvl7pPr>
            <a:lvl8pPr marL="3398165" indent="0">
              <a:buNone/>
              <a:defRPr sz="2124"/>
            </a:lvl8pPr>
            <a:lvl9pPr marL="3883616" indent="0">
              <a:buNone/>
              <a:defRPr sz="2124"/>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 y="164648"/>
            <a:ext cx="9906000" cy="768085"/>
          </a:xfrm>
          <a:prstGeom prst="rect">
            <a:avLst/>
          </a:prstGeom>
        </p:spPr>
        <p:txBody>
          <a:bodyPr anchor="ctr"/>
          <a:lstStyle>
            <a:lvl1pPr marL="0" indent="0" algn="ctr">
              <a:buNone/>
              <a:defRPr sz="3823"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83516" y="1508788"/>
            <a:ext cx="308732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191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191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191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903171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673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81" y="1709748"/>
            <a:ext cx="8543924" cy="2852737"/>
          </a:xfrm>
        </p:spPr>
        <p:txBody>
          <a:bodyPr anchor="b"/>
          <a:lstStyle>
            <a:lvl1pPr>
              <a:defRPr sz="4778"/>
            </a:lvl1pPr>
          </a:lstStyle>
          <a:p>
            <a:r>
              <a:rPr lang="en-US"/>
              <a:t>Click to edit Master title style</a:t>
            </a:r>
          </a:p>
        </p:txBody>
      </p:sp>
      <p:sp>
        <p:nvSpPr>
          <p:cNvPr id="3" name="Text Placeholder 2"/>
          <p:cNvSpPr>
            <a:spLocks noGrp="1"/>
          </p:cNvSpPr>
          <p:nvPr>
            <p:ph type="body" idx="1"/>
          </p:nvPr>
        </p:nvSpPr>
        <p:spPr>
          <a:xfrm>
            <a:off x="675881" y="4589466"/>
            <a:ext cx="8543924" cy="1500187"/>
          </a:xfrm>
        </p:spPr>
        <p:txBody>
          <a:bodyPr/>
          <a:lstStyle>
            <a:lvl1pPr marL="0" indent="0">
              <a:buNone/>
              <a:defRPr sz="1910">
                <a:solidFill>
                  <a:schemeClr val="tx1">
                    <a:tint val="75000"/>
                  </a:schemeClr>
                </a:solidFill>
              </a:defRPr>
            </a:lvl1pPr>
            <a:lvl2pPr marL="364098" indent="0">
              <a:buNone/>
              <a:defRPr sz="1592">
                <a:solidFill>
                  <a:schemeClr val="tx1">
                    <a:tint val="75000"/>
                  </a:schemeClr>
                </a:solidFill>
              </a:defRPr>
            </a:lvl2pPr>
            <a:lvl3pPr marL="728197" indent="0">
              <a:buNone/>
              <a:defRPr sz="1432">
                <a:solidFill>
                  <a:schemeClr val="tx1">
                    <a:tint val="75000"/>
                  </a:schemeClr>
                </a:solidFill>
              </a:defRPr>
            </a:lvl3pPr>
            <a:lvl4pPr marL="1092295" indent="0">
              <a:buNone/>
              <a:defRPr sz="1276">
                <a:solidFill>
                  <a:schemeClr val="tx1">
                    <a:tint val="75000"/>
                  </a:schemeClr>
                </a:solidFill>
              </a:defRPr>
            </a:lvl4pPr>
            <a:lvl5pPr marL="1456393" indent="0">
              <a:buNone/>
              <a:defRPr sz="1276">
                <a:solidFill>
                  <a:schemeClr val="tx1">
                    <a:tint val="75000"/>
                  </a:schemeClr>
                </a:solidFill>
              </a:defRPr>
            </a:lvl5pPr>
            <a:lvl6pPr marL="1820491" indent="0">
              <a:buNone/>
              <a:defRPr sz="1276">
                <a:solidFill>
                  <a:schemeClr val="tx1">
                    <a:tint val="75000"/>
                  </a:schemeClr>
                </a:solidFill>
              </a:defRPr>
            </a:lvl6pPr>
            <a:lvl7pPr marL="2184589" indent="0">
              <a:buNone/>
              <a:defRPr sz="1276">
                <a:solidFill>
                  <a:schemeClr val="tx1">
                    <a:tint val="75000"/>
                  </a:schemeClr>
                </a:solidFill>
              </a:defRPr>
            </a:lvl7pPr>
            <a:lvl8pPr marL="2548689" indent="0">
              <a:buNone/>
              <a:defRPr sz="1276">
                <a:solidFill>
                  <a:schemeClr val="tx1">
                    <a:tint val="75000"/>
                  </a:schemeClr>
                </a:solidFill>
              </a:defRPr>
            </a:lvl8pPr>
            <a:lvl9pPr marL="2912786" indent="0">
              <a:buNone/>
              <a:defRPr sz="12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15542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651780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992899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8786490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191485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689348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16570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454173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760944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5474" y="1905001"/>
            <a:ext cx="992148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432" dirty="0"/>
          </a:p>
        </p:txBody>
      </p:sp>
      <p:sp>
        <p:nvSpPr>
          <p:cNvPr id="4" name="Прямоугольник 8"/>
          <p:cNvSpPr/>
          <p:nvPr userDrawn="1"/>
        </p:nvSpPr>
        <p:spPr>
          <a:xfrm>
            <a:off x="-15474" y="9"/>
            <a:ext cx="992148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432" dirty="0"/>
          </a:p>
        </p:txBody>
      </p:sp>
      <p:sp>
        <p:nvSpPr>
          <p:cNvPr id="5" name="Прямоугольник 3"/>
          <p:cNvSpPr/>
          <p:nvPr userDrawn="1"/>
        </p:nvSpPr>
        <p:spPr>
          <a:xfrm>
            <a:off x="882257" y="1009657"/>
            <a:ext cx="8141494"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432" dirty="0"/>
          </a:p>
        </p:txBody>
      </p:sp>
      <p:sp>
        <p:nvSpPr>
          <p:cNvPr id="8" name="Рисунок 7"/>
          <p:cNvSpPr>
            <a:spLocks noGrp="1"/>
          </p:cNvSpPr>
          <p:nvPr>
            <p:ph type="pic" sz="quarter" idx="10"/>
          </p:nvPr>
        </p:nvSpPr>
        <p:spPr>
          <a:xfrm>
            <a:off x="1501383" y="2819408"/>
            <a:ext cx="6903243"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1041" y="1825634"/>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14914" y="1825634"/>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32" y="365128"/>
            <a:ext cx="8543924" cy="1325563"/>
          </a:xfrm>
        </p:spPr>
        <p:txBody>
          <a:bodyPr/>
          <a:lstStyle/>
          <a:p>
            <a:r>
              <a:rPr lang="en-US"/>
              <a:t>Click to edit Master title style</a:t>
            </a:r>
          </a:p>
        </p:txBody>
      </p:sp>
      <p:sp>
        <p:nvSpPr>
          <p:cNvPr id="3" name="Text Placeholder 2"/>
          <p:cNvSpPr>
            <a:spLocks noGrp="1"/>
          </p:cNvSpPr>
          <p:nvPr>
            <p:ph type="body" idx="1"/>
          </p:nvPr>
        </p:nvSpPr>
        <p:spPr>
          <a:xfrm>
            <a:off x="682331" y="1681164"/>
            <a:ext cx="4190702" cy="823912"/>
          </a:xfrm>
        </p:spPr>
        <p:txBody>
          <a:bodyPr anchor="b"/>
          <a:lstStyle>
            <a:lvl1pPr marL="0" indent="0">
              <a:buNone/>
              <a:defRPr sz="1910" b="1"/>
            </a:lvl1pPr>
            <a:lvl2pPr marL="364098" indent="0">
              <a:buNone/>
              <a:defRPr sz="1592" b="1"/>
            </a:lvl2pPr>
            <a:lvl3pPr marL="728197" indent="0">
              <a:buNone/>
              <a:defRPr sz="1432" b="1"/>
            </a:lvl3pPr>
            <a:lvl4pPr marL="1092295" indent="0">
              <a:buNone/>
              <a:defRPr sz="1276" b="1"/>
            </a:lvl4pPr>
            <a:lvl5pPr marL="1456393" indent="0">
              <a:buNone/>
              <a:defRPr sz="1276" b="1"/>
            </a:lvl5pPr>
            <a:lvl6pPr marL="1820491" indent="0">
              <a:buNone/>
              <a:defRPr sz="1276" b="1"/>
            </a:lvl6pPr>
            <a:lvl7pPr marL="2184589" indent="0">
              <a:buNone/>
              <a:defRPr sz="1276" b="1"/>
            </a:lvl7pPr>
            <a:lvl8pPr marL="2548689" indent="0">
              <a:buNone/>
              <a:defRPr sz="1276" b="1"/>
            </a:lvl8pPr>
            <a:lvl9pPr marL="2912786" indent="0">
              <a:buNone/>
              <a:defRPr sz="1276" b="1"/>
            </a:lvl9pPr>
          </a:lstStyle>
          <a:p>
            <a:pPr lvl="0"/>
            <a:r>
              <a:rPr lang="en-US"/>
              <a:t>Click to edit Master text styles</a:t>
            </a:r>
          </a:p>
        </p:txBody>
      </p:sp>
      <p:sp>
        <p:nvSpPr>
          <p:cNvPr id="4" name="Content Placeholder 3"/>
          <p:cNvSpPr>
            <a:spLocks noGrp="1"/>
          </p:cNvSpPr>
          <p:nvPr>
            <p:ph sz="half" idx="2"/>
          </p:nvPr>
        </p:nvSpPr>
        <p:spPr>
          <a:xfrm>
            <a:off x="682331" y="2505083"/>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14918" y="1681164"/>
            <a:ext cx="4211340" cy="823912"/>
          </a:xfrm>
        </p:spPr>
        <p:txBody>
          <a:bodyPr anchor="b"/>
          <a:lstStyle>
            <a:lvl1pPr marL="0" indent="0">
              <a:buNone/>
              <a:defRPr sz="1910" b="1"/>
            </a:lvl1pPr>
            <a:lvl2pPr marL="364098" indent="0">
              <a:buNone/>
              <a:defRPr sz="1592" b="1"/>
            </a:lvl2pPr>
            <a:lvl3pPr marL="728197" indent="0">
              <a:buNone/>
              <a:defRPr sz="1432" b="1"/>
            </a:lvl3pPr>
            <a:lvl4pPr marL="1092295" indent="0">
              <a:buNone/>
              <a:defRPr sz="1276" b="1"/>
            </a:lvl4pPr>
            <a:lvl5pPr marL="1456393" indent="0">
              <a:buNone/>
              <a:defRPr sz="1276" b="1"/>
            </a:lvl5pPr>
            <a:lvl6pPr marL="1820491" indent="0">
              <a:buNone/>
              <a:defRPr sz="1276" b="1"/>
            </a:lvl6pPr>
            <a:lvl7pPr marL="2184589" indent="0">
              <a:buNone/>
              <a:defRPr sz="1276" b="1"/>
            </a:lvl7pPr>
            <a:lvl8pPr marL="2548689" indent="0">
              <a:buNone/>
              <a:defRPr sz="1276" b="1"/>
            </a:lvl8pPr>
            <a:lvl9pPr marL="2912786" indent="0">
              <a:buNone/>
              <a:defRPr sz="1276" b="1"/>
            </a:lvl9pPr>
          </a:lstStyle>
          <a:p>
            <a:pPr lvl="0"/>
            <a:r>
              <a:rPr lang="en-US"/>
              <a:t>Click to edit Master text styles</a:t>
            </a:r>
          </a:p>
        </p:txBody>
      </p:sp>
      <p:sp>
        <p:nvSpPr>
          <p:cNvPr id="6" name="Content Placeholder 5"/>
          <p:cNvSpPr>
            <a:spLocks noGrp="1"/>
          </p:cNvSpPr>
          <p:nvPr>
            <p:ph sz="quarter" idx="4"/>
          </p:nvPr>
        </p:nvSpPr>
        <p:spPr>
          <a:xfrm>
            <a:off x="5014918" y="2505083"/>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32" y="457201"/>
            <a:ext cx="3194943" cy="1600200"/>
          </a:xfrm>
        </p:spPr>
        <p:txBody>
          <a:bodyPr anchor="b"/>
          <a:lstStyle>
            <a:lvl1pPr>
              <a:defRPr sz="2548"/>
            </a:lvl1pPr>
          </a:lstStyle>
          <a:p>
            <a:r>
              <a:rPr lang="en-US"/>
              <a:t>Click to edit Master title style</a:t>
            </a:r>
          </a:p>
        </p:txBody>
      </p:sp>
      <p:sp>
        <p:nvSpPr>
          <p:cNvPr id="3" name="Content Placeholder 2"/>
          <p:cNvSpPr>
            <a:spLocks noGrp="1"/>
          </p:cNvSpPr>
          <p:nvPr>
            <p:ph idx="1"/>
          </p:nvPr>
        </p:nvSpPr>
        <p:spPr>
          <a:xfrm>
            <a:off x="4211343" y="987429"/>
            <a:ext cx="5014911" cy="4873625"/>
          </a:xfrm>
        </p:spPr>
        <p:txBody>
          <a:bodyPr/>
          <a:lstStyle>
            <a:lvl1pPr>
              <a:defRPr sz="2548"/>
            </a:lvl1pPr>
            <a:lvl2pPr>
              <a:defRPr sz="2231"/>
            </a:lvl2pPr>
            <a:lvl3pPr>
              <a:defRPr sz="1910"/>
            </a:lvl3pPr>
            <a:lvl4pPr>
              <a:defRPr sz="1592"/>
            </a:lvl4pPr>
            <a:lvl5pPr>
              <a:defRPr sz="1592"/>
            </a:lvl5pPr>
            <a:lvl6pPr>
              <a:defRPr sz="1592"/>
            </a:lvl6pPr>
            <a:lvl7pPr>
              <a:defRPr sz="1592"/>
            </a:lvl7pPr>
            <a:lvl8pPr>
              <a:defRPr sz="1592"/>
            </a:lvl8pPr>
            <a:lvl9pPr>
              <a:defRPr sz="15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2332" y="2057408"/>
            <a:ext cx="3194943" cy="3811588"/>
          </a:xfrm>
        </p:spPr>
        <p:txBody>
          <a:bodyPr/>
          <a:lstStyle>
            <a:lvl1pPr marL="0" indent="0">
              <a:buNone/>
              <a:defRPr sz="1276"/>
            </a:lvl1pPr>
            <a:lvl2pPr marL="364098" indent="0">
              <a:buNone/>
              <a:defRPr sz="1115"/>
            </a:lvl2pPr>
            <a:lvl3pPr marL="728197" indent="0">
              <a:buNone/>
              <a:defRPr sz="955"/>
            </a:lvl3pPr>
            <a:lvl4pPr marL="1092295" indent="0">
              <a:buNone/>
              <a:defRPr sz="797"/>
            </a:lvl4pPr>
            <a:lvl5pPr marL="1456393" indent="0">
              <a:buNone/>
              <a:defRPr sz="797"/>
            </a:lvl5pPr>
            <a:lvl6pPr marL="1820491" indent="0">
              <a:buNone/>
              <a:defRPr sz="797"/>
            </a:lvl6pPr>
            <a:lvl7pPr marL="2184589" indent="0">
              <a:buNone/>
              <a:defRPr sz="797"/>
            </a:lvl7pPr>
            <a:lvl8pPr marL="2548689" indent="0">
              <a:buNone/>
              <a:defRPr sz="797"/>
            </a:lvl8pPr>
            <a:lvl9pPr marL="2912786"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32" y="457201"/>
            <a:ext cx="3194943" cy="1600200"/>
          </a:xfrm>
        </p:spPr>
        <p:txBody>
          <a:bodyPr anchor="b"/>
          <a:lstStyle>
            <a:lvl1pPr>
              <a:defRPr sz="2548"/>
            </a:lvl1pPr>
          </a:lstStyle>
          <a:p>
            <a:r>
              <a:rPr lang="en-US"/>
              <a:t>Click to edit Master title style</a:t>
            </a:r>
          </a:p>
        </p:txBody>
      </p:sp>
      <p:sp>
        <p:nvSpPr>
          <p:cNvPr id="3" name="Picture Placeholder 2"/>
          <p:cNvSpPr>
            <a:spLocks noGrp="1"/>
          </p:cNvSpPr>
          <p:nvPr>
            <p:ph type="pic" idx="1"/>
          </p:nvPr>
        </p:nvSpPr>
        <p:spPr>
          <a:xfrm>
            <a:off x="4211343" y="987429"/>
            <a:ext cx="5014911" cy="4873625"/>
          </a:xfrm>
        </p:spPr>
        <p:txBody>
          <a:bodyPr/>
          <a:lstStyle>
            <a:lvl1pPr marL="0" indent="0">
              <a:buNone/>
              <a:defRPr sz="2548"/>
            </a:lvl1pPr>
            <a:lvl2pPr marL="364098" indent="0">
              <a:buNone/>
              <a:defRPr sz="2231"/>
            </a:lvl2pPr>
            <a:lvl3pPr marL="728197" indent="0">
              <a:buNone/>
              <a:defRPr sz="1910"/>
            </a:lvl3pPr>
            <a:lvl4pPr marL="1092295" indent="0">
              <a:buNone/>
              <a:defRPr sz="1592"/>
            </a:lvl4pPr>
            <a:lvl5pPr marL="1456393" indent="0">
              <a:buNone/>
              <a:defRPr sz="1592"/>
            </a:lvl5pPr>
            <a:lvl6pPr marL="1820491" indent="0">
              <a:buNone/>
              <a:defRPr sz="1592"/>
            </a:lvl6pPr>
            <a:lvl7pPr marL="2184589" indent="0">
              <a:buNone/>
              <a:defRPr sz="1592"/>
            </a:lvl7pPr>
            <a:lvl8pPr marL="2548689" indent="0">
              <a:buNone/>
              <a:defRPr sz="1592"/>
            </a:lvl8pPr>
            <a:lvl9pPr marL="2912786" indent="0">
              <a:buNone/>
              <a:defRPr sz="1592"/>
            </a:lvl9pPr>
          </a:lstStyle>
          <a:p>
            <a:r>
              <a:rPr lang="en-US"/>
              <a:t>Click icon to add picture</a:t>
            </a:r>
          </a:p>
        </p:txBody>
      </p:sp>
      <p:sp>
        <p:nvSpPr>
          <p:cNvPr id="4" name="Text Placeholder 3"/>
          <p:cNvSpPr>
            <a:spLocks noGrp="1"/>
          </p:cNvSpPr>
          <p:nvPr>
            <p:ph type="body" sz="half" idx="2"/>
          </p:nvPr>
        </p:nvSpPr>
        <p:spPr>
          <a:xfrm>
            <a:off x="682332" y="2057408"/>
            <a:ext cx="3194943" cy="3811588"/>
          </a:xfrm>
        </p:spPr>
        <p:txBody>
          <a:bodyPr/>
          <a:lstStyle>
            <a:lvl1pPr marL="0" indent="0">
              <a:buNone/>
              <a:defRPr sz="1276"/>
            </a:lvl1pPr>
            <a:lvl2pPr marL="364098" indent="0">
              <a:buNone/>
              <a:defRPr sz="1115"/>
            </a:lvl2pPr>
            <a:lvl3pPr marL="728197" indent="0">
              <a:buNone/>
              <a:defRPr sz="955"/>
            </a:lvl3pPr>
            <a:lvl4pPr marL="1092295" indent="0">
              <a:buNone/>
              <a:defRPr sz="797"/>
            </a:lvl4pPr>
            <a:lvl5pPr marL="1456393" indent="0">
              <a:buNone/>
              <a:defRPr sz="797"/>
            </a:lvl5pPr>
            <a:lvl6pPr marL="1820491" indent="0">
              <a:buNone/>
              <a:defRPr sz="797"/>
            </a:lvl6pPr>
            <a:lvl7pPr marL="2184589" indent="0">
              <a:buNone/>
              <a:defRPr sz="797"/>
            </a:lvl7pPr>
            <a:lvl8pPr marL="2548689" indent="0">
              <a:buNone/>
              <a:defRPr sz="797"/>
            </a:lvl8pPr>
            <a:lvl9pPr marL="2912786"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41" y="365128"/>
            <a:ext cx="8543924"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1041" y="1825634"/>
            <a:ext cx="854392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1038" y="6356361"/>
            <a:ext cx="2228850" cy="365125"/>
          </a:xfrm>
          <a:prstGeom prst="rect">
            <a:avLst/>
          </a:prstGeom>
        </p:spPr>
        <p:txBody>
          <a:bodyPr vert="horz" lIns="91440" tIns="45720" rIns="91440" bIns="45720" rtlCol="0" anchor="ctr"/>
          <a:lstStyle>
            <a:lvl1pPr algn="l">
              <a:defRPr sz="95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281365" y="6356361"/>
            <a:ext cx="3343275" cy="365125"/>
          </a:xfrm>
          <a:prstGeom prst="rect">
            <a:avLst/>
          </a:prstGeom>
        </p:spPr>
        <p:txBody>
          <a:bodyPr vert="horz" lIns="91440" tIns="45720" rIns="91440" bIns="45720" rtlCol="0" anchor="ctr"/>
          <a:lstStyle>
            <a:lvl1pPr algn="ctr">
              <a:defRPr sz="9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5" y="6356361"/>
            <a:ext cx="2228850" cy="365125"/>
          </a:xfrm>
          <a:prstGeom prst="rect">
            <a:avLst/>
          </a:prstGeom>
        </p:spPr>
        <p:txBody>
          <a:bodyPr vert="horz" lIns="91440" tIns="45720" rIns="91440" bIns="45720" rtlCol="0" anchor="ctr"/>
          <a:lstStyle>
            <a:lvl1pPr algn="r">
              <a:defRPr sz="955">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728197" rtl="0" eaLnBrk="1" latinLnBrk="0" hangingPunct="1">
        <a:lnSpc>
          <a:spcPct val="90000"/>
        </a:lnSpc>
        <a:spcBef>
          <a:spcPct val="0"/>
        </a:spcBef>
        <a:buNone/>
        <a:defRPr sz="3505" kern="1200">
          <a:solidFill>
            <a:schemeClr val="tx1"/>
          </a:solidFill>
          <a:latin typeface="+mj-lt"/>
          <a:ea typeface="+mj-ea"/>
          <a:cs typeface="+mj-cs"/>
        </a:defRPr>
      </a:lvl1pPr>
    </p:titleStyle>
    <p:bodyStyle>
      <a:lvl1pPr marL="182048" indent="-182048" algn="l" defTabSz="728197" rtl="0" eaLnBrk="1" latinLnBrk="0" hangingPunct="1">
        <a:lnSpc>
          <a:spcPct val="90000"/>
        </a:lnSpc>
        <a:spcBef>
          <a:spcPts val="797"/>
        </a:spcBef>
        <a:buFont typeface="Arial" panose="020B0604020202020204" pitchFamily="34" charset="0"/>
        <a:buChar char="•"/>
        <a:defRPr sz="2231" kern="1200">
          <a:solidFill>
            <a:schemeClr val="tx1"/>
          </a:solidFill>
          <a:latin typeface="+mn-lt"/>
          <a:ea typeface="+mn-ea"/>
          <a:cs typeface="+mn-cs"/>
        </a:defRPr>
      </a:lvl1pPr>
      <a:lvl2pPr marL="546147" indent="-182048" algn="l" defTabSz="728197" rtl="0" eaLnBrk="1" latinLnBrk="0" hangingPunct="1">
        <a:lnSpc>
          <a:spcPct val="90000"/>
        </a:lnSpc>
        <a:spcBef>
          <a:spcPts val="399"/>
        </a:spcBef>
        <a:buFont typeface="Arial" panose="020B0604020202020204" pitchFamily="34" charset="0"/>
        <a:buChar char="•"/>
        <a:defRPr sz="1910" kern="1200">
          <a:solidFill>
            <a:schemeClr val="tx1"/>
          </a:solidFill>
          <a:latin typeface="+mn-lt"/>
          <a:ea typeface="+mn-ea"/>
          <a:cs typeface="+mn-cs"/>
        </a:defRPr>
      </a:lvl2pPr>
      <a:lvl3pPr marL="910245" indent="-182048" algn="l" defTabSz="728197" rtl="0" eaLnBrk="1" latinLnBrk="0" hangingPunct="1">
        <a:lnSpc>
          <a:spcPct val="90000"/>
        </a:lnSpc>
        <a:spcBef>
          <a:spcPts val="399"/>
        </a:spcBef>
        <a:buFont typeface="Arial" panose="020B0604020202020204" pitchFamily="34" charset="0"/>
        <a:buChar char="•"/>
        <a:defRPr sz="1592" kern="1200">
          <a:solidFill>
            <a:schemeClr val="tx1"/>
          </a:solidFill>
          <a:latin typeface="+mn-lt"/>
          <a:ea typeface="+mn-ea"/>
          <a:cs typeface="+mn-cs"/>
        </a:defRPr>
      </a:lvl3pPr>
      <a:lvl4pPr marL="1274344" indent="-182048" algn="l" defTabSz="728197" rtl="0" eaLnBrk="1" latinLnBrk="0" hangingPunct="1">
        <a:lnSpc>
          <a:spcPct val="90000"/>
        </a:lnSpc>
        <a:spcBef>
          <a:spcPts val="399"/>
        </a:spcBef>
        <a:buFont typeface="Arial" panose="020B0604020202020204" pitchFamily="34" charset="0"/>
        <a:buChar char="•"/>
        <a:defRPr sz="1432" kern="1200">
          <a:solidFill>
            <a:schemeClr val="tx1"/>
          </a:solidFill>
          <a:latin typeface="+mn-lt"/>
          <a:ea typeface="+mn-ea"/>
          <a:cs typeface="+mn-cs"/>
        </a:defRPr>
      </a:lvl4pPr>
      <a:lvl5pPr marL="1638442" indent="-182048" algn="l" defTabSz="728197" rtl="0" eaLnBrk="1" latinLnBrk="0" hangingPunct="1">
        <a:lnSpc>
          <a:spcPct val="90000"/>
        </a:lnSpc>
        <a:spcBef>
          <a:spcPts val="399"/>
        </a:spcBef>
        <a:buFont typeface="Arial" panose="020B0604020202020204" pitchFamily="34" charset="0"/>
        <a:buChar char="•"/>
        <a:defRPr sz="1432" kern="1200">
          <a:solidFill>
            <a:schemeClr val="tx1"/>
          </a:solidFill>
          <a:latin typeface="+mn-lt"/>
          <a:ea typeface="+mn-ea"/>
          <a:cs typeface="+mn-cs"/>
        </a:defRPr>
      </a:lvl5pPr>
      <a:lvl6pPr marL="2002542" indent="-182048" algn="l" defTabSz="728197" rtl="0" eaLnBrk="1" latinLnBrk="0" hangingPunct="1">
        <a:lnSpc>
          <a:spcPct val="90000"/>
        </a:lnSpc>
        <a:spcBef>
          <a:spcPts val="399"/>
        </a:spcBef>
        <a:buFont typeface="Arial" panose="020B0604020202020204" pitchFamily="34" charset="0"/>
        <a:buChar char="•"/>
        <a:defRPr sz="1432" kern="1200">
          <a:solidFill>
            <a:schemeClr val="tx1"/>
          </a:solidFill>
          <a:latin typeface="+mn-lt"/>
          <a:ea typeface="+mn-ea"/>
          <a:cs typeface="+mn-cs"/>
        </a:defRPr>
      </a:lvl6pPr>
      <a:lvl7pPr marL="2366638" indent="-182048" algn="l" defTabSz="728197" rtl="0" eaLnBrk="1" latinLnBrk="0" hangingPunct="1">
        <a:lnSpc>
          <a:spcPct val="90000"/>
        </a:lnSpc>
        <a:spcBef>
          <a:spcPts val="399"/>
        </a:spcBef>
        <a:buFont typeface="Arial" panose="020B0604020202020204" pitchFamily="34" charset="0"/>
        <a:buChar char="•"/>
        <a:defRPr sz="1432" kern="1200">
          <a:solidFill>
            <a:schemeClr val="tx1"/>
          </a:solidFill>
          <a:latin typeface="+mn-lt"/>
          <a:ea typeface="+mn-ea"/>
          <a:cs typeface="+mn-cs"/>
        </a:defRPr>
      </a:lvl7pPr>
      <a:lvl8pPr marL="2730737" indent="-182048" algn="l" defTabSz="728197" rtl="0" eaLnBrk="1" latinLnBrk="0" hangingPunct="1">
        <a:lnSpc>
          <a:spcPct val="90000"/>
        </a:lnSpc>
        <a:spcBef>
          <a:spcPts val="399"/>
        </a:spcBef>
        <a:buFont typeface="Arial" panose="020B0604020202020204" pitchFamily="34" charset="0"/>
        <a:buChar char="•"/>
        <a:defRPr sz="1432" kern="1200">
          <a:solidFill>
            <a:schemeClr val="tx1"/>
          </a:solidFill>
          <a:latin typeface="+mn-lt"/>
          <a:ea typeface="+mn-ea"/>
          <a:cs typeface="+mn-cs"/>
        </a:defRPr>
      </a:lvl8pPr>
      <a:lvl9pPr marL="3094836" indent="-182048" algn="l" defTabSz="728197" rtl="0" eaLnBrk="1" latinLnBrk="0" hangingPunct="1">
        <a:lnSpc>
          <a:spcPct val="90000"/>
        </a:lnSpc>
        <a:spcBef>
          <a:spcPts val="399"/>
        </a:spcBef>
        <a:buFont typeface="Arial" panose="020B0604020202020204" pitchFamily="34" charset="0"/>
        <a:buChar char="•"/>
        <a:defRPr sz="1432" kern="1200">
          <a:solidFill>
            <a:schemeClr val="tx1"/>
          </a:solidFill>
          <a:latin typeface="+mn-lt"/>
          <a:ea typeface="+mn-ea"/>
          <a:cs typeface="+mn-cs"/>
        </a:defRPr>
      </a:lvl9pPr>
    </p:bodyStyle>
    <p:otherStyle>
      <a:defPPr>
        <a:defRPr lang="en-US"/>
      </a:defPPr>
      <a:lvl1pPr marL="0" algn="l" defTabSz="728197" rtl="0" eaLnBrk="1" latinLnBrk="0" hangingPunct="1">
        <a:defRPr sz="1432" kern="1200">
          <a:solidFill>
            <a:schemeClr val="tx1"/>
          </a:solidFill>
          <a:latin typeface="+mn-lt"/>
          <a:ea typeface="+mn-ea"/>
          <a:cs typeface="+mn-cs"/>
        </a:defRPr>
      </a:lvl1pPr>
      <a:lvl2pPr marL="364098" algn="l" defTabSz="728197" rtl="0" eaLnBrk="1" latinLnBrk="0" hangingPunct="1">
        <a:defRPr sz="1432" kern="1200">
          <a:solidFill>
            <a:schemeClr val="tx1"/>
          </a:solidFill>
          <a:latin typeface="+mn-lt"/>
          <a:ea typeface="+mn-ea"/>
          <a:cs typeface="+mn-cs"/>
        </a:defRPr>
      </a:lvl2pPr>
      <a:lvl3pPr marL="728197" algn="l" defTabSz="728197" rtl="0" eaLnBrk="1" latinLnBrk="0" hangingPunct="1">
        <a:defRPr sz="1432" kern="1200">
          <a:solidFill>
            <a:schemeClr val="tx1"/>
          </a:solidFill>
          <a:latin typeface="+mn-lt"/>
          <a:ea typeface="+mn-ea"/>
          <a:cs typeface="+mn-cs"/>
        </a:defRPr>
      </a:lvl3pPr>
      <a:lvl4pPr marL="1092295" algn="l" defTabSz="728197" rtl="0" eaLnBrk="1" latinLnBrk="0" hangingPunct="1">
        <a:defRPr sz="1432" kern="1200">
          <a:solidFill>
            <a:schemeClr val="tx1"/>
          </a:solidFill>
          <a:latin typeface="+mn-lt"/>
          <a:ea typeface="+mn-ea"/>
          <a:cs typeface="+mn-cs"/>
        </a:defRPr>
      </a:lvl4pPr>
      <a:lvl5pPr marL="1456393" algn="l" defTabSz="728197" rtl="0" eaLnBrk="1" latinLnBrk="0" hangingPunct="1">
        <a:defRPr sz="1432" kern="1200">
          <a:solidFill>
            <a:schemeClr val="tx1"/>
          </a:solidFill>
          <a:latin typeface="+mn-lt"/>
          <a:ea typeface="+mn-ea"/>
          <a:cs typeface="+mn-cs"/>
        </a:defRPr>
      </a:lvl5pPr>
      <a:lvl6pPr marL="1820491" algn="l" defTabSz="728197" rtl="0" eaLnBrk="1" latinLnBrk="0" hangingPunct="1">
        <a:defRPr sz="1432" kern="1200">
          <a:solidFill>
            <a:schemeClr val="tx1"/>
          </a:solidFill>
          <a:latin typeface="+mn-lt"/>
          <a:ea typeface="+mn-ea"/>
          <a:cs typeface="+mn-cs"/>
        </a:defRPr>
      </a:lvl6pPr>
      <a:lvl7pPr marL="2184589" algn="l" defTabSz="728197" rtl="0" eaLnBrk="1" latinLnBrk="0" hangingPunct="1">
        <a:defRPr sz="1432" kern="1200">
          <a:solidFill>
            <a:schemeClr val="tx1"/>
          </a:solidFill>
          <a:latin typeface="+mn-lt"/>
          <a:ea typeface="+mn-ea"/>
          <a:cs typeface="+mn-cs"/>
        </a:defRPr>
      </a:lvl7pPr>
      <a:lvl8pPr marL="2548689" algn="l" defTabSz="728197" rtl="0" eaLnBrk="1" latinLnBrk="0" hangingPunct="1">
        <a:defRPr sz="1432" kern="1200">
          <a:solidFill>
            <a:schemeClr val="tx1"/>
          </a:solidFill>
          <a:latin typeface="+mn-lt"/>
          <a:ea typeface="+mn-ea"/>
          <a:cs typeface="+mn-cs"/>
        </a:defRPr>
      </a:lvl8pPr>
      <a:lvl9pPr marL="2912786" algn="l" defTabSz="728197" rtl="0" eaLnBrk="1" latinLnBrk="0" hangingPunct="1">
        <a:defRPr sz="143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970904" rtl="0" eaLnBrk="1" latinLnBrk="1" hangingPunct="1">
        <a:spcBef>
          <a:spcPct val="0"/>
        </a:spcBef>
        <a:buNone/>
        <a:defRPr sz="4671" kern="1200">
          <a:solidFill>
            <a:schemeClr val="tx1"/>
          </a:solidFill>
          <a:latin typeface="+mj-lt"/>
          <a:ea typeface="+mj-ea"/>
          <a:cs typeface="+mj-cs"/>
        </a:defRPr>
      </a:lvl1pPr>
    </p:titleStyle>
    <p:bodyStyle>
      <a:lvl1pPr marL="364088" indent="-364088" algn="l" defTabSz="970904" rtl="0" eaLnBrk="1" latinLnBrk="1" hangingPunct="1">
        <a:spcBef>
          <a:spcPct val="20000"/>
        </a:spcBef>
        <a:buFont typeface="Arial" pitchFamily="34" charset="0"/>
        <a:buChar char="•"/>
        <a:defRPr sz="3398" kern="1200">
          <a:solidFill>
            <a:schemeClr val="tx1"/>
          </a:solidFill>
          <a:latin typeface="+mn-lt"/>
          <a:ea typeface="+mn-ea"/>
          <a:cs typeface="+mn-cs"/>
        </a:defRPr>
      </a:lvl1pPr>
      <a:lvl2pPr marL="788858" indent="-303408" algn="l" defTabSz="970904" rtl="0" eaLnBrk="1" latinLnBrk="1" hangingPunct="1">
        <a:spcBef>
          <a:spcPct val="20000"/>
        </a:spcBef>
        <a:buFont typeface="Arial" pitchFamily="34" charset="0"/>
        <a:buChar char="–"/>
        <a:defRPr sz="2973" kern="1200">
          <a:solidFill>
            <a:schemeClr val="tx1"/>
          </a:solidFill>
          <a:latin typeface="+mn-lt"/>
          <a:ea typeface="+mn-ea"/>
          <a:cs typeface="+mn-cs"/>
        </a:defRPr>
      </a:lvl2pPr>
      <a:lvl3pPr marL="1213631" indent="-242726" algn="l" defTabSz="970904" rtl="0" eaLnBrk="1" latinLnBrk="1" hangingPunct="1">
        <a:spcBef>
          <a:spcPct val="20000"/>
        </a:spcBef>
        <a:buFont typeface="Arial" pitchFamily="34" charset="0"/>
        <a:buChar char="•"/>
        <a:defRPr sz="2548" kern="1200">
          <a:solidFill>
            <a:schemeClr val="tx1"/>
          </a:solidFill>
          <a:latin typeface="+mn-lt"/>
          <a:ea typeface="+mn-ea"/>
          <a:cs typeface="+mn-cs"/>
        </a:defRPr>
      </a:lvl3pPr>
      <a:lvl4pPr marL="1699084" indent="-242726" algn="l" defTabSz="970904" rtl="0" eaLnBrk="1" latinLnBrk="1" hangingPunct="1">
        <a:spcBef>
          <a:spcPct val="20000"/>
        </a:spcBef>
        <a:buFont typeface="Arial" pitchFamily="34" charset="0"/>
        <a:buChar char="–"/>
        <a:defRPr sz="2124" kern="1200">
          <a:solidFill>
            <a:schemeClr val="tx1"/>
          </a:solidFill>
          <a:latin typeface="+mn-lt"/>
          <a:ea typeface="+mn-ea"/>
          <a:cs typeface="+mn-cs"/>
        </a:defRPr>
      </a:lvl4pPr>
      <a:lvl5pPr marL="2184534" indent="-242726" algn="l" defTabSz="970904" rtl="0" eaLnBrk="1" latinLnBrk="1" hangingPunct="1">
        <a:spcBef>
          <a:spcPct val="20000"/>
        </a:spcBef>
        <a:buFont typeface="Arial" pitchFamily="34" charset="0"/>
        <a:buChar char="»"/>
        <a:defRPr sz="2124" kern="1200">
          <a:solidFill>
            <a:schemeClr val="tx1"/>
          </a:solidFill>
          <a:latin typeface="+mn-lt"/>
          <a:ea typeface="+mn-ea"/>
          <a:cs typeface="+mn-cs"/>
        </a:defRPr>
      </a:lvl5pPr>
      <a:lvl6pPr marL="2669987" indent="-242726" algn="l" defTabSz="970904" rtl="0" eaLnBrk="1" latinLnBrk="1" hangingPunct="1">
        <a:spcBef>
          <a:spcPct val="20000"/>
        </a:spcBef>
        <a:buFont typeface="Arial" pitchFamily="34" charset="0"/>
        <a:buChar char="•"/>
        <a:defRPr sz="2124" kern="1200">
          <a:solidFill>
            <a:schemeClr val="tx1"/>
          </a:solidFill>
          <a:latin typeface="+mn-lt"/>
          <a:ea typeface="+mn-ea"/>
          <a:cs typeface="+mn-cs"/>
        </a:defRPr>
      </a:lvl6pPr>
      <a:lvl7pPr marL="3155439" indent="-242726" algn="l" defTabSz="970904" rtl="0" eaLnBrk="1" latinLnBrk="1" hangingPunct="1">
        <a:spcBef>
          <a:spcPct val="20000"/>
        </a:spcBef>
        <a:buFont typeface="Arial" pitchFamily="34" charset="0"/>
        <a:buChar char="•"/>
        <a:defRPr sz="2124" kern="1200">
          <a:solidFill>
            <a:schemeClr val="tx1"/>
          </a:solidFill>
          <a:latin typeface="+mn-lt"/>
          <a:ea typeface="+mn-ea"/>
          <a:cs typeface="+mn-cs"/>
        </a:defRPr>
      </a:lvl7pPr>
      <a:lvl8pPr marL="3640891" indent="-242726" algn="l" defTabSz="970904" rtl="0" eaLnBrk="1" latinLnBrk="1" hangingPunct="1">
        <a:spcBef>
          <a:spcPct val="20000"/>
        </a:spcBef>
        <a:buFont typeface="Arial" pitchFamily="34" charset="0"/>
        <a:buChar char="•"/>
        <a:defRPr sz="2124" kern="1200">
          <a:solidFill>
            <a:schemeClr val="tx1"/>
          </a:solidFill>
          <a:latin typeface="+mn-lt"/>
          <a:ea typeface="+mn-ea"/>
          <a:cs typeface="+mn-cs"/>
        </a:defRPr>
      </a:lvl8pPr>
      <a:lvl9pPr marL="4126343" indent="-242726" algn="l" defTabSz="970904" rtl="0" eaLnBrk="1" latinLnBrk="1" hangingPunct="1">
        <a:spcBef>
          <a:spcPct val="20000"/>
        </a:spcBef>
        <a:buFont typeface="Arial" pitchFamily="34" charset="0"/>
        <a:buChar char="•"/>
        <a:defRPr sz="2124" kern="1200">
          <a:solidFill>
            <a:schemeClr val="tx1"/>
          </a:solidFill>
          <a:latin typeface="+mn-lt"/>
          <a:ea typeface="+mn-ea"/>
          <a:cs typeface="+mn-cs"/>
        </a:defRPr>
      </a:lvl9pPr>
    </p:bodyStyle>
    <p:otherStyle>
      <a:defPPr>
        <a:defRPr lang="ko-KR"/>
      </a:defPPr>
      <a:lvl1pPr marL="0" algn="l" defTabSz="970904" rtl="0" eaLnBrk="1" latinLnBrk="1" hangingPunct="1">
        <a:defRPr sz="1910" kern="1200">
          <a:solidFill>
            <a:schemeClr val="tx1"/>
          </a:solidFill>
          <a:latin typeface="+mn-lt"/>
          <a:ea typeface="+mn-ea"/>
          <a:cs typeface="+mn-cs"/>
        </a:defRPr>
      </a:lvl1pPr>
      <a:lvl2pPr marL="485452" algn="l" defTabSz="970904" rtl="0" eaLnBrk="1" latinLnBrk="1" hangingPunct="1">
        <a:defRPr sz="1910" kern="1200">
          <a:solidFill>
            <a:schemeClr val="tx1"/>
          </a:solidFill>
          <a:latin typeface="+mn-lt"/>
          <a:ea typeface="+mn-ea"/>
          <a:cs typeface="+mn-cs"/>
        </a:defRPr>
      </a:lvl2pPr>
      <a:lvl3pPr marL="970904" algn="l" defTabSz="970904" rtl="0" eaLnBrk="1" latinLnBrk="1" hangingPunct="1">
        <a:defRPr sz="1910" kern="1200">
          <a:solidFill>
            <a:schemeClr val="tx1"/>
          </a:solidFill>
          <a:latin typeface="+mn-lt"/>
          <a:ea typeface="+mn-ea"/>
          <a:cs typeface="+mn-cs"/>
        </a:defRPr>
      </a:lvl3pPr>
      <a:lvl4pPr marL="1456356" algn="l" defTabSz="970904" rtl="0" eaLnBrk="1" latinLnBrk="1" hangingPunct="1">
        <a:defRPr sz="1910" kern="1200">
          <a:solidFill>
            <a:schemeClr val="tx1"/>
          </a:solidFill>
          <a:latin typeface="+mn-lt"/>
          <a:ea typeface="+mn-ea"/>
          <a:cs typeface="+mn-cs"/>
        </a:defRPr>
      </a:lvl4pPr>
      <a:lvl5pPr marL="1941809" algn="l" defTabSz="970904" rtl="0" eaLnBrk="1" latinLnBrk="1" hangingPunct="1">
        <a:defRPr sz="1910" kern="1200">
          <a:solidFill>
            <a:schemeClr val="tx1"/>
          </a:solidFill>
          <a:latin typeface="+mn-lt"/>
          <a:ea typeface="+mn-ea"/>
          <a:cs typeface="+mn-cs"/>
        </a:defRPr>
      </a:lvl5pPr>
      <a:lvl6pPr marL="2427261" algn="l" defTabSz="970904" rtl="0" eaLnBrk="1" latinLnBrk="1" hangingPunct="1">
        <a:defRPr sz="1910" kern="1200">
          <a:solidFill>
            <a:schemeClr val="tx1"/>
          </a:solidFill>
          <a:latin typeface="+mn-lt"/>
          <a:ea typeface="+mn-ea"/>
          <a:cs typeface="+mn-cs"/>
        </a:defRPr>
      </a:lvl6pPr>
      <a:lvl7pPr marL="2912715" algn="l" defTabSz="970904" rtl="0" eaLnBrk="1" latinLnBrk="1" hangingPunct="1">
        <a:defRPr sz="1910" kern="1200">
          <a:solidFill>
            <a:schemeClr val="tx1"/>
          </a:solidFill>
          <a:latin typeface="+mn-lt"/>
          <a:ea typeface="+mn-ea"/>
          <a:cs typeface="+mn-cs"/>
        </a:defRPr>
      </a:lvl7pPr>
      <a:lvl8pPr marL="3398165" algn="l" defTabSz="970904" rtl="0" eaLnBrk="1" latinLnBrk="1" hangingPunct="1">
        <a:defRPr sz="1910" kern="1200">
          <a:solidFill>
            <a:schemeClr val="tx1"/>
          </a:solidFill>
          <a:latin typeface="+mn-lt"/>
          <a:ea typeface="+mn-ea"/>
          <a:cs typeface="+mn-cs"/>
        </a:defRPr>
      </a:lvl8pPr>
      <a:lvl9pPr marL="3883616" algn="l" defTabSz="970904" rtl="0" eaLnBrk="1" latinLnBrk="1" hangingPunct="1">
        <a:defRPr sz="191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2905959134"/>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hyperlink" Target="https://hackr.io/blog/cpp-projects" TargetMode="External"/><Relationship Id="rId2" Type="http://schemas.openxmlformats.org/officeDocument/2006/relationships/hyperlink" Target="https://www.youtube.com/watch?v=jdGCzoxmLVA" TargetMode="External"/><Relationship Id="rId1" Type="http://schemas.openxmlformats.org/officeDocument/2006/relationships/slideLayout" Target="../slideLayouts/slideLayout29.xml"/><Relationship Id="rId6" Type="http://schemas.openxmlformats.org/officeDocument/2006/relationships/hyperlink" Target="https://github.com/" TargetMode="External"/><Relationship Id="rId5" Type="http://schemas.openxmlformats.org/officeDocument/2006/relationships/hyperlink" Target="https://stackoverflow.com/" TargetMode="External"/><Relationship Id="rId4" Type="http://schemas.openxmlformats.org/officeDocument/2006/relationships/hyperlink" Target="https://www.w3schools.com/CPP/default.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94869" y="5519290"/>
            <a:ext cx="9712742" cy="349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8"/>
          </a:p>
        </p:txBody>
      </p:sp>
      <p:sp>
        <p:nvSpPr>
          <p:cNvPr id="32" name="Rectangle 31"/>
          <p:cNvSpPr/>
          <p:nvPr/>
        </p:nvSpPr>
        <p:spPr>
          <a:xfrm>
            <a:off x="-972995" y="5398394"/>
            <a:ext cx="36409" cy="4888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8"/>
          </a:p>
        </p:txBody>
      </p:sp>
      <p:sp>
        <p:nvSpPr>
          <p:cNvPr id="44" name="Slide Number Placeholder 2"/>
          <p:cNvSpPr txBox="1">
            <a:spLocks/>
          </p:cNvSpPr>
          <p:nvPr/>
        </p:nvSpPr>
        <p:spPr>
          <a:xfrm>
            <a:off x="7076894" y="5881597"/>
            <a:ext cx="2184576" cy="290773"/>
          </a:xfrm>
          <a:prstGeom prst="rect">
            <a:avLst/>
          </a:prstGeom>
        </p:spPr>
        <p:txBody>
          <a:bodyPr vert="horz" lIns="72820" tIns="36410" rIns="72820" bIns="3641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55"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669278" y="5428570"/>
            <a:ext cx="1028713" cy="921871"/>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068" kern="0">
              <a:solidFill>
                <a:srgbClr val="FFFFFF"/>
              </a:solidFill>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5709097" y="646554"/>
            <a:ext cx="4098516" cy="466065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068" kern="0">
              <a:solidFill>
                <a:srgbClr val="FFFFFF"/>
              </a:solidFill>
              <a:latin typeface="Calibri" panose="020F0502020204030204"/>
            </a:endParaRPr>
          </a:p>
        </p:txBody>
      </p:sp>
      <p:sp>
        <p:nvSpPr>
          <p:cNvPr id="45" name="Rectangle 44"/>
          <p:cNvSpPr/>
          <p:nvPr/>
        </p:nvSpPr>
        <p:spPr>
          <a:xfrm>
            <a:off x="2247000" y="1873742"/>
            <a:ext cx="5438682" cy="2227608"/>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910" i="1" dirty="0">
                <a:solidFill>
                  <a:srgbClr val="000000"/>
                </a:solidFill>
              </a:rPr>
              <a:t>Submitted in the partial fulfillment for the award of the degree of</a:t>
            </a:r>
          </a:p>
          <a:p>
            <a:pPr algn="ctr">
              <a:lnSpc>
                <a:spcPct val="150000"/>
              </a:lnSpc>
            </a:pPr>
            <a:r>
              <a:rPr lang="en-US" sz="1910" b="1" dirty="0">
                <a:solidFill>
                  <a:srgbClr val="000000"/>
                </a:solidFill>
              </a:rPr>
              <a:t>BACHELOR OF ENGINEERING </a:t>
            </a:r>
            <a:endParaRPr lang="en-US" sz="1910" dirty="0">
              <a:solidFill>
                <a:srgbClr val="000000"/>
              </a:solidFill>
            </a:endParaRPr>
          </a:p>
          <a:p>
            <a:pPr algn="ctr">
              <a:lnSpc>
                <a:spcPct val="150000"/>
              </a:lnSpc>
            </a:pPr>
            <a:r>
              <a:rPr lang="en-US" sz="1910" i="1" dirty="0">
                <a:solidFill>
                  <a:srgbClr val="000000"/>
                </a:solidFill>
              </a:rPr>
              <a:t> IN</a:t>
            </a:r>
            <a:endParaRPr lang="en-US" sz="1910" dirty="0">
              <a:solidFill>
                <a:srgbClr val="000000"/>
              </a:solidFill>
            </a:endParaRPr>
          </a:p>
          <a:p>
            <a:pPr algn="ctr">
              <a:lnSpc>
                <a:spcPct val="150000"/>
              </a:lnSpc>
            </a:pPr>
            <a:r>
              <a:rPr lang="en-US" sz="1910" i="1" dirty="0">
                <a:solidFill>
                  <a:srgbClr val="000000"/>
                </a:solidFill>
              </a:rPr>
              <a:t>Computer Science and Engineering </a:t>
            </a:r>
          </a:p>
        </p:txBody>
      </p:sp>
      <p:sp>
        <p:nvSpPr>
          <p:cNvPr id="43" name="Right Triangle 42"/>
          <p:cNvSpPr/>
          <p:nvPr/>
        </p:nvSpPr>
        <p:spPr>
          <a:xfrm rot="10800000" flipV="1">
            <a:off x="7926455" y="4946078"/>
            <a:ext cx="1884684" cy="1274334"/>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8"/>
          </a:p>
        </p:txBody>
      </p:sp>
      <p:sp>
        <p:nvSpPr>
          <p:cNvPr id="36" name="TextBox 35"/>
          <p:cNvSpPr txBox="1">
            <a:spLocks noChangeArrowheads="1"/>
          </p:cNvSpPr>
          <p:nvPr/>
        </p:nvSpPr>
        <p:spPr bwMode="auto">
          <a:xfrm>
            <a:off x="5578432" y="5492029"/>
            <a:ext cx="3924948" cy="533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92"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92" b="1" dirty="0">
                <a:solidFill>
                  <a:srgbClr val="C00000"/>
                </a:solidFill>
                <a:latin typeface="Casper" panose="02000506000000020004" pitchFamily="2" charset="0"/>
                <a:ea typeface="Karla" pitchFamily="2" charset="0"/>
                <a:cs typeface="Karla" pitchFamily="2" charset="0"/>
              </a:rPr>
              <a:t>LEARN</a:t>
            </a:r>
            <a:r>
              <a:rPr lang="en-US" sz="1592"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55" b="1" dirty="0">
              <a:solidFill>
                <a:prstClr val="black"/>
              </a:solidFill>
              <a:latin typeface="Casper" panose="02000506000000020004" pitchFamily="2" charset="0"/>
            </a:endParaRPr>
          </a:p>
          <a:p>
            <a:pPr eaLnBrk="1" hangingPunct="1"/>
            <a:endParaRPr lang="en-US" sz="1276" b="1" dirty="0">
              <a:latin typeface="Casper" panose="02000506000000020004" pitchFamily="2" charset="0"/>
            </a:endParaRPr>
          </a:p>
        </p:txBody>
      </p:sp>
      <p:sp>
        <p:nvSpPr>
          <p:cNvPr id="52" name="Rectangle 51"/>
          <p:cNvSpPr/>
          <p:nvPr/>
        </p:nvSpPr>
        <p:spPr>
          <a:xfrm>
            <a:off x="5581957" y="5511202"/>
            <a:ext cx="36410" cy="2951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8"/>
          </a:p>
        </p:txBody>
      </p:sp>
      <p:sp>
        <p:nvSpPr>
          <p:cNvPr id="53" name="TextBox 52"/>
          <p:cNvSpPr txBox="1">
            <a:spLocks noChangeArrowheads="1"/>
          </p:cNvSpPr>
          <p:nvPr/>
        </p:nvSpPr>
        <p:spPr bwMode="auto">
          <a:xfrm>
            <a:off x="451458" y="5487723"/>
            <a:ext cx="4684676" cy="3568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95577">
              <a:lnSpc>
                <a:spcPct val="90000"/>
              </a:lnSpc>
              <a:spcBef>
                <a:spcPct val="0"/>
              </a:spcBef>
              <a:spcAft>
                <a:spcPct val="35000"/>
              </a:spcAft>
            </a:pPr>
            <a:r>
              <a:rPr lang="en-US" sz="1910" b="1" dirty="0">
                <a:solidFill>
                  <a:srgbClr val="FF0000"/>
                </a:solidFill>
                <a:latin typeface="Times New Roman" pitchFamily="18" charset="0"/>
                <a:cs typeface="Times New Roman" pitchFamily="18" charset="0"/>
              </a:rPr>
              <a:t>Department of AIT-CSE</a:t>
            </a:r>
            <a:endParaRPr lang="en-US" sz="1276"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18080" y="1051650"/>
            <a:ext cx="6750821" cy="533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68" b="1" dirty="0">
                <a:latin typeface="Arial Black" pitchFamily="34" charset="0"/>
              </a:rPr>
              <a:t>Car Rental System </a:t>
            </a:r>
            <a:endParaRPr lang="en-US" sz="2868"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576598" y="4451885"/>
            <a:ext cx="2647391" cy="1317348"/>
          </a:xfrm>
          <a:prstGeom prst="rect">
            <a:avLst/>
          </a:prstGeom>
          <a:noFill/>
        </p:spPr>
        <p:txBody>
          <a:bodyPr wrap="none" rtlCol="0">
            <a:spAutoFit/>
          </a:bodyPr>
          <a:lstStyle/>
          <a:p>
            <a:r>
              <a:rPr lang="en-US" sz="1592" b="1" dirty="0"/>
              <a:t>Submitted by: </a:t>
            </a:r>
          </a:p>
          <a:p>
            <a:r>
              <a:rPr lang="en-US" sz="1592" dirty="0"/>
              <a:t>1.Abhinav </a:t>
            </a:r>
            <a:r>
              <a:rPr lang="en-US" sz="1592" dirty="0" err="1"/>
              <a:t>Tomar</a:t>
            </a:r>
            <a:r>
              <a:rPr lang="en-US" sz="1592" dirty="0"/>
              <a:t>(20BCS3698)</a:t>
            </a:r>
          </a:p>
          <a:p>
            <a:r>
              <a:rPr lang="en-US" sz="1592" dirty="0"/>
              <a:t>2.Sushant(20BCS3708)</a:t>
            </a:r>
          </a:p>
          <a:p>
            <a:r>
              <a:rPr lang="en-US" sz="1592" dirty="0"/>
              <a:t>3.Prakash (20BCS3707)</a:t>
            </a:r>
          </a:p>
          <a:p>
            <a:endParaRPr lang="en-US" sz="1592" dirty="0"/>
          </a:p>
        </p:txBody>
      </p:sp>
      <p:sp>
        <p:nvSpPr>
          <p:cNvPr id="6" name="TextBox 5"/>
          <p:cNvSpPr txBox="1"/>
          <p:nvPr/>
        </p:nvSpPr>
        <p:spPr>
          <a:xfrm>
            <a:off x="6215437" y="4461612"/>
            <a:ext cx="2506007" cy="582339"/>
          </a:xfrm>
          <a:prstGeom prst="rect">
            <a:avLst/>
          </a:prstGeom>
          <a:noFill/>
        </p:spPr>
        <p:txBody>
          <a:bodyPr wrap="none" rtlCol="0">
            <a:spAutoFit/>
          </a:bodyPr>
          <a:lstStyle/>
          <a:p>
            <a:r>
              <a:rPr lang="en-US" sz="1592" b="1" dirty="0"/>
              <a:t>Under the Supervision of: </a:t>
            </a:r>
            <a:endParaRPr lang="en-US" sz="1592" dirty="0"/>
          </a:p>
          <a:p>
            <a:r>
              <a:rPr lang="en-US" sz="1592" dirty="0"/>
              <a:t> Mr. Gurpreet Singh Panesar</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55" y="1022601"/>
            <a:ext cx="9028090" cy="5333751"/>
          </a:xfrm>
          <a:prstGeom prst="rect">
            <a:avLst/>
          </a:prstGeom>
        </p:spPr>
      </p:pic>
      <p:sp>
        <p:nvSpPr>
          <p:cNvPr id="4" name="TextBox 3"/>
          <p:cNvSpPr txBox="1"/>
          <p:nvPr/>
        </p:nvSpPr>
        <p:spPr>
          <a:xfrm>
            <a:off x="3351392" y="425080"/>
            <a:ext cx="3644721" cy="461665"/>
          </a:xfrm>
          <a:prstGeom prst="rect">
            <a:avLst/>
          </a:prstGeom>
          <a:noFill/>
        </p:spPr>
        <p:txBody>
          <a:bodyPr wrap="square" rtlCol="0">
            <a:spAutoFit/>
          </a:bodyPr>
          <a:lstStyle/>
          <a:p>
            <a:r>
              <a:rPr lang="en-US" sz="2400" b="1" u="sng" dirty="0"/>
              <a:t>ADMINISTRATION MENU</a:t>
            </a:r>
          </a:p>
        </p:txBody>
      </p:sp>
    </p:spTree>
    <p:extLst>
      <p:ext uri="{BB962C8B-B14F-4D97-AF65-F5344CB8AC3E}">
        <p14:creationId xmlns:p14="http://schemas.microsoft.com/office/powerpoint/2010/main" val="365484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30" y="901521"/>
            <a:ext cx="9221273" cy="5309672"/>
          </a:xfrm>
          <a:prstGeom prst="rect">
            <a:avLst/>
          </a:prstGeom>
        </p:spPr>
      </p:pic>
      <p:sp>
        <p:nvSpPr>
          <p:cNvPr id="4" name="TextBox 3"/>
          <p:cNvSpPr txBox="1"/>
          <p:nvPr/>
        </p:nvSpPr>
        <p:spPr>
          <a:xfrm>
            <a:off x="3193960" y="294697"/>
            <a:ext cx="4069724" cy="461665"/>
          </a:xfrm>
          <a:prstGeom prst="rect">
            <a:avLst/>
          </a:prstGeom>
          <a:noFill/>
        </p:spPr>
        <p:txBody>
          <a:bodyPr wrap="square" rtlCol="0">
            <a:spAutoFit/>
          </a:bodyPr>
          <a:lstStyle/>
          <a:p>
            <a:r>
              <a:rPr lang="en-US" sz="2400" b="1" u="sng" dirty="0"/>
              <a:t>CUSTOMER MANAGEMENT</a:t>
            </a:r>
          </a:p>
        </p:txBody>
      </p:sp>
    </p:spTree>
    <p:extLst>
      <p:ext uri="{BB962C8B-B14F-4D97-AF65-F5344CB8AC3E}">
        <p14:creationId xmlns:p14="http://schemas.microsoft.com/office/powerpoint/2010/main" val="352824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630A73-AA34-4729-8AC7-90273DFB6728}"/>
              </a:ext>
            </a:extLst>
          </p:cNvPr>
          <p:cNvSpPr>
            <a:spLocks noGrp="1"/>
          </p:cNvSpPr>
          <p:nvPr>
            <p:ph type="title"/>
          </p:nvPr>
        </p:nvSpPr>
        <p:spPr>
          <a:xfrm>
            <a:off x="911014" y="219967"/>
            <a:ext cx="7915746" cy="579491"/>
          </a:xfrm>
        </p:spPr>
        <p:txBody>
          <a:bodyPr>
            <a:normAutofit fontScale="90000"/>
          </a:bodyPr>
          <a:lstStyle/>
          <a:p>
            <a:r>
              <a:rPr lang="en-US" b="1" dirty="0"/>
              <a:t>                </a:t>
            </a:r>
            <a:r>
              <a:rPr lang="en-US" sz="4000" b="1" u="sng" dirty="0"/>
              <a:t>Account of all Customer</a:t>
            </a:r>
            <a:endParaRPr lang="en-IN" sz="4000" b="1" u="sng" dirty="0"/>
          </a:p>
        </p:txBody>
      </p:sp>
      <p:sp>
        <p:nvSpPr>
          <p:cNvPr id="2" name="Slide Number Placeholder 1"/>
          <p:cNvSpPr>
            <a:spLocks noGrp="1"/>
          </p:cNvSpPr>
          <p:nvPr>
            <p:ph type="sldNum" sz="quarter" idx="12"/>
          </p:nvPr>
        </p:nvSpPr>
        <p:spPr/>
        <p:txBody>
          <a:bodyPr/>
          <a:lstStyle/>
          <a:p>
            <a:fld id="{BDCDBBEF-AA6C-4BA6-85B2-A17D7F280E38}" type="slidenum">
              <a:rPr lang="en-US" smtClean="0"/>
              <a:pPr/>
              <a:t>12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90" y="944618"/>
            <a:ext cx="9375820" cy="5266574"/>
          </a:xfrm>
          <a:prstGeom prst="rect">
            <a:avLst/>
          </a:prstGeom>
        </p:spPr>
      </p:pic>
    </p:spTree>
    <p:extLst>
      <p:ext uri="{BB962C8B-B14F-4D97-AF65-F5344CB8AC3E}">
        <p14:creationId xmlns:p14="http://schemas.microsoft.com/office/powerpoint/2010/main" val="34670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51" y="1082545"/>
            <a:ext cx="9388698" cy="5273807"/>
          </a:xfrm>
          <a:prstGeom prst="rect">
            <a:avLst/>
          </a:prstGeom>
        </p:spPr>
      </p:pic>
      <p:sp>
        <p:nvSpPr>
          <p:cNvPr id="7" name="TextBox 6">
            <a:extLst>
              <a:ext uri="{FF2B5EF4-FFF2-40B4-BE49-F238E27FC236}">
                <a16:creationId xmlns:a16="http://schemas.microsoft.com/office/drawing/2014/main" id="{AD42E804-735A-4CB1-8ACB-6CBC8F643EF3}"/>
              </a:ext>
            </a:extLst>
          </p:cNvPr>
          <p:cNvSpPr txBox="1"/>
          <p:nvPr/>
        </p:nvSpPr>
        <p:spPr>
          <a:xfrm>
            <a:off x="2132046" y="329910"/>
            <a:ext cx="5845628" cy="584775"/>
          </a:xfrm>
          <a:prstGeom prst="rect">
            <a:avLst/>
          </a:prstGeom>
          <a:noFill/>
        </p:spPr>
        <p:txBody>
          <a:bodyPr wrap="square">
            <a:spAutoFit/>
          </a:bodyPr>
          <a:lstStyle/>
          <a:p>
            <a:r>
              <a:rPr lang="en-US" sz="3200" b="1" i="1" u="sng" dirty="0"/>
              <a:t>Customer Account Removing</a:t>
            </a:r>
            <a:endParaRPr lang="en-IN" sz="3200" b="1" i="1" u="sng" dirty="0"/>
          </a:p>
        </p:txBody>
      </p:sp>
    </p:spTree>
    <p:extLst>
      <p:ext uri="{BB962C8B-B14F-4D97-AF65-F5344CB8AC3E}">
        <p14:creationId xmlns:p14="http://schemas.microsoft.com/office/powerpoint/2010/main" val="178652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44" y="970910"/>
            <a:ext cx="9259911" cy="5464218"/>
          </a:xfrm>
          <a:prstGeom prst="rect">
            <a:avLst/>
          </a:prstGeom>
        </p:spPr>
      </p:pic>
      <p:sp>
        <p:nvSpPr>
          <p:cNvPr id="7" name="TextBox 6">
            <a:extLst>
              <a:ext uri="{FF2B5EF4-FFF2-40B4-BE49-F238E27FC236}">
                <a16:creationId xmlns:a16="http://schemas.microsoft.com/office/drawing/2014/main" id="{0DB4B32E-B6AA-4AE9-89A3-A0C84AFEE52E}"/>
              </a:ext>
            </a:extLst>
          </p:cNvPr>
          <p:cNvSpPr txBox="1"/>
          <p:nvPr/>
        </p:nvSpPr>
        <p:spPr>
          <a:xfrm>
            <a:off x="2813180" y="346007"/>
            <a:ext cx="4954554" cy="584775"/>
          </a:xfrm>
          <a:prstGeom prst="rect">
            <a:avLst/>
          </a:prstGeom>
          <a:noFill/>
        </p:spPr>
        <p:txBody>
          <a:bodyPr wrap="square">
            <a:spAutoFit/>
          </a:bodyPr>
          <a:lstStyle/>
          <a:p>
            <a:r>
              <a:rPr lang="en-US" sz="3200" b="1" i="1" u="sng" dirty="0"/>
              <a:t>Customer’s Record </a:t>
            </a:r>
            <a:endParaRPr lang="en-IN" sz="3200" b="1" i="1" u="sng" dirty="0"/>
          </a:p>
        </p:txBody>
      </p:sp>
    </p:spTree>
    <p:extLst>
      <p:ext uri="{BB962C8B-B14F-4D97-AF65-F5344CB8AC3E}">
        <p14:creationId xmlns:p14="http://schemas.microsoft.com/office/powerpoint/2010/main" val="14347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8299"/>
            <a:ext cx="9906000" cy="5564386"/>
          </a:xfrm>
          <a:prstGeom prst="rect">
            <a:avLst/>
          </a:prstGeom>
        </p:spPr>
      </p:pic>
      <p:sp>
        <p:nvSpPr>
          <p:cNvPr id="7" name="TextBox 6">
            <a:extLst>
              <a:ext uri="{FF2B5EF4-FFF2-40B4-BE49-F238E27FC236}">
                <a16:creationId xmlns:a16="http://schemas.microsoft.com/office/drawing/2014/main" id="{D4BE0B88-6B07-41F2-8BF8-65637C2E1BCF}"/>
              </a:ext>
            </a:extLst>
          </p:cNvPr>
          <p:cNvSpPr txBox="1"/>
          <p:nvPr/>
        </p:nvSpPr>
        <p:spPr>
          <a:xfrm>
            <a:off x="2645229" y="572316"/>
            <a:ext cx="4954554" cy="584775"/>
          </a:xfrm>
          <a:prstGeom prst="rect">
            <a:avLst/>
          </a:prstGeom>
          <a:noFill/>
        </p:spPr>
        <p:txBody>
          <a:bodyPr wrap="square">
            <a:spAutoFit/>
          </a:bodyPr>
          <a:lstStyle/>
          <a:p>
            <a:r>
              <a:rPr lang="en-US" sz="3200" b="1" i="1" u="sng" dirty="0"/>
              <a:t>User Details Update</a:t>
            </a:r>
            <a:endParaRPr lang="en-IN" sz="3200" b="1" i="1" u="sng" dirty="0"/>
          </a:p>
        </p:txBody>
      </p:sp>
    </p:spTree>
    <p:extLst>
      <p:ext uri="{BB962C8B-B14F-4D97-AF65-F5344CB8AC3E}">
        <p14:creationId xmlns:p14="http://schemas.microsoft.com/office/powerpoint/2010/main" val="88157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6" y="1051018"/>
            <a:ext cx="9906000" cy="5564386"/>
          </a:xfrm>
          <a:prstGeom prst="rect">
            <a:avLst/>
          </a:prstGeom>
        </p:spPr>
      </p:pic>
      <p:sp>
        <p:nvSpPr>
          <p:cNvPr id="7" name="TextBox 6">
            <a:extLst>
              <a:ext uri="{FF2B5EF4-FFF2-40B4-BE49-F238E27FC236}">
                <a16:creationId xmlns:a16="http://schemas.microsoft.com/office/drawing/2014/main" id="{B4FC2035-8E02-4184-A853-2F51AF3D0858}"/>
              </a:ext>
            </a:extLst>
          </p:cNvPr>
          <p:cNvSpPr txBox="1"/>
          <p:nvPr/>
        </p:nvSpPr>
        <p:spPr>
          <a:xfrm>
            <a:off x="2785189" y="136523"/>
            <a:ext cx="4954554" cy="584775"/>
          </a:xfrm>
          <a:prstGeom prst="rect">
            <a:avLst/>
          </a:prstGeom>
          <a:noFill/>
        </p:spPr>
        <p:txBody>
          <a:bodyPr wrap="square">
            <a:spAutoFit/>
          </a:bodyPr>
          <a:lstStyle/>
          <a:p>
            <a:r>
              <a:rPr lang="en-US" sz="3200" b="1" i="1" u="sng" dirty="0"/>
              <a:t>Account Termination</a:t>
            </a:r>
            <a:endParaRPr lang="en-IN" sz="3200" b="1" i="1" u="sng" dirty="0"/>
          </a:p>
        </p:txBody>
      </p:sp>
    </p:spTree>
    <p:extLst>
      <p:ext uri="{BB962C8B-B14F-4D97-AF65-F5344CB8AC3E}">
        <p14:creationId xmlns:p14="http://schemas.microsoft.com/office/powerpoint/2010/main" val="282597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3614"/>
            <a:ext cx="9906000" cy="5564386"/>
          </a:xfrm>
          <a:prstGeom prst="rect">
            <a:avLst/>
          </a:prstGeom>
        </p:spPr>
      </p:pic>
      <p:sp>
        <p:nvSpPr>
          <p:cNvPr id="4" name="TextBox 3"/>
          <p:cNvSpPr txBox="1"/>
          <p:nvPr/>
        </p:nvSpPr>
        <p:spPr>
          <a:xfrm>
            <a:off x="3457607" y="695426"/>
            <a:ext cx="3866547" cy="461665"/>
          </a:xfrm>
          <a:prstGeom prst="rect">
            <a:avLst/>
          </a:prstGeom>
          <a:noFill/>
        </p:spPr>
        <p:txBody>
          <a:bodyPr wrap="square" rtlCol="0">
            <a:spAutoFit/>
          </a:bodyPr>
          <a:lstStyle/>
          <a:p>
            <a:r>
              <a:rPr lang="en-US" sz="2400" u="sng" dirty="0"/>
              <a:t>CARS MANAGEMENT</a:t>
            </a:r>
          </a:p>
        </p:txBody>
      </p:sp>
    </p:spTree>
    <p:extLst>
      <p:ext uri="{BB962C8B-B14F-4D97-AF65-F5344CB8AC3E}">
        <p14:creationId xmlns:p14="http://schemas.microsoft.com/office/powerpoint/2010/main" val="198022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4528"/>
            <a:ext cx="9906000" cy="5564386"/>
          </a:xfrm>
          <a:prstGeom prst="rect">
            <a:avLst/>
          </a:prstGeom>
        </p:spPr>
      </p:pic>
      <p:sp>
        <p:nvSpPr>
          <p:cNvPr id="4" name="TextBox 3"/>
          <p:cNvSpPr txBox="1"/>
          <p:nvPr/>
        </p:nvSpPr>
        <p:spPr>
          <a:xfrm>
            <a:off x="3412901" y="489397"/>
            <a:ext cx="3786389" cy="461665"/>
          </a:xfrm>
          <a:prstGeom prst="rect">
            <a:avLst/>
          </a:prstGeom>
          <a:noFill/>
        </p:spPr>
        <p:txBody>
          <a:bodyPr wrap="square" rtlCol="0">
            <a:spAutoFit/>
          </a:bodyPr>
          <a:lstStyle/>
          <a:p>
            <a:r>
              <a:rPr lang="en-US" sz="2400" u="sng" dirty="0"/>
              <a:t>ENTERING DETAILS</a:t>
            </a:r>
          </a:p>
        </p:txBody>
      </p:sp>
    </p:spTree>
    <p:extLst>
      <p:ext uri="{BB962C8B-B14F-4D97-AF65-F5344CB8AC3E}">
        <p14:creationId xmlns:p14="http://schemas.microsoft.com/office/powerpoint/2010/main" val="3558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7091"/>
            <a:ext cx="9906000" cy="5564386"/>
          </a:xfrm>
          <a:prstGeom prst="rect">
            <a:avLst/>
          </a:prstGeom>
        </p:spPr>
      </p:pic>
      <p:sp>
        <p:nvSpPr>
          <p:cNvPr id="7" name="TextBox 6">
            <a:extLst>
              <a:ext uri="{FF2B5EF4-FFF2-40B4-BE49-F238E27FC236}">
                <a16:creationId xmlns:a16="http://schemas.microsoft.com/office/drawing/2014/main" id="{674C735B-E058-4E11-9AF6-AA156228621A}"/>
              </a:ext>
            </a:extLst>
          </p:cNvPr>
          <p:cNvSpPr txBox="1"/>
          <p:nvPr/>
        </p:nvSpPr>
        <p:spPr>
          <a:xfrm>
            <a:off x="3081338" y="329911"/>
            <a:ext cx="5029200" cy="646331"/>
          </a:xfrm>
          <a:prstGeom prst="rect">
            <a:avLst/>
          </a:prstGeom>
          <a:noFill/>
        </p:spPr>
        <p:txBody>
          <a:bodyPr wrap="square">
            <a:spAutoFit/>
          </a:bodyPr>
          <a:lstStyle/>
          <a:p>
            <a:r>
              <a:rPr lang="en-US" sz="3600" b="1" i="1" u="sng" dirty="0"/>
              <a:t>Car Records</a:t>
            </a:r>
            <a:endParaRPr lang="en-IN" sz="3600" b="1" i="1" u="sng" dirty="0"/>
          </a:p>
        </p:txBody>
      </p:sp>
    </p:spTree>
    <p:extLst>
      <p:ext uri="{BB962C8B-B14F-4D97-AF65-F5344CB8AC3E}">
        <p14:creationId xmlns:p14="http://schemas.microsoft.com/office/powerpoint/2010/main" val="342269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705" y="989056"/>
            <a:ext cx="8374204" cy="777413"/>
          </a:xfrm>
        </p:spPr>
        <p:txBody>
          <a:bodyPr>
            <a:normAutofit/>
          </a:bodyPr>
          <a:lstStyle/>
          <a:p>
            <a:pPr algn="ctr"/>
            <a:r>
              <a:rPr lang="en-US" b="1" dirty="0">
                <a:latin typeface="Times New Roman"/>
                <a:cs typeface="Times New Roman"/>
              </a:rPr>
              <a:t>Outline</a:t>
            </a:r>
          </a:p>
        </p:txBody>
      </p:sp>
      <p:sp>
        <p:nvSpPr>
          <p:cNvPr id="3" name="Content Placeholder 2"/>
          <p:cNvSpPr>
            <a:spLocks noGrp="1"/>
          </p:cNvSpPr>
          <p:nvPr>
            <p:ph idx="1"/>
          </p:nvPr>
        </p:nvSpPr>
        <p:spPr>
          <a:xfrm>
            <a:off x="765898" y="1963086"/>
            <a:ext cx="8374204" cy="3943777"/>
          </a:xfrm>
        </p:spPr>
        <p:txBody>
          <a:bodyPr>
            <a:normAutofit lnSpcReduction="10000"/>
          </a:bodyPr>
          <a:lstStyle/>
          <a:p>
            <a:r>
              <a:rPr lang="en-US" dirty="0">
                <a:latin typeface="Times New Roman"/>
                <a:cs typeface="Times New Roman"/>
              </a:rPr>
              <a:t>Introduction to Car Rental System</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7" dirty="0">
                <a:latin typeface="Times New Roman"/>
                <a:cs typeface="Times New Roman"/>
              </a:rPr>
              <a:t>Results and Outputs</a:t>
            </a:r>
          </a:p>
          <a:p>
            <a:r>
              <a:rPr lang="en-US" spc="-7"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3614"/>
            <a:ext cx="9906000" cy="5564386"/>
          </a:xfrm>
          <a:prstGeom prst="rect">
            <a:avLst/>
          </a:prstGeom>
        </p:spPr>
      </p:pic>
      <p:sp>
        <p:nvSpPr>
          <p:cNvPr id="7" name="TextBox 6">
            <a:extLst>
              <a:ext uri="{FF2B5EF4-FFF2-40B4-BE49-F238E27FC236}">
                <a16:creationId xmlns:a16="http://schemas.microsoft.com/office/drawing/2014/main" id="{69F27C14-A608-40CA-A20D-F3E04DA53747}"/>
              </a:ext>
            </a:extLst>
          </p:cNvPr>
          <p:cNvSpPr txBox="1"/>
          <p:nvPr/>
        </p:nvSpPr>
        <p:spPr>
          <a:xfrm>
            <a:off x="3155984" y="376564"/>
            <a:ext cx="4954554" cy="584775"/>
          </a:xfrm>
          <a:prstGeom prst="rect">
            <a:avLst/>
          </a:prstGeom>
          <a:noFill/>
        </p:spPr>
        <p:txBody>
          <a:bodyPr wrap="square">
            <a:spAutoFit/>
          </a:bodyPr>
          <a:lstStyle/>
          <a:p>
            <a:r>
              <a:rPr lang="en-US" sz="3200" b="1" i="1" u="sng" dirty="0"/>
              <a:t>Remove car Details </a:t>
            </a:r>
            <a:endParaRPr lang="en-IN" sz="3200" b="1" i="1" u="sng" dirty="0"/>
          </a:p>
        </p:txBody>
      </p:sp>
    </p:spTree>
    <p:extLst>
      <p:ext uri="{BB962C8B-B14F-4D97-AF65-F5344CB8AC3E}">
        <p14:creationId xmlns:p14="http://schemas.microsoft.com/office/powerpoint/2010/main" val="378398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7091"/>
            <a:ext cx="9906000" cy="5564386"/>
          </a:xfrm>
          <a:prstGeom prst="rect">
            <a:avLst/>
          </a:prstGeom>
        </p:spPr>
      </p:pic>
      <p:sp>
        <p:nvSpPr>
          <p:cNvPr id="7" name="TextBox 6">
            <a:extLst>
              <a:ext uri="{FF2B5EF4-FFF2-40B4-BE49-F238E27FC236}">
                <a16:creationId xmlns:a16="http://schemas.microsoft.com/office/drawing/2014/main" id="{786A46FD-E593-43B9-B611-F6263C663D32}"/>
              </a:ext>
            </a:extLst>
          </p:cNvPr>
          <p:cNvSpPr txBox="1"/>
          <p:nvPr/>
        </p:nvSpPr>
        <p:spPr>
          <a:xfrm>
            <a:off x="2904058" y="572316"/>
            <a:ext cx="4954554" cy="584775"/>
          </a:xfrm>
          <a:prstGeom prst="rect">
            <a:avLst/>
          </a:prstGeom>
          <a:noFill/>
        </p:spPr>
        <p:txBody>
          <a:bodyPr wrap="square">
            <a:spAutoFit/>
          </a:bodyPr>
          <a:lstStyle/>
          <a:p>
            <a:r>
              <a:rPr lang="en-US" sz="3200" b="1" i="1" u="sng" dirty="0"/>
              <a:t>Car Details update</a:t>
            </a:r>
            <a:endParaRPr lang="en-IN" sz="3200" b="1" i="1" u="sng" dirty="0"/>
          </a:p>
        </p:txBody>
      </p:sp>
    </p:spTree>
    <p:extLst>
      <p:ext uri="{BB962C8B-B14F-4D97-AF65-F5344CB8AC3E}">
        <p14:creationId xmlns:p14="http://schemas.microsoft.com/office/powerpoint/2010/main" val="61707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7091"/>
            <a:ext cx="9906000" cy="5564386"/>
          </a:xfrm>
          <a:prstGeom prst="rect">
            <a:avLst/>
          </a:prstGeom>
        </p:spPr>
      </p:pic>
      <p:sp>
        <p:nvSpPr>
          <p:cNvPr id="7" name="TextBox 6">
            <a:extLst>
              <a:ext uri="{FF2B5EF4-FFF2-40B4-BE49-F238E27FC236}">
                <a16:creationId xmlns:a16="http://schemas.microsoft.com/office/drawing/2014/main" id="{C1A40EF7-4C24-4A96-AF0B-A95447B83704}"/>
              </a:ext>
            </a:extLst>
          </p:cNvPr>
          <p:cNvSpPr txBox="1"/>
          <p:nvPr/>
        </p:nvSpPr>
        <p:spPr>
          <a:xfrm>
            <a:off x="2691882" y="404556"/>
            <a:ext cx="4954554" cy="646331"/>
          </a:xfrm>
          <a:prstGeom prst="rect">
            <a:avLst/>
          </a:prstGeom>
          <a:noFill/>
        </p:spPr>
        <p:txBody>
          <a:bodyPr wrap="square">
            <a:spAutoFit/>
          </a:bodyPr>
          <a:lstStyle/>
          <a:p>
            <a:r>
              <a:rPr lang="en-US" sz="3600" b="1" i="1" u="sng" dirty="0"/>
              <a:t>User Credential login</a:t>
            </a:r>
            <a:endParaRPr lang="en-IN" sz="3600" b="1" i="1" u="sng" dirty="0"/>
          </a:p>
        </p:txBody>
      </p:sp>
    </p:spTree>
    <p:extLst>
      <p:ext uri="{BB962C8B-B14F-4D97-AF65-F5344CB8AC3E}">
        <p14:creationId xmlns:p14="http://schemas.microsoft.com/office/powerpoint/2010/main" val="558880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4528"/>
            <a:ext cx="9906000" cy="5564386"/>
          </a:xfrm>
          <a:prstGeom prst="rect">
            <a:avLst/>
          </a:prstGeom>
        </p:spPr>
      </p:pic>
      <p:sp>
        <p:nvSpPr>
          <p:cNvPr id="6" name="Title 3">
            <a:extLst>
              <a:ext uri="{FF2B5EF4-FFF2-40B4-BE49-F238E27FC236}">
                <a16:creationId xmlns:a16="http://schemas.microsoft.com/office/drawing/2014/main" id="{DC53F3EC-A238-4060-BBF0-091EAAA4C682}"/>
              </a:ext>
            </a:extLst>
          </p:cNvPr>
          <p:cNvSpPr txBox="1">
            <a:spLocks/>
          </p:cNvSpPr>
          <p:nvPr/>
        </p:nvSpPr>
        <p:spPr>
          <a:xfrm>
            <a:off x="2277835" y="300425"/>
            <a:ext cx="8430695" cy="11939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u="sng" dirty="0"/>
              <a:t>Account Making</a:t>
            </a:r>
            <a:endParaRPr lang="en-IN" sz="4000" b="1" i="1" u="sng" dirty="0"/>
          </a:p>
        </p:txBody>
      </p:sp>
    </p:spTree>
    <p:extLst>
      <p:ext uri="{BB962C8B-B14F-4D97-AF65-F5344CB8AC3E}">
        <p14:creationId xmlns:p14="http://schemas.microsoft.com/office/powerpoint/2010/main" val="1656206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996113" y="6250279"/>
            <a:ext cx="2228850" cy="365125"/>
          </a:xfrm>
        </p:spPr>
        <p:txBody>
          <a:bodyPr/>
          <a:lstStyle/>
          <a:p>
            <a:fld id="{BDCDBBEF-AA6C-4BA6-85B2-A17D7F280E38}" type="slidenum">
              <a:rPr lang="en-US" i="1" smtClean="0"/>
              <a:pPr/>
              <a:t>24</a:t>
            </a:fld>
            <a:endParaRPr lang="en-US" i="1"/>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6056"/>
            <a:ext cx="9906000" cy="4949063"/>
          </a:xfrm>
          <a:prstGeom prst="rect">
            <a:avLst/>
          </a:prstGeom>
        </p:spPr>
      </p:pic>
      <p:sp>
        <p:nvSpPr>
          <p:cNvPr id="4" name="TextBox 3"/>
          <p:cNvSpPr txBox="1"/>
          <p:nvPr/>
        </p:nvSpPr>
        <p:spPr>
          <a:xfrm>
            <a:off x="3325634" y="549231"/>
            <a:ext cx="4903966" cy="584775"/>
          </a:xfrm>
          <a:prstGeom prst="rect">
            <a:avLst/>
          </a:prstGeom>
          <a:noFill/>
        </p:spPr>
        <p:txBody>
          <a:bodyPr wrap="square" rtlCol="0">
            <a:spAutoFit/>
          </a:bodyPr>
          <a:lstStyle/>
          <a:p>
            <a:r>
              <a:rPr lang="en-US" sz="3200" i="1" u="sng" dirty="0"/>
              <a:t>BOOKING MANAGEMENT</a:t>
            </a:r>
          </a:p>
        </p:txBody>
      </p:sp>
    </p:spTree>
    <p:extLst>
      <p:ext uri="{BB962C8B-B14F-4D97-AF65-F5344CB8AC3E}">
        <p14:creationId xmlns:p14="http://schemas.microsoft.com/office/powerpoint/2010/main" val="168858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1606"/>
            <a:ext cx="9906000" cy="5564386"/>
          </a:xfrm>
          <a:prstGeom prst="rect">
            <a:avLst/>
          </a:prstGeom>
        </p:spPr>
      </p:pic>
      <p:sp>
        <p:nvSpPr>
          <p:cNvPr id="6" name="Title 3">
            <a:extLst>
              <a:ext uri="{FF2B5EF4-FFF2-40B4-BE49-F238E27FC236}">
                <a16:creationId xmlns:a16="http://schemas.microsoft.com/office/drawing/2014/main" id="{FA5C5FB9-4AAE-49A8-BC45-F001E59C2C1D}"/>
              </a:ext>
            </a:extLst>
          </p:cNvPr>
          <p:cNvSpPr txBox="1">
            <a:spLocks/>
          </p:cNvSpPr>
          <p:nvPr/>
        </p:nvSpPr>
        <p:spPr>
          <a:xfrm>
            <a:off x="2007247" y="347361"/>
            <a:ext cx="8430695" cy="11939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u="sng" dirty="0"/>
              <a:t>Booking Automobile</a:t>
            </a:r>
            <a:endParaRPr lang="en-IN" sz="4000" b="1" i="1" u="sng" dirty="0"/>
          </a:p>
        </p:txBody>
      </p:sp>
    </p:spTree>
    <p:extLst>
      <p:ext uri="{BB962C8B-B14F-4D97-AF65-F5344CB8AC3E}">
        <p14:creationId xmlns:p14="http://schemas.microsoft.com/office/powerpoint/2010/main" val="287215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4528"/>
            <a:ext cx="9906000" cy="5564386"/>
          </a:xfrm>
          <a:prstGeom prst="rect">
            <a:avLst/>
          </a:prstGeom>
        </p:spPr>
      </p:pic>
      <p:sp>
        <p:nvSpPr>
          <p:cNvPr id="6" name="Title 3">
            <a:extLst>
              <a:ext uri="{FF2B5EF4-FFF2-40B4-BE49-F238E27FC236}">
                <a16:creationId xmlns:a16="http://schemas.microsoft.com/office/drawing/2014/main" id="{94F15E5C-F110-466E-B660-9B0B53A0ADDB}"/>
              </a:ext>
            </a:extLst>
          </p:cNvPr>
          <p:cNvSpPr txBox="1">
            <a:spLocks/>
          </p:cNvSpPr>
          <p:nvPr/>
        </p:nvSpPr>
        <p:spPr>
          <a:xfrm>
            <a:off x="2249844" y="319086"/>
            <a:ext cx="8430695" cy="11939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u="sng" dirty="0"/>
              <a:t>Booking Automobile</a:t>
            </a:r>
            <a:endParaRPr lang="en-IN" sz="4000" b="1" i="1" u="sng" dirty="0"/>
          </a:p>
        </p:txBody>
      </p:sp>
    </p:spTree>
    <p:extLst>
      <p:ext uri="{BB962C8B-B14F-4D97-AF65-F5344CB8AC3E}">
        <p14:creationId xmlns:p14="http://schemas.microsoft.com/office/powerpoint/2010/main" val="4118968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4528"/>
            <a:ext cx="9906000" cy="5564386"/>
          </a:xfrm>
          <a:prstGeom prst="rect">
            <a:avLst/>
          </a:prstGeom>
        </p:spPr>
      </p:pic>
      <p:sp>
        <p:nvSpPr>
          <p:cNvPr id="6" name="Title 3">
            <a:extLst>
              <a:ext uri="{FF2B5EF4-FFF2-40B4-BE49-F238E27FC236}">
                <a16:creationId xmlns:a16="http://schemas.microsoft.com/office/drawing/2014/main" id="{576171B9-3E1F-4DD4-BF1C-105ECE152E2F}"/>
              </a:ext>
            </a:extLst>
          </p:cNvPr>
          <p:cNvSpPr txBox="1">
            <a:spLocks/>
          </p:cNvSpPr>
          <p:nvPr/>
        </p:nvSpPr>
        <p:spPr>
          <a:xfrm>
            <a:off x="2231183" y="136523"/>
            <a:ext cx="8430695" cy="11939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u="sng" dirty="0"/>
              <a:t>Reschedule Booking</a:t>
            </a:r>
            <a:endParaRPr lang="en-IN" sz="4000" b="1" i="1" u="sng" dirty="0"/>
          </a:p>
        </p:txBody>
      </p:sp>
    </p:spTree>
    <p:extLst>
      <p:ext uri="{BB962C8B-B14F-4D97-AF65-F5344CB8AC3E}">
        <p14:creationId xmlns:p14="http://schemas.microsoft.com/office/powerpoint/2010/main" val="3689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6557"/>
            <a:ext cx="9906000" cy="5477557"/>
          </a:xfrm>
          <a:prstGeom prst="rect">
            <a:avLst/>
          </a:prstGeom>
        </p:spPr>
      </p:pic>
      <p:sp>
        <p:nvSpPr>
          <p:cNvPr id="6" name="Title 3">
            <a:extLst>
              <a:ext uri="{FF2B5EF4-FFF2-40B4-BE49-F238E27FC236}">
                <a16:creationId xmlns:a16="http://schemas.microsoft.com/office/drawing/2014/main" id="{DDBE9E82-6112-45F7-92D8-00C458F83E0D}"/>
              </a:ext>
            </a:extLst>
          </p:cNvPr>
          <p:cNvSpPr txBox="1">
            <a:spLocks/>
          </p:cNvSpPr>
          <p:nvPr/>
        </p:nvSpPr>
        <p:spPr>
          <a:xfrm>
            <a:off x="2576413" y="136523"/>
            <a:ext cx="8430695" cy="11939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a:t>Booking Status</a:t>
            </a:r>
            <a:endParaRPr lang="en-IN" sz="4000" b="1" u="sng" dirty="0"/>
          </a:p>
        </p:txBody>
      </p:sp>
    </p:spTree>
    <p:extLst>
      <p:ext uri="{BB962C8B-B14F-4D97-AF65-F5344CB8AC3E}">
        <p14:creationId xmlns:p14="http://schemas.microsoft.com/office/powerpoint/2010/main" val="2016297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385635-7686-4A4A-B6AC-132FA53BE9B3}"/>
              </a:ext>
            </a:extLst>
          </p:cNvPr>
          <p:cNvSpPr>
            <a:spLocks noGrp="1"/>
          </p:cNvSpPr>
          <p:nvPr>
            <p:ph type="ctrTitle"/>
          </p:nvPr>
        </p:nvSpPr>
        <p:spPr>
          <a:xfrm>
            <a:off x="794268" y="20790"/>
            <a:ext cx="8430695" cy="1193953"/>
          </a:xfrm>
        </p:spPr>
        <p:txBody>
          <a:bodyPr>
            <a:normAutofit/>
          </a:bodyPr>
          <a:lstStyle/>
          <a:p>
            <a:r>
              <a:rPr lang="en-US" sz="4000" dirty="0"/>
              <a:t>Booking Termination</a:t>
            </a:r>
            <a:endParaRPr lang="en-IN" sz="4000" dirty="0"/>
          </a:p>
        </p:txBody>
      </p:sp>
      <p:sp>
        <p:nvSpPr>
          <p:cNvPr id="5" name="Subtitle 4">
            <a:extLst>
              <a:ext uri="{FF2B5EF4-FFF2-40B4-BE49-F238E27FC236}">
                <a16:creationId xmlns:a16="http://schemas.microsoft.com/office/drawing/2014/main" id="{B41510FA-1648-4012-A156-E662509D28FC}"/>
              </a:ext>
            </a:extLst>
          </p:cNvPr>
          <p:cNvSpPr>
            <a:spLocks noGrp="1"/>
          </p:cNvSpPr>
          <p:nvPr>
            <p:ph type="subTitle" idx="1"/>
          </p:nvPr>
        </p:nvSpPr>
        <p:spPr/>
        <p:txBody>
          <a:bodyPr/>
          <a:lstStyle/>
          <a:p>
            <a:endParaRPr lang="en-IN"/>
          </a:p>
        </p:txBody>
      </p:sp>
      <p:sp>
        <p:nvSpPr>
          <p:cNvPr id="2" name="Slide Number Placeholder 1"/>
          <p:cNvSpPr>
            <a:spLocks noGrp="1"/>
          </p:cNvSpPr>
          <p:nvPr>
            <p:ph type="sldNum" sz="quarter" idx="12"/>
          </p:nvPr>
        </p:nvSpPr>
        <p:spPr/>
        <p:txBody>
          <a:bodyPr/>
          <a:lstStyle/>
          <a:p>
            <a:fld id="{BDCDBBEF-AA6C-4BA6-85B2-A17D7F280E38}" type="slidenum">
              <a:rPr lang="en-US" smtClean="0"/>
              <a:pPr/>
              <a:t>29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 y="1492898"/>
            <a:ext cx="9803363" cy="5228579"/>
          </a:xfrm>
          <a:prstGeom prst="rect">
            <a:avLst/>
          </a:prstGeom>
        </p:spPr>
      </p:pic>
    </p:spTree>
    <p:extLst>
      <p:ext uri="{BB962C8B-B14F-4D97-AF65-F5344CB8AC3E}">
        <p14:creationId xmlns:p14="http://schemas.microsoft.com/office/powerpoint/2010/main" val="60659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Introduction to Project</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This project aims to the car rental system management to rent cars and generate invoice of a rental company </a:t>
            </a:r>
          </a:p>
          <a:p>
            <a:pPr>
              <a:buFont typeface="Wingdings" panose="05000000000000000000" pitchFamily="2" charset="2"/>
              <a:buChar char="Ø"/>
            </a:pPr>
            <a:r>
              <a:rPr lang="en-US" dirty="0"/>
              <a:t>Maintains the information about the customer details, vehicle details, insurance details, driver details, booking details and transaction details of the customer.   </a:t>
            </a:r>
          </a:p>
          <a:p>
            <a:pPr>
              <a:buFont typeface="Wingdings" panose="05000000000000000000" pitchFamily="2" charset="2"/>
              <a:buChar char="Ø"/>
            </a:pPr>
            <a:r>
              <a:rPr lang="en-US" dirty="0"/>
              <a:t>This project uses classes and file handling features of C++.</a:t>
            </a:r>
          </a:p>
          <a:p>
            <a:pPr>
              <a:buFont typeface="Wingdings" panose="05000000000000000000" pitchFamily="2" charset="2"/>
              <a:buChar char="Ø"/>
            </a:pPr>
            <a:r>
              <a:rPr lang="en-US" dirty="0"/>
              <a:t>In order to store all the user’s data an external file is created by the system so every time this program save data to external file.</a:t>
            </a:r>
          </a:p>
          <a:p>
            <a:pPr>
              <a:buFont typeface="Wingdings" panose="05000000000000000000" pitchFamily="2" charset="2"/>
              <a:buChar char="Ø"/>
            </a:pPr>
            <a:r>
              <a:rPr lang="en-US" dirty="0"/>
              <a:t>This project provides the simplest system for managing car rental.</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This  project  minimizes  the  use  of  books  and  is  easily  accessible by  just  clicking  on   the   button.  </a:t>
            </a:r>
          </a:p>
          <a:p>
            <a:pPr>
              <a:buFont typeface="Wingdings" panose="05000000000000000000" pitchFamily="2" charset="2"/>
              <a:buChar char="Ø"/>
            </a:pPr>
            <a:r>
              <a:rPr lang="en-US" dirty="0"/>
              <a:t>The  project  can  be maintained    for  life-long  purpose  as  the  data  can  be  edited,  Deleted  and   added  if  required.  </a:t>
            </a:r>
          </a:p>
          <a:p>
            <a:pPr>
              <a:buFont typeface="Wingdings" panose="05000000000000000000" pitchFamily="2" charset="2"/>
              <a:buChar char="Ø"/>
            </a:pPr>
            <a:r>
              <a:rPr lang="en-US" dirty="0"/>
              <a:t>It  basically  aims  at  low  cost,  most  durable,  secure  and Reliable  user  experience.  </a:t>
            </a:r>
          </a:p>
          <a:p>
            <a:pPr>
              <a:buFont typeface="Wingdings" panose="05000000000000000000" pitchFamily="2" charset="2"/>
              <a:buChar char="Ø"/>
            </a:pPr>
            <a:r>
              <a:rPr lang="en-US" dirty="0"/>
              <a:t>The project is done as efficient as Possible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Tree>
    <p:extLst>
      <p:ext uri="{BB962C8B-B14F-4D97-AF65-F5344CB8AC3E}">
        <p14:creationId xmlns:p14="http://schemas.microsoft.com/office/powerpoint/2010/main" val="88046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141668"/>
            <a:ext cx="8543925" cy="1313646"/>
          </a:xfrm>
        </p:spPr>
        <p:txBody>
          <a:bodyPr/>
          <a:lstStyle/>
          <a:p>
            <a:pPr algn="ctr"/>
            <a:r>
              <a:rPr lang="en-US" b="1" dirty="0">
                <a:effectLst>
                  <a:outerShdw blurRad="38100" dist="38100" dir="2700000" algn="tl">
                    <a:srgbClr val="000000">
                      <a:alpha val="43137"/>
                    </a:srgbClr>
                  </a:outerShdw>
                </a:effectLst>
              </a:rPr>
              <a:t>Future Scope</a:t>
            </a:r>
          </a:p>
        </p:txBody>
      </p:sp>
      <p:sp>
        <p:nvSpPr>
          <p:cNvPr id="3" name="Content Placeholder 2"/>
          <p:cNvSpPr>
            <a:spLocks noGrp="1"/>
          </p:cNvSpPr>
          <p:nvPr>
            <p:ph idx="1"/>
          </p:nvPr>
        </p:nvSpPr>
        <p:spPr>
          <a:xfrm>
            <a:off x="681038" y="1455313"/>
            <a:ext cx="8543925" cy="4721650"/>
          </a:xfrm>
        </p:spPr>
        <p:txBody>
          <a:bodyPr>
            <a:normAutofit fontScale="85000" lnSpcReduction="10000"/>
          </a:bodyPr>
          <a:lstStyle/>
          <a:p>
            <a:pPr fontAlgn="base"/>
            <a:r>
              <a:rPr lang="en-US" dirty="0"/>
              <a:t>Car Rental Business in the whole world growing rapidly. While several players have already entered and established themselves in the market, there is still scope for others. Every company is trying to provide better services and offers to get more reservations and this is bringing improvement and use of new automated technologies in the market. Now rental companies are focusing on customer support, training, sales and marketing to stand out clearly and to communicate better with the customers. This will increase the customer footfalls and sales.</a:t>
            </a:r>
          </a:p>
          <a:p>
            <a:pPr fontAlgn="base"/>
            <a:r>
              <a:rPr lang="en-US" dirty="0"/>
              <a:t>Most of the car rental businesses are doing good and some of them are working hard on every facet to improve their services. We can expect a bright future for all car rentals who are implementing smart tricks and technologies to stand out in the market. To provide better services and automate the business, many car rental companies are using Car rental system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Tree>
    <p:extLst>
      <p:ext uri="{BB962C8B-B14F-4D97-AF65-F5344CB8AC3E}">
        <p14:creationId xmlns:p14="http://schemas.microsoft.com/office/powerpoint/2010/main" val="195242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154547"/>
            <a:ext cx="8543925" cy="991674"/>
          </a:xfrm>
        </p:spPr>
        <p:txBody>
          <a:bodyPr/>
          <a:lstStyle/>
          <a:p>
            <a:pPr algn="ctr"/>
            <a:r>
              <a:rPr lang="en-US" b="1" dirty="0">
                <a:effectLst>
                  <a:outerShdw blurRad="38100" dist="38100" dir="2700000" algn="tl">
                    <a:srgbClr val="000000">
                      <a:alpha val="43137"/>
                    </a:srgbClr>
                  </a:outerShdw>
                </a:effectLst>
              </a:rPr>
              <a:t>References</a:t>
            </a:r>
          </a:p>
        </p:txBody>
      </p:sp>
      <p:sp>
        <p:nvSpPr>
          <p:cNvPr id="3" name="Content Placeholder 2"/>
          <p:cNvSpPr>
            <a:spLocks noGrp="1"/>
          </p:cNvSpPr>
          <p:nvPr>
            <p:ph idx="1"/>
          </p:nvPr>
        </p:nvSpPr>
        <p:spPr>
          <a:xfrm>
            <a:off x="681038" y="1442434"/>
            <a:ext cx="8543925" cy="5177307"/>
          </a:xfrm>
        </p:spPr>
        <p:txBody>
          <a:bodyPr>
            <a:normAutofit/>
          </a:bodyPr>
          <a:lstStyle/>
          <a:p>
            <a:pPr>
              <a:lnSpc>
                <a:spcPct val="200000"/>
              </a:lnSpc>
            </a:pPr>
            <a:r>
              <a:rPr lang="en-US" sz="1600" dirty="0">
                <a:solidFill>
                  <a:schemeClr val="tx2">
                    <a:lumMod val="50000"/>
                  </a:schemeClr>
                </a:solidFill>
                <a:latin typeface="Bahnschrift" panose="020B0502040204020203"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https://www.youtube.com/watch?v=jdGCzoxmLVA</a:t>
            </a:r>
            <a:endParaRPr lang="en-US" sz="1600" dirty="0">
              <a:solidFill>
                <a:schemeClr val="tx2">
                  <a:lumMod val="50000"/>
                </a:schemeClr>
              </a:solidFill>
              <a:latin typeface="Bahnschrift" panose="020B0502040204020203" pitchFamily="34" charset="0"/>
              <a:cs typeface="Times New Roman" panose="02020603050405020304" pitchFamily="18" charset="0"/>
            </a:endParaRPr>
          </a:p>
          <a:p>
            <a:pPr>
              <a:lnSpc>
                <a:spcPct val="200000"/>
              </a:lnSpc>
            </a:pPr>
            <a:r>
              <a:rPr lang="en-US" sz="1600" dirty="0">
                <a:solidFill>
                  <a:schemeClr val="tx2">
                    <a:lumMod val="50000"/>
                  </a:schemeClr>
                </a:solidFill>
                <a:latin typeface="Bahnschrift" panose="020B0502040204020203"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https://hackr.io/blog/cpp-projects</a:t>
            </a:r>
            <a:endParaRPr lang="en-US" sz="1600" dirty="0">
              <a:solidFill>
                <a:schemeClr val="tx2">
                  <a:lumMod val="50000"/>
                </a:schemeClr>
              </a:solidFill>
              <a:latin typeface="Bahnschrift" panose="020B0502040204020203" pitchFamily="34" charset="0"/>
              <a:cs typeface="Times New Roman" panose="02020603050405020304" pitchFamily="18" charset="0"/>
            </a:endParaRPr>
          </a:p>
          <a:p>
            <a:pPr>
              <a:lnSpc>
                <a:spcPct val="200000"/>
              </a:lnSpc>
            </a:pPr>
            <a:r>
              <a:rPr lang="en-US" sz="1600" dirty="0">
                <a:solidFill>
                  <a:schemeClr val="tx2">
                    <a:lumMod val="50000"/>
                  </a:schemeClr>
                </a:solidFill>
                <a:latin typeface="Bahnschrift" panose="020B0502040204020203"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https://www.w3schools.com/CPP/default.asp</a:t>
            </a:r>
            <a:endParaRPr lang="en-US" sz="1600" dirty="0">
              <a:solidFill>
                <a:schemeClr val="tx2">
                  <a:lumMod val="50000"/>
                </a:schemeClr>
              </a:solidFill>
              <a:latin typeface="Bahnschrift" panose="020B0502040204020203" pitchFamily="34" charset="0"/>
              <a:cs typeface="Times New Roman" panose="02020603050405020304" pitchFamily="18" charset="0"/>
            </a:endParaRPr>
          </a:p>
          <a:p>
            <a:pPr>
              <a:lnSpc>
                <a:spcPct val="200000"/>
              </a:lnSpc>
            </a:pPr>
            <a:r>
              <a:rPr lang="en-US" sz="1600" dirty="0">
                <a:solidFill>
                  <a:schemeClr val="tx2">
                    <a:lumMod val="50000"/>
                  </a:schemeClr>
                </a:solidFill>
                <a:latin typeface="Bahnschrift" panose="020B0502040204020203"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https://stackoverflow.com/</a:t>
            </a:r>
            <a:endParaRPr lang="en-US" sz="1600" dirty="0">
              <a:solidFill>
                <a:schemeClr val="tx2">
                  <a:lumMod val="50000"/>
                </a:schemeClr>
              </a:solidFill>
              <a:latin typeface="Bahnschrift" panose="020B0502040204020203" pitchFamily="34" charset="0"/>
              <a:cs typeface="Times New Roman" panose="02020603050405020304" pitchFamily="18" charset="0"/>
            </a:endParaRPr>
          </a:p>
          <a:p>
            <a:pPr>
              <a:lnSpc>
                <a:spcPct val="200000"/>
              </a:lnSpc>
            </a:pPr>
            <a:r>
              <a:rPr lang="en-US" sz="1600" dirty="0">
                <a:solidFill>
                  <a:schemeClr val="tx2">
                    <a:lumMod val="50000"/>
                  </a:schemeClr>
                </a:solidFill>
                <a:latin typeface="Bahnschrift" panose="020B0502040204020203"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https://github.com/</a:t>
            </a:r>
            <a:endParaRPr lang="en-US" sz="1600" dirty="0">
              <a:solidFill>
                <a:schemeClr val="tx2">
                  <a:lumMod val="50000"/>
                </a:schemeClr>
              </a:solidFill>
              <a:latin typeface="Bahnschrift" panose="020B0502040204020203" pitchFamily="34" charset="0"/>
              <a:cs typeface="Times New Roman" panose="02020603050405020304" pitchFamily="18" charset="0"/>
            </a:endParaRPr>
          </a:p>
          <a:p>
            <a:pPr>
              <a:lnSpc>
                <a:spcPct val="200000"/>
              </a:lnSpc>
            </a:pPr>
            <a:endParaRPr lang="en-US" sz="1600" dirty="0">
              <a:solidFill>
                <a:schemeClr val="tx2">
                  <a:lumMod val="50000"/>
                </a:schemeClr>
              </a:solidFill>
              <a:latin typeface="Bahnschrift" panose="020B0502040204020203"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spTree>
    <p:extLst>
      <p:ext uri="{BB962C8B-B14F-4D97-AF65-F5344CB8AC3E}">
        <p14:creationId xmlns:p14="http://schemas.microsoft.com/office/powerpoint/2010/main" val="19122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Problem Formulation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Online car booking software  are Easy to Use. </a:t>
            </a:r>
          </a:p>
          <a:p>
            <a:pPr>
              <a:buFont typeface="Wingdings" panose="05000000000000000000" pitchFamily="2" charset="2"/>
              <a:buChar char="Ø"/>
            </a:pPr>
            <a:r>
              <a:rPr lang="en-US" dirty="0"/>
              <a:t>Provide Transparency.</a:t>
            </a:r>
          </a:p>
          <a:p>
            <a:pPr>
              <a:buFont typeface="Wingdings" panose="05000000000000000000" pitchFamily="2" charset="2"/>
              <a:buChar char="Ø"/>
            </a:pPr>
            <a:r>
              <a:rPr lang="en-US" dirty="0"/>
              <a:t>Safe and Secure booking. </a:t>
            </a:r>
          </a:p>
          <a:p>
            <a:pPr>
              <a:buFont typeface="Wingdings" panose="05000000000000000000" pitchFamily="2" charset="2"/>
              <a:buChar char="Ø"/>
            </a:pPr>
            <a:r>
              <a:rPr lang="en-US" dirty="0"/>
              <a:t>Low cost travelling. </a:t>
            </a:r>
          </a:p>
          <a:p>
            <a:pPr>
              <a:buFont typeface="Wingdings" panose="05000000000000000000" pitchFamily="2" charset="2"/>
              <a:buChar char="Ø"/>
            </a:pPr>
            <a:r>
              <a:rPr lang="en-US" dirty="0"/>
              <a:t>Data Management.</a:t>
            </a:r>
          </a:p>
          <a:p>
            <a:pPr>
              <a:buFont typeface="Wingdings" panose="05000000000000000000" pitchFamily="2" charset="2"/>
              <a:buChar char="Ø"/>
            </a:pPr>
            <a:r>
              <a:rPr lang="en-US" dirty="0"/>
              <a:t> Affordability.</a:t>
            </a:r>
          </a:p>
          <a:p>
            <a:pPr>
              <a:buFont typeface="Wingdings" panose="05000000000000000000" pitchFamily="2" charset="2"/>
              <a:buChar char="Ø"/>
            </a:pPr>
            <a:r>
              <a:rPr lang="en-US" dirty="0"/>
              <a:t> Quality of life.</a:t>
            </a:r>
          </a:p>
          <a:p>
            <a:pPr>
              <a:buFont typeface="Wingdings" panose="05000000000000000000" pitchFamily="2" charset="2"/>
              <a:buChar char="Ø"/>
            </a:pPr>
            <a:r>
              <a:rPr lang="en-US" dirty="0"/>
              <a:t>User-friendly listing facility.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Objectives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system helps the administration to maintain all details of the customer details, vehicle details, insurance details, driver details, booking details and transaction details. </a:t>
            </a:r>
          </a:p>
          <a:p>
            <a:pPr>
              <a:buFont typeface="Wingdings" panose="05000000000000000000" pitchFamily="2" charset="2"/>
              <a:buChar char="Ø"/>
            </a:pPr>
            <a:r>
              <a:rPr lang="en-US" dirty="0"/>
              <a:t> User friendly software. </a:t>
            </a:r>
          </a:p>
          <a:p>
            <a:pPr>
              <a:buFont typeface="Wingdings" panose="05000000000000000000" pitchFamily="2" charset="2"/>
              <a:buChar char="Ø"/>
            </a:pPr>
            <a:r>
              <a:rPr lang="en-US" dirty="0"/>
              <a:t>The system should provide up to date accurate information at any time.</a:t>
            </a:r>
          </a:p>
          <a:p>
            <a:pPr>
              <a:buFont typeface="Wingdings" panose="05000000000000000000" pitchFamily="2" charset="2"/>
              <a:buChar char="Ø"/>
            </a:pPr>
            <a:r>
              <a:rPr lang="en-US" dirty="0"/>
              <a:t>Increase processing speed and avoid errors.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Methodology used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i="1" u="sng" dirty="0"/>
              <a:t>Working Methodology</a:t>
            </a:r>
          </a:p>
          <a:p>
            <a:pPr>
              <a:buFont typeface="Wingdings" panose="05000000000000000000" pitchFamily="2" charset="2"/>
              <a:buChar char="§"/>
            </a:pPr>
            <a:r>
              <a:rPr lang="en-US" dirty="0"/>
              <a:t>Before Stepping into the main system a user has to pass through a login system to get access.</a:t>
            </a:r>
          </a:p>
          <a:p>
            <a:pPr>
              <a:buFont typeface="Wingdings" panose="05000000000000000000" pitchFamily="2" charset="2"/>
              <a:buChar char="§"/>
            </a:pPr>
            <a:r>
              <a:rPr lang="en-US" dirty="0"/>
              <a:t>Then the user have to provide Name </a:t>
            </a:r>
          </a:p>
          <a:p>
            <a:pPr>
              <a:buFont typeface="Wingdings" panose="05000000000000000000" pitchFamily="2" charset="2"/>
              <a:buChar char="§"/>
            </a:pPr>
            <a:r>
              <a:rPr lang="en-US" dirty="0"/>
              <a:t>Then user can select cars, from available cars, with  different model, and provide information such as number of days to rent the cars.</a:t>
            </a:r>
          </a:p>
          <a:p>
            <a:pPr>
              <a:buFont typeface="Wingdings" panose="05000000000000000000" pitchFamily="2" charset="2"/>
              <a:buChar char="§"/>
            </a:pPr>
            <a:r>
              <a:rPr lang="en-US" dirty="0"/>
              <a:t>At last system calculate rent for certain days.</a:t>
            </a:r>
          </a:p>
          <a:p>
            <a:pPr>
              <a:buFont typeface="Wingdings" panose="05000000000000000000" pitchFamily="2" charset="2"/>
              <a:buChar char="§"/>
            </a:pPr>
            <a:r>
              <a:rPr lang="en-US" dirty="0"/>
              <a:t>Customer data is saved in external life </a:t>
            </a:r>
          </a:p>
          <a:p>
            <a:pPr>
              <a:buFont typeface="Wingdings" panose="05000000000000000000" pitchFamily="2" charset="2"/>
              <a:buChar char="§"/>
            </a:pPr>
            <a:endParaRPr lang="en-US" i="1" dirty="0"/>
          </a:p>
          <a:p>
            <a:pPr>
              <a:buFont typeface="Wingdings" panose="05000000000000000000" pitchFamily="2" charset="2"/>
              <a:buChar char="Ø"/>
            </a:pPr>
            <a:endParaRPr lang="en-US"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005" y="229451"/>
            <a:ext cx="8374204" cy="804729"/>
          </a:xfrm>
        </p:spPr>
        <p:txBody>
          <a:bodyPr>
            <a:normAutofit/>
          </a:bodyPr>
          <a:lstStyle/>
          <a:p>
            <a:pPr marL="455124" indent="-455124">
              <a:buFont typeface="Wingdings" panose="05000000000000000000" pitchFamily="2" charset="2"/>
              <a:buChar char="Ø"/>
            </a:pPr>
            <a:r>
              <a:rPr lang="en-US" b="1" i="1" u="sng" dirty="0"/>
              <a:t>Flowchart of  Structure of Program</a:t>
            </a:r>
          </a:p>
        </p:txBody>
      </p:sp>
      <p:graphicFrame>
        <p:nvGraphicFramePr>
          <p:cNvPr id="40" name="Content Placeholder 39"/>
          <p:cNvGraphicFramePr>
            <a:graphicFrameLocks noGrp="1"/>
          </p:cNvGraphicFramePr>
          <p:nvPr>
            <p:ph idx="1"/>
            <p:extLst>
              <p:ext uri="{D42A27DB-BD31-4B8C-83A1-F6EECF244321}">
                <p14:modId xmlns:p14="http://schemas.microsoft.com/office/powerpoint/2010/main" val="3962131797"/>
              </p:ext>
            </p:extLst>
          </p:nvPr>
        </p:nvGraphicFramePr>
        <p:xfrm>
          <a:off x="1554775" y="6919948"/>
          <a:ext cx="7585330" cy="3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a:xfrm>
            <a:off x="6337586" y="5553265"/>
            <a:ext cx="1855709" cy="284420"/>
          </a:xfrm>
        </p:spPr>
        <p:txBody>
          <a:bodyPr/>
          <a:lstStyle/>
          <a:p>
            <a:fld id="{BDCDBBEF-AA6C-4BA6-85B2-A17D7F280E38}" type="slidenum">
              <a:rPr lang="en-US" smtClean="0"/>
              <a:pPr/>
              <a:t>7</a:t>
            </a:fld>
            <a:endParaRPr lang="en-US"/>
          </a:p>
        </p:txBody>
      </p:sp>
      <p:sp>
        <p:nvSpPr>
          <p:cNvPr id="43" name="Flowchart: Process 42"/>
          <p:cNvSpPr/>
          <p:nvPr/>
        </p:nvSpPr>
        <p:spPr>
          <a:xfrm>
            <a:off x="2405333" y="2085363"/>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LOGJN FOR ADMIN</a:t>
            </a:r>
          </a:p>
        </p:txBody>
      </p:sp>
      <p:sp>
        <p:nvSpPr>
          <p:cNvPr id="44" name="Flowchart: Alternate Process 43"/>
          <p:cNvSpPr/>
          <p:nvPr/>
        </p:nvSpPr>
        <p:spPr>
          <a:xfrm>
            <a:off x="4669502" y="1189560"/>
            <a:ext cx="1668084" cy="544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200" dirty="0"/>
              <a:t>Main MENU</a:t>
            </a:r>
          </a:p>
        </p:txBody>
      </p:sp>
      <p:sp>
        <p:nvSpPr>
          <p:cNvPr id="46" name="Flowchart: Process 45"/>
          <p:cNvSpPr/>
          <p:nvPr/>
        </p:nvSpPr>
        <p:spPr>
          <a:xfrm>
            <a:off x="530180" y="5108748"/>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BLOCK A CUSTOMER</a:t>
            </a:r>
          </a:p>
        </p:txBody>
      </p:sp>
      <p:sp>
        <p:nvSpPr>
          <p:cNvPr id="48" name="Flowchart: Process 47"/>
          <p:cNvSpPr/>
          <p:nvPr/>
        </p:nvSpPr>
        <p:spPr>
          <a:xfrm>
            <a:off x="8352350" y="2932971"/>
            <a:ext cx="1350186" cy="488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CREATE ACDCOUNT </a:t>
            </a:r>
          </a:p>
        </p:txBody>
      </p:sp>
      <p:sp>
        <p:nvSpPr>
          <p:cNvPr id="49" name="Flowchart: Process 48"/>
          <p:cNvSpPr/>
          <p:nvPr/>
        </p:nvSpPr>
        <p:spPr>
          <a:xfrm>
            <a:off x="6338429" y="2932972"/>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LOGIN</a:t>
            </a:r>
          </a:p>
        </p:txBody>
      </p:sp>
      <p:sp>
        <p:nvSpPr>
          <p:cNvPr id="50" name="Flowchart: Process 49"/>
          <p:cNvSpPr/>
          <p:nvPr/>
        </p:nvSpPr>
        <p:spPr>
          <a:xfrm>
            <a:off x="7522452" y="2078320"/>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CUSTOMER MENU </a:t>
            </a:r>
          </a:p>
        </p:txBody>
      </p:sp>
      <p:sp>
        <p:nvSpPr>
          <p:cNvPr id="51" name="Flowchart: Process 50"/>
          <p:cNvSpPr/>
          <p:nvPr/>
        </p:nvSpPr>
        <p:spPr>
          <a:xfrm>
            <a:off x="3477296" y="3691213"/>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CAR MANAGEMENT</a:t>
            </a:r>
          </a:p>
        </p:txBody>
      </p:sp>
      <p:sp>
        <p:nvSpPr>
          <p:cNvPr id="52" name="Flowchart: Process 51"/>
          <p:cNvSpPr/>
          <p:nvPr/>
        </p:nvSpPr>
        <p:spPr>
          <a:xfrm>
            <a:off x="7430713" y="5052743"/>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RESCHEDULE </a:t>
            </a:r>
          </a:p>
        </p:txBody>
      </p:sp>
      <p:sp>
        <p:nvSpPr>
          <p:cNvPr id="53" name="Flowchart: Process 52"/>
          <p:cNvSpPr/>
          <p:nvPr/>
        </p:nvSpPr>
        <p:spPr>
          <a:xfrm>
            <a:off x="7430712" y="5679535"/>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CANCEL BOOKING </a:t>
            </a:r>
          </a:p>
        </p:txBody>
      </p:sp>
      <p:sp>
        <p:nvSpPr>
          <p:cNvPr id="54" name="Flowchart: Process 53"/>
          <p:cNvSpPr/>
          <p:nvPr/>
        </p:nvSpPr>
        <p:spPr>
          <a:xfrm>
            <a:off x="7430713" y="4418324"/>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VIEW BOOKING </a:t>
            </a:r>
          </a:p>
        </p:txBody>
      </p:sp>
      <p:sp>
        <p:nvSpPr>
          <p:cNvPr id="55" name="Flowchart: Process 54"/>
          <p:cNvSpPr/>
          <p:nvPr/>
        </p:nvSpPr>
        <p:spPr>
          <a:xfrm>
            <a:off x="7430716" y="3775681"/>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BOOKA CAR </a:t>
            </a:r>
          </a:p>
        </p:txBody>
      </p:sp>
      <p:sp>
        <p:nvSpPr>
          <p:cNvPr id="56" name="Flowchart: Process 55"/>
          <p:cNvSpPr/>
          <p:nvPr/>
        </p:nvSpPr>
        <p:spPr>
          <a:xfrm>
            <a:off x="4328036" y="6129938"/>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DISPLAY ALL CARS </a:t>
            </a:r>
          </a:p>
        </p:txBody>
      </p:sp>
      <p:sp>
        <p:nvSpPr>
          <p:cNvPr id="57" name="Flowchart: Process 56"/>
          <p:cNvSpPr/>
          <p:nvPr/>
        </p:nvSpPr>
        <p:spPr>
          <a:xfrm>
            <a:off x="4328035" y="5585844"/>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MODIFY A CAR </a:t>
            </a:r>
          </a:p>
        </p:txBody>
      </p:sp>
      <p:sp>
        <p:nvSpPr>
          <p:cNvPr id="58" name="Flowchart: Process 57"/>
          <p:cNvSpPr/>
          <p:nvPr/>
        </p:nvSpPr>
        <p:spPr>
          <a:xfrm>
            <a:off x="4328035" y="5030961"/>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REMOVE A CAR </a:t>
            </a:r>
          </a:p>
        </p:txBody>
      </p:sp>
      <p:sp>
        <p:nvSpPr>
          <p:cNvPr id="59" name="Flowchart: Process 58"/>
          <p:cNvSpPr/>
          <p:nvPr/>
        </p:nvSpPr>
        <p:spPr>
          <a:xfrm>
            <a:off x="150954" y="4515480"/>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DISPLAY ALL CUSTOMER ACCOUNT </a:t>
            </a:r>
          </a:p>
        </p:txBody>
      </p:sp>
      <p:sp>
        <p:nvSpPr>
          <p:cNvPr id="60" name="Flowchart: Process 59"/>
          <p:cNvSpPr/>
          <p:nvPr/>
        </p:nvSpPr>
        <p:spPr>
          <a:xfrm>
            <a:off x="2405333" y="2750593"/>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200" dirty="0"/>
              <a:t>ADMIN MENU </a:t>
            </a:r>
          </a:p>
        </p:txBody>
      </p:sp>
      <p:sp>
        <p:nvSpPr>
          <p:cNvPr id="61" name="Flowchart: Process 60"/>
          <p:cNvSpPr/>
          <p:nvPr/>
        </p:nvSpPr>
        <p:spPr>
          <a:xfrm>
            <a:off x="1262005" y="3691213"/>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CUSTOMER MANAGEMET</a:t>
            </a:r>
          </a:p>
        </p:txBody>
      </p:sp>
      <p:sp>
        <p:nvSpPr>
          <p:cNvPr id="64" name="Flowchart: Process 63"/>
          <p:cNvSpPr/>
          <p:nvPr/>
        </p:nvSpPr>
        <p:spPr>
          <a:xfrm>
            <a:off x="1276796" y="5773977"/>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LOG OFF CUSTOMER</a:t>
            </a:r>
          </a:p>
        </p:txBody>
      </p:sp>
      <p:sp>
        <p:nvSpPr>
          <p:cNvPr id="65" name="Flowchart: Process 64"/>
          <p:cNvSpPr/>
          <p:nvPr/>
        </p:nvSpPr>
        <p:spPr>
          <a:xfrm>
            <a:off x="2405333" y="4531237"/>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DELETE ACCOUNT OF CUSTOMER</a:t>
            </a:r>
          </a:p>
        </p:txBody>
      </p:sp>
      <p:sp>
        <p:nvSpPr>
          <p:cNvPr id="66" name="Flowchart: Process 65"/>
          <p:cNvSpPr/>
          <p:nvPr/>
        </p:nvSpPr>
        <p:spPr>
          <a:xfrm>
            <a:off x="2064681" y="5108747"/>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UPDATE ACCOUNT OF CUSTOMER</a:t>
            </a:r>
          </a:p>
        </p:txBody>
      </p:sp>
      <p:cxnSp>
        <p:nvCxnSpPr>
          <p:cNvPr id="68" name="Elbow Connector 67"/>
          <p:cNvCxnSpPr>
            <a:stCxn id="60" idx="2"/>
            <a:endCxn id="61" idx="0"/>
          </p:cNvCxnSpPr>
          <p:nvPr/>
        </p:nvCxnSpPr>
        <p:spPr>
          <a:xfrm rot="5400000">
            <a:off x="2274973" y="2890010"/>
            <a:ext cx="459078" cy="114332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 name="Elbow Connector 71"/>
          <p:cNvCxnSpPr>
            <a:stCxn id="60" idx="2"/>
            <a:endCxn id="51" idx="0"/>
          </p:cNvCxnSpPr>
          <p:nvPr/>
        </p:nvCxnSpPr>
        <p:spPr>
          <a:xfrm rot="16200000" flipH="1">
            <a:off x="3382618" y="2925692"/>
            <a:ext cx="459078" cy="107196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Elbow Connector 73"/>
          <p:cNvCxnSpPr>
            <a:stCxn id="61" idx="2"/>
            <a:endCxn id="59" idx="0"/>
          </p:cNvCxnSpPr>
          <p:nvPr/>
        </p:nvCxnSpPr>
        <p:spPr>
          <a:xfrm rot="5400000">
            <a:off x="1205961" y="3788592"/>
            <a:ext cx="342725" cy="111105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Elbow Connector 75"/>
          <p:cNvCxnSpPr>
            <a:stCxn id="61" idx="2"/>
            <a:endCxn id="65" idx="0"/>
          </p:cNvCxnSpPr>
          <p:nvPr/>
        </p:nvCxnSpPr>
        <p:spPr>
          <a:xfrm rot="16200000" flipH="1">
            <a:off x="2325271" y="3780332"/>
            <a:ext cx="358482" cy="114332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Elbow Connector 79"/>
          <p:cNvCxnSpPr>
            <a:stCxn id="61" idx="2"/>
            <a:endCxn id="64" idx="0"/>
          </p:cNvCxnSpPr>
          <p:nvPr/>
        </p:nvCxnSpPr>
        <p:spPr>
          <a:xfrm rot="16200000" flipH="1">
            <a:off x="1139632" y="4965970"/>
            <a:ext cx="1601222" cy="1479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Elbow Connector 81"/>
          <p:cNvCxnSpPr>
            <a:stCxn id="61" idx="2"/>
            <a:endCxn id="66" idx="1"/>
          </p:cNvCxnSpPr>
          <p:nvPr/>
        </p:nvCxnSpPr>
        <p:spPr>
          <a:xfrm rot="16200000" flipH="1">
            <a:off x="1410383" y="4695219"/>
            <a:ext cx="1176763" cy="13183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6" name="Elbow Connector 85"/>
          <p:cNvCxnSpPr>
            <a:stCxn id="51" idx="2"/>
            <a:endCxn id="56" idx="1"/>
          </p:cNvCxnSpPr>
          <p:nvPr/>
        </p:nvCxnSpPr>
        <p:spPr>
          <a:xfrm rot="16200000" flipH="1">
            <a:off x="3139110" y="5181783"/>
            <a:ext cx="2197954" cy="17989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p:cNvCxnSpPr>
            <a:endCxn id="57" idx="1"/>
          </p:cNvCxnSpPr>
          <p:nvPr/>
        </p:nvCxnSpPr>
        <p:spPr>
          <a:xfrm>
            <a:off x="4148136" y="5826615"/>
            <a:ext cx="17989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0" name="Straight Arrow Connector 89"/>
          <p:cNvCxnSpPr>
            <a:endCxn id="58" idx="1"/>
          </p:cNvCxnSpPr>
          <p:nvPr/>
        </p:nvCxnSpPr>
        <p:spPr>
          <a:xfrm>
            <a:off x="4148136" y="5271732"/>
            <a:ext cx="17989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1" name="Flowchart: Process 90"/>
          <p:cNvSpPr/>
          <p:nvPr/>
        </p:nvSpPr>
        <p:spPr>
          <a:xfrm>
            <a:off x="4328035" y="4486867"/>
            <a:ext cx="1341685" cy="4815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820" tIns="36410" rIns="72820" bIns="36410" numCol="1" spcCol="0" rtlCol="0" fromWordArt="0" anchor="ctr" anchorCtr="0" forceAA="0" compatLnSpc="1">
            <a:prstTxWarp prst="textNoShape">
              <a:avLst/>
            </a:prstTxWarp>
            <a:noAutofit/>
          </a:bodyPr>
          <a:lstStyle/>
          <a:p>
            <a:pPr algn="ctr"/>
            <a:r>
              <a:rPr lang="en-US" sz="1068" dirty="0"/>
              <a:t>INSERT A CAR </a:t>
            </a:r>
          </a:p>
        </p:txBody>
      </p:sp>
      <p:cxnSp>
        <p:nvCxnSpPr>
          <p:cNvPr id="93" name="Straight Arrow Connector 92"/>
          <p:cNvCxnSpPr>
            <a:endCxn id="91" idx="1"/>
          </p:cNvCxnSpPr>
          <p:nvPr/>
        </p:nvCxnSpPr>
        <p:spPr>
          <a:xfrm flipV="1">
            <a:off x="4148137" y="4727638"/>
            <a:ext cx="179898" cy="47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5" name="Elbow Connector 94"/>
          <p:cNvCxnSpPr>
            <a:stCxn id="44" idx="2"/>
            <a:endCxn id="43" idx="0"/>
          </p:cNvCxnSpPr>
          <p:nvPr/>
        </p:nvCxnSpPr>
        <p:spPr>
          <a:xfrm rot="5400000">
            <a:off x="4114194" y="696012"/>
            <a:ext cx="351333" cy="242736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7" name="Elbow Connector 96"/>
          <p:cNvCxnSpPr>
            <a:stCxn id="44" idx="2"/>
            <a:endCxn id="50" idx="0"/>
          </p:cNvCxnSpPr>
          <p:nvPr/>
        </p:nvCxnSpPr>
        <p:spPr>
          <a:xfrm rot="16200000" flipH="1">
            <a:off x="6676274" y="561299"/>
            <a:ext cx="344290" cy="268975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1" name="Elbow Connector 100"/>
          <p:cNvCxnSpPr>
            <a:stCxn id="49" idx="2"/>
            <a:endCxn id="53" idx="1"/>
          </p:cNvCxnSpPr>
          <p:nvPr/>
        </p:nvCxnSpPr>
        <p:spPr>
          <a:xfrm rot="16200000" flipH="1">
            <a:off x="5967096" y="4456690"/>
            <a:ext cx="2505792" cy="42144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Straight Arrow Connector 102"/>
          <p:cNvCxnSpPr>
            <a:endCxn id="52" idx="1"/>
          </p:cNvCxnSpPr>
          <p:nvPr/>
        </p:nvCxnSpPr>
        <p:spPr>
          <a:xfrm>
            <a:off x="7009268" y="5293514"/>
            <a:ext cx="42144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6" name="Elbow Connector 105"/>
          <p:cNvCxnSpPr>
            <a:stCxn id="49" idx="2"/>
            <a:endCxn id="54" idx="1"/>
          </p:cNvCxnSpPr>
          <p:nvPr/>
        </p:nvCxnSpPr>
        <p:spPr>
          <a:xfrm rot="16200000" flipH="1">
            <a:off x="6597702" y="3826083"/>
            <a:ext cx="1244581" cy="42144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8" name="Elbow Connector 107"/>
          <p:cNvCxnSpPr>
            <a:stCxn id="49" idx="2"/>
            <a:endCxn id="55" idx="1"/>
          </p:cNvCxnSpPr>
          <p:nvPr/>
        </p:nvCxnSpPr>
        <p:spPr>
          <a:xfrm rot="16200000" flipH="1">
            <a:off x="6919025" y="3504761"/>
            <a:ext cx="601938" cy="4214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0" name="Elbow Connector 109"/>
          <p:cNvCxnSpPr>
            <a:stCxn id="50" idx="2"/>
            <a:endCxn id="49" idx="0"/>
          </p:cNvCxnSpPr>
          <p:nvPr/>
        </p:nvCxnSpPr>
        <p:spPr>
          <a:xfrm rot="5400000">
            <a:off x="7414729" y="2154406"/>
            <a:ext cx="373110" cy="118402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2" name="Elbow Connector 111"/>
          <p:cNvCxnSpPr>
            <a:stCxn id="50" idx="2"/>
            <a:endCxn id="48" idx="0"/>
          </p:cNvCxnSpPr>
          <p:nvPr/>
        </p:nvCxnSpPr>
        <p:spPr>
          <a:xfrm rot="16200000" flipH="1">
            <a:off x="8423815" y="2329342"/>
            <a:ext cx="373109" cy="83414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3951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6" y="101456"/>
            <a:ext cx="8543925" cy="1325563"/>
          </a:xfrm>
        </p:spPr>
        <p:txBody>
          <a:bodyPr/>
          <a:lstStyle/>
          <a:p>
            <a:pPr algn="ctr"/>
            <a:r>
              <a:rPr lang="en-US" b="1" dirty="0">
                <a:effectLst>
                  <a:outerShdw blurRad="38100" dist="38100" dir="2700000" algn="tl">
                    <a:srgbClr val="000000">
                      <a:alpha val="43137"/>
                    </a:srgbClr>
                  </a:outerShdw>
                </a:effectLst>
              </a:rPr>
              <a:t>Results and Outputs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142" y="2434108"/>
            <a:ext cx="7321715" cy="4287370"/>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6" name="TextBox 5"/>
          <p:cNvSpPr txBox="1"/>
          <p:nvPr/>
        </p:nvSpPr>
        <p:spPr>
          <a:xfrm>
            <a:off x="3755262" y="1468898"/>
            <a:ext cx="2395471" cy="461665"/>
          </a:xfrm>
          <a:prstGeom prst="rect">
            <a:avLst/>
          </a:prstGeom>
          <a:noFill/>
        </p:spPr>
        <p:txBody>
          <a:bodyPr wrap="square" rtlCol="0">
            <a:spAutoFit/>
          </a:bodyPr>
          <a:lstStyle/>
          <a:p>
            <a:r>
              <a:rPr lang="en-US" sz="2400" b="1" u="sng" dirty="0"/>
              <a:t>MAIN MENU </a:t>
            </a:r>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96" y="1175469"/>
            <a:ext cx="9247032" cy="5180883"/>
          </a:xfrm>
          <a:prstGeom prst="rect">
            <a:avLst/>
          </a:prstGeom>
        </p:spPr>
      </p:pic>
      <p:sp>
        <p:nvSpPr>
          <p:cNvPr id="4" name="TextBox 3"/>
          <p:cNvSpPr txBox="1"/>
          <p:nvPr/>
        </p:nvSpPr>
        <p:spPr>
          <a:xfrm>
            <a:off x="3010525" y="283154"/>
            <a:ext cx="3884950" cy="523220"/>
          </a:xfrm>
          <a:prstGeom prst="rect">
            <a:avLst/>
          </a:prstGeom>
          <a:noFill/>
        </p:spPr>
        <p:txBody>
          <a:bodyPr wrap="square" rtlCol="0">
            <a:spAutoFit/>
          </a:bodyPr>
          <a:lstStyle/>
          <a:p>
            <a:r>
              <a:rPr lang="en-US" sz="2800" u="sng" dirty="0"/>
              <a:t>Admin Credential Login</a:t>
            </a:r>
          </a:p>
        </p:txBody>
      </p:sp>
    </p:spTree>
    <p:extLst>
      <p:ext uri="{BB962C8B-B14F-4D97-AF65-F5344CB8AC3E}">
        <p14:creationId xmlns:p14="http://schemas.microsoft.com/office/powerpoint/2010/main" val="15060314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7063</TotalTime>
  <Words>770</Words>
  <Application>Microsoft Office PowerPoint</Application>
  <PresentationFormat>A4 Paper (210x297 mm)</PresentationFormat>
  <Paragraphs>141</Paragraphs>
  <Slides>32</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Arial</vt:lpstr>
      <vt:lpstr>Arial Black</vt:lpstr>
      <vt:lpstr>Bahnschrift</vt:lpstr>
      <vt:lpstr>Calibri</vt:lpstr>
      <vt:lpstr>Calibri Light</vt:lpstr>
      <vt:lpstr>Casper</vt:lpstr>
      <vt:lpstr>Raleway ExtraBold</vt:lpstr>
      <vt:lpstr>Times New Roman</vt:lpstr>
      <vt:lpstr>Wingdings</vt:lpstr>
      <vt:lpstr>2_Office Theme</vt:lpstr>
      <vt:lpstr>Contents Slide Master</vt:lpstr>
      <vt:lpstr>1_Office Theme</vt:lpstr>
      <vt:lpstr>PowerPoint Presentation</vt:lpstr>
      <vt:lpstr>Outline</vt:lpstr>
      <vt:lpstr>Introduction to Project</vt:lpstr>
      <vt:lpstr>Problem Formulation</vt:lpstr>
      <vt:lpstr>Objectives</vt:lpstr>
      <vt:lpstr>Methodology used</vt:lpstr>
      <vt:lpstr>Flowchart of  Structure of Program</vt:lpstr>
      <vt:lpstr>Results and Outputs</vt:lpstr>
      <vt:lpstr>PowerPoint Presentation</vt:lpstr>
      <vt:lpstr>PowerPoint Presentation</vt:lpstr>
      <vt:lpstr>PowerPoint Presentation</vt:lpstr>
      <vt:lpstr>                Account of all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Booking Termination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Tomar</dc:creator>
  <cp:lastModifiedBy>Prakash</cp:lastModifiedBy>
  <cp:revision>520</cp:revision>
  <dcterms:created xsi:type="dcterms:W3CDTF">2019-01-09T10:33:58Z</dcterms:created>
  <dcterms:modified xsi:type="dcterms:W3CDTF">2021-07-27T08:38:57Z</dcterms:modified>
</cp:coreProperties>
</file>