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308" r:id="rId4"/>
    <p:sldId id="309" r:id="rId5"/>
    <p:sldId id="310" r:id="rId6"/>
    <p:sldId id="283" r:id="rId7"/>
    <p:sldId id="302" r:id="rId8"/>
    <p:sldId id="305" r:id="rId9"/>
    <p:sldId id="303" r:id="rId10"/>
    <p:sldId id="304" r:id="rId11"/>
    <p:sldId id="30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  <p14:sldId id="308"/>
            <p14:sldId id="309"/>
            <p14:sldId id="310"/>
          </p14:sldIdLst>
        </p14:section>
        <p14:section name="掌握" id="{B8C3C3ED-3D9B-FE41-9E26-4D7B512F372B}">
          <p14:sldIdLst>
            <p14:sldId id="283"/>
          </p14:sldIdLst>
        </p14:section>
        <p14:section name="知识点" id="{9F3815E1-B551-554C-A0AC-A1CE8A8B64AA}">
          <p14:sldIdLst>
            <p14:sldId id="302"/>
            <p14:sldId id="305"/>
            <p14:sldId id="303"/>
            <p14:sldId id="304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2" d="100"/>
          <a:sy n="102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14-10-16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超级猜图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牛亮亮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应用程序启动图片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在启动过程中会全屏显示叫做</a:t>
            </a: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不用规格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的使用场合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Default.png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320x480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640x960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Default-568h@2x.png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4inch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retina-iPhone</a:t>
            </a:r>
            <a:r>
              <a:rPr kumimoji="1" lang="zh-CN" altLang="en-US" sz="1600" dirty="0" smtClean="0"/>
              <a:t>屏幕，</a:t>
            </a:r>
            <a:r>
              <a:rPr kumimoji="1" lang="en-US" altLang="zh-CN" sz="1600" dirty="0" smtClean="0"/>
              <a:t>640x1136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Default-Portrait~</a:t>
            </a:r>
            <a:r>
              <a:rPr kumimoji="1" lang="en-US" altLang="zh-CN" sz="1600" dirty="0" err="1" smtClean="0"/>
              <a:t>ipad.png</a:t>
            </a:r>
            <a:r>
              <a:rPr kumimoji="1" lang="zh-CN" altLang="en-US" sz="1600" dirty="0" smtClean="0"/>
              <a:t>：非</a:t>
            </a:r>
            <a:r>
              <a:rPr kumimoji="1" lang="en-US" altLang="zh-CN" sz="1600" dirty="0" smtClean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竖屏屏幕，</a:t>
            </a:r>
            <a:r>
              <a:rPr kumimoji="1" lang="en-US" altLang="zh-CN" sz="1600" dirty="0" smtClean="0"/>
              <a:t>768x1024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Default-Portrait~</a:t>
            </a:r>
            <a:r>
              <a:rPr kumimoji="1" lang="en-US" altLang="zh-CN" sz="1600" dirty="0" smtClean="0"/>
              <a:t>ipad@2x.png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/>
              <a:t>iPad</a:t>
            </a:r>
            <a:r>
              <a:rPr kumimoji="1" lang="zh-CN" altLang="en-US" sz="1600" dirty="0"/>
              <a:t>竖屏屏幕</a:t>
            </a:r>
            <a:r>
              <a:rPr kumimoji="1" lang="zh-CN" altLang="en-US" sz="1600" dirty="0" smtClean="0"/>
              <a:t>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536x2048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err="1"/>
              <a:t>Default</a:t>
            </a:r>
            <a:r>
              <a:rPr kumimoji="1" lang="en-US" altLang="zh-CN" sz="1600" dirty="0" err="1" smtClean="0"/>
              <a:t>-Landscape~</a:t>
            </a:r>
            <a:r>
              <a:rPr kumimoji="1" lang="en-US" altLang="zh-CN" sz="1600" dirty="0" err="1"/>
              <a:t>ipad.png</a:t>
            </a:r>
            <a:r>
              <a:rPr kumimoji="1" lang="zh-CN" altLang="en-US" sz="1600" dirty="0"/>
              <a:t>：非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 smtClean="0"/>
              <a:t>横屏屏幕，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024x768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Default</a:t>
            </a:r>
            <a:r>
              <a:rPr kumimoji="1" lang="en-US" altLang="zh-CN" sz="1600" dirty="0" smtClean="0"/>
              <a:t>-Landscape~</a:t>
            </a:r>
            <a:r>
              <a:rPr kumimoji="1" lang="en-US" altLang="zh-CN" sz="1600" dirty="0"/>
              <a:t>ipad@2x.png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retain-</a:t>
            </a:r>
            <a:r>
              <a:rPr kumimoji="1" lang="en-US" altLang="zh-CN" sz="1600" dirty="0" err="1" smtClean="0"/>
              <a:t>iPad</a:t>
            </a:r>
            <a:r>
              <a:rPr kumimoji="1" lang="zh-CN" altLang="en-US" sz="1600" dirty="0"/>
              <a:t>横屏</a:t>
            </a:r>
            <a:r>
              <a:rPr kumimoji="1" lang="zh-CN" altLang="en-US" sz="1600" dirty="0" smtClean="0"/>
              <a:t>屏幕，</a:t>
            </a:r>
            <a:r>
              <a:rPr kumimoji="1" lang="zh-CN" altLang="zh-CN" sz="1600" dirty="0" smtClean="0"/>
              <a:t>2</a:t>
            </a:r>
            <a:r>
              <a:rPr kumimoji="1" lang="en-US" altLang="zh-CN" sz="1600" dirty="0" smtClean="0"/>
              <a:t>048x1536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68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err="1" smtClean="0"/>
              <a:t>UIButton</a:t>
            </a:r>
            <a:r>
              <a:rPr kumimoji="1" lang="zh-CN" altLang="en-US" sz="1600" dirty="0" smtClean="0"/>
              <a:t>有很多种状态，它提供了一些便捷属性，可以直接获取当前状态下的文字、文字颜色、图片等</a:t>
            </a:r>
            <a:endParaRPr kumimoji="1" lang="en-US" altLang="zh-CN" sz="1600" dirty="0" smtClean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currentTitle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currentTitleColor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 smtClean="0">
                <a:solidFill>
                  <a:srgbClr val="000000"/>
                </a:solidFill>
                <a:latin typeface="Menlo-Regular"/>
              </a:rPr>
              <a:t>currentImage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             </a:t>
            </a:r>
            <a:endParaRPr lang="en-US" altLang="zh-CN" sz="14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*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currentBackgroundImage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971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接下来做一个非常综合的小案例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超级猜图</a:t>
            </a:r>
            <a:endParaRPr kumimoji="1" lang="en-US" altLang="zh-CN" sz="1600" dirty="0" smtClean="0"/>
          </a:p>
        </p:txBody>
      </p:sp>
      <p:pic>
        <p:nvPicPr>
          <p:cNvPr id="4" name="图片 3" descr="QQ2014031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09" y="1973001"/>
            <a:ext cx="3133705" cy="39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804" y="1237935"/>
            <a:ext cx="2774952" cy="4578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4804" y="1237935"/>
            <a:ext cx="2774952" cy="4578225"/>
          </a:xfrm>
          <a:prstGeom prst="rect">
            <a:avLst/>
          </a:prstGeom>
          <a:solidFill>
            <a:srgbClr val="C0504D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0561" y="1827899"/>
            <a:ext cx="1280747" cy="1333982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804" y="2212068"/>
            <a:ext cx="2774952" cy="248354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06991" y="1407554"/>
            <a:ext cx="60708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放大过程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增加</a:t>
            </a:r>
            <a:r>
              <a:rPr kumimoji="1" lang="zh-CN" altLang="en-US" dirty="0" smtClean="0"/>
              <a:t>遮盖</a:t>
            </a:r>
            <a:r>
              <a:rPr kumimoji="1" lang="en-US" altLang="zh-CN" dirty="0" smtClean="0"/>
              <a:t>view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将图片移动到视图</a:t>
            </a:r>
            <a:r>
              <a:rPr kumimoji="1" lang="zh-CN" altLang="en-US" dirty="0" smtClean="0"/>
              <a:t>的顶层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[self.view bringSubviewToFront:self.imageView];</a:t>
            </a:r>
          </a:p>
          <a:p>
            <a:pPr marL="800100" lvl="1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计算图片的目标位置，动画显示</a:t>
            </a:r>
          </a:p>
        </p:txBody>
      </p:sp>
    </p:spTree>
    <p:extLst>
      <p:ext uri="{BB962C8B-B14F-4D97-AF65-F5344CB8AC3E}">
        <p14:creationId xmlns:p14="http://schemas.microsoft.com/office/powerpoint/2010/main" val="1243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2392" y="1109873"/>
            <a:ext cx="2636204" cy="4834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672392" y="3457680"/>
            <a:ext cx="2636204" cy="640311"/>
            <a:chOff x="672392" y="3265587"/>
            <a:chExt cx="2636204" cy="640311"/>
          </a:xfrm>
        </p:grpSpPr>
        <p:sp>
          <p:nvSpPr>
            <p:cNvPr id="3" name="矩形 2"/>
            <p:cNvSpPr/>
            <p:nvPr/>
          </p:nvSpPr>
          <p:spPr>
            <a:xfrm>
              <a:off x="672392" y="3265587"/>
              <a:ext cx="2636204" cy="64031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291420" y="3265587"/>
              <a:ext cx="587010" cy="6403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30830" y="3265587"/>
              <a:ext cx="587010" cy="6403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" name="直线连接符 6"/>
          <p:cNvCxnSpPr/>
          <p:nvPr/>
        </p:nvCxnSpPr>
        <p:spPr>
          <a:xfrm flipV="1">
            <a:off x="1291420" y="1109873"/>
            <a:ext cx="0" cy="483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2617840" y="1109873"/>
            <a:ext cx="0" cy="4834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86559" y="2187730"/>
            <a:ext cx="265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buttonW</a:t>
            </a:r>
            <a:r>
              <a:rPr kumimoji="1" lang="zh-CN" altLang="en-US"/>
              <a:t>  </a:t>
            </a:r>
            <a:r>
              <a:rPr kumimoji="1" lang="en-US" altLang="zh-CN"/>
              <a:t>buttonMargin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2093" y="1451372"/>
            <a:ext cx="2241307" cy="3404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2093" y="5421302"/>
            <a:ext cx="2241307" cy="650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3755" y="2774682"/>
            <a:ext cx="2081214" cy="7470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 flipV="1">
            <a:off x="3543400" y="3148197"/>
            <a:ext cx="1750355" cy="5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3" idx="0"/>
            <a:endCxn id="2" idx="2"/>
          </p:cNvCxnSpPr>
          <p:nvPr/>
        </p:nvCxnSpPr>
        <p:spPr>
          <a:xfrm flipV="1">
            <a:off x="2422747" y="4855693"/>
            <a:ext cx="0" cy="565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3" idx="3"/>
            <a:endCxn id="4" idx="1"/>
          </p:cNvCxnSpPr>
          <p:nvPr/>
        </p:nvCxnSpPr>
        <p:spPr>
          <a:xfrm flipV="1">
            <a:off x="3543400" y="3148197"/>
            <a:ext cx="1750355" cy="259859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按钮的多功能使用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@2x</a:t>
            </a:r>
            <a:r>
              <a:rPr kumimoji="1" lang="zh-CN" altLang="en-US" sz="1600" dirty="0" smtClean="0"/>
              <a:t>的含义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应用程序图标、启动图片的添加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</a:t>
            </a:r>
            <a:r>
              <a:rPr kumimoji="1" lang="en-US" altLang="zh-CN" sz="1800" dirty="0" smtClean="0"/>
              <a:t>iOS7</a:t>
            </a:r>
            <a:r>
              <a:rPr kumimoji="1" lang="zh-CN" altLang="en-US" sz="1800" dirty="0" smtClean="0"/>
              <a:t>中，状态栏默认情况下归控制器管理，比如状态栏的样式、状态栏的是否可见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控制器通过重写以下方法来控制状态栏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设置状态栏的样式</a:t>
            </a:r>
            <a:endParaRPr kumimoji="1" lang="en-US" altLang="zh-CN" sz="1800" dirty="0" smtClean="0"/>
          </a:p>
          <a:p>
            <a:pPr>
              <a:buFontTx/>
              <a:buChar char="-"/>
            </a:pP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preferredStatusBarStyle;</a:t>
            </a:r>
          </a:p>
          <a:p>
            <a:pPr marL="0" indent="0"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其中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UIStatusBarStyleLightContent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是白色样式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设置状态栏的可见性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prefersStatusBarHidden;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341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Retina</a:t>
            </a:r>
            <a:r>
              <a:rPr kumimoji="1" lang="zh-CN" altLang="en-US" dirty="0" smtClean="0"/>
              <a:t>屏幕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494" y="1531170"/>
            <a:ext cx="8460745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所谓</a:t>
            </a:r>
            <a:r>
              <a:rPr kumimoji="1" lang="en-US" altLang="zh-CN" sz="1800" dirty="0" smtClean="0"/>
              <a:t>Retain</a:t>
            </a:r>
            <a:r>
              <a:rPr kumimoji="1" lang="zh-CN" altLang="en-US" sz="1800" dirty="0" smtClean="0"/>
              <a:t>屏幕，就是高清视网膜屏幕，分辨率宽高是标准屏幕分辨率的</a:t>
            </a: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倍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65136"/>
              </p:ext>
            </p:extLst>
          </p:nvPr>
        </p:nvGraphicFramePr>
        <p:xfrm>
          <a:off x="985610" y="2225343"/>
          <a:ext cx="673131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23851"/>
                <a:gridCol w="1341805"/>
                <a:gridCol w="1682828"/>
                <a:gridCol w="1682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屏幕类型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屏幕尺寸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分辨率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3GS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320x480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iPhone4\4S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640x960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iPhone5\5C\</a:t>
                      </a:r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Retina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inch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640x1136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应用程序图标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18261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只要文件名叫做</a:t>
            </a:r>
            <a:r>
              <a:rPr kumimoji="1" lang="en-US" altLang="zh-CN" sz="1600" dirty="0" err="1" smtClean="0"/>
              <a:t>Icon.png</a:t>
            </a:r>
            <a:r>
              <a:rPr kumimoji="1" lang="zh-CN" altLang="en-US" sz="1600" dirty="0" smtClean="0"/>
              <a:t>，就会自动被当做是应用程序的图标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一个应用程序可以准备多种规格的图标，详情可以查看苹果官方文档，如右图</a:t>
            </a:r>
            <a:endParaRPr kumimoji="1" lang="en-US" altLang="zh-CN" sz="1600" dirty="0" smtClean="0"/>
          </a:p>
        </p:txBody>
      </p:sp>
      <p:pic>
        <p:nvPicPr>
          <p:cNvPr id="4" name="图片 3" descr="QQ20140316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472862"/>
            <a:ext cx="4279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2476</TotalTime>
  <Words>298</Words>
  <Application>Microsoft Macintosh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史上最牛的游戏</vt:lpstr>
      <vt:lpstr>超级猜图</vt:lpstr>
      <vt:lpstr>小案例简介</vt:lpstr>
      <vt:lpstr>PowerPoint 演示文稿</vt:lpstr>
      <vt:lpstr>PowerPoint 演示文稿</vt:lpstr>
      <vt:lpstr>PowerPoint 演示文稿</vt:lpstr>
      <vt:lpstr>掌握</vt:lpstr>
      <vt:lpstr>状态栏</vt:lpstr>
      <vt:lpstr>Retina屏幕</vt:lpstr>
      <vt:lpstr>应用程序图标</vt:lpstr>
      <vt:lpstr>应用程序启动图片</vt:lpstr>
      <vt:lpstr>UIButton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净敏 李</cp:lastModifiedBy>
  <cp:revision>1102</cp:revision>
  <dcterms:created xsi:type="dcterms:W3CDTF">2013-07-22T07:36:09Z</dcterms:created>
  <dcterms:modified xsi:type="dcterms:W3CDTF">2014-10-16T03:30:14Z</dcterms:modified>
</cp:coreProperties>
</file>